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8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114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B31F2D-A9DC-4BC0-9410-33218C8B839B}" type="datetimeFigureOut">
              <a:rPr lang="en-US"/>
              <a:t>5/26/2016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621CF6-4A33-45ED-864E-EAA22F2672DB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5134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621CF6-4A33-45ED-864E-EAA22F2672DB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0434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621CF6-4A33-45ED-864E-EAA22F2672DB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2161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621CF6-4A33-45ED-864E-EAA22F2672DB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986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621CF6-4A33-45ED-864E-EAA22F2672DB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2128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621CF6-4A33-45ED-864E-EAA22F2672DB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48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5/26/2016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5/26/2016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5/26/2016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5/26/2016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5/26/2016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5/26/2016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5/26/2016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5/26/2016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5/26/2016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5/26/2016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5/26/2016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5/26/2016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93868" y="412211"/>
            <a:ext cx="9448800" cy="1825096"/>
          </a:xfrm>
        </p:spPr>
        <p:txBody>
          <a:bodyPr/>
          <a:lstStyle/>
          <a:p>
            <a:pPr algn="ctr"/>
            <a:r>
              <a:rPr lang="ru-RU" dirty="0" err="1"/>
              <a:t>Група</a:t>
            </a:r>
            <a:r>
              <a:rPr lang="ru-RU" dirty="0"/>
              <a:t> Жу4ки </a:t>
            </a:r>
            <a:r>
              <a:rPr lang="ru-RU" dirty="0" err="1"/>
              <a:t>представляє</a:t>
            </a:r>
            <a:r>
              <a:rPr lang="ru-RU" dirty="0"/>
              <a:t>:</a:t>
            </a:r>
            <a:endParaRPr lang="en-US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333103" y="2319383"/>
            <a:ext cx="9938657" cy="1195251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ru-RU" sz="2800" dirty="0"/>
              <a:t>Наша перша </a:t>
            </a:r>
            <a:r>
              <a:rPr lang="ru-RU" sz="2800" dirty="0" err="1"/>
              <a:t>комп'ютерна</a:t>
            </a:r>
            <a:r>
              <a:rPr lang="ru-RU" sz="2800" dirty="0"/>
              <a:t> практика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780000">
            <a:off x="635442" y="3311799"/>
            <a:ext cx="3930886" cy="29469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40000">
            <a:off x="9113520" y="2952365"/>
            <a:ext cx="2743200" cy="3657600"/>
          </a:xfrm>
          <a:prstGeom prst="rect">
            <a:avLst/>
          </a:prstGeom>
        </p:spPr>
      </p:pic>
      <p:pic>
        <p:nvPicPr>
          <p:cNvPr id="7" name="Picture 6" descr="88333335_0_540a3_5450aa39_L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423" y="4628"/>
            <a:ext cx="2471398" cy="231861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420000">
            <a:off x="5242182" y="3239423"/>
            <a:ext cx="3623562" cy="2719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24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20000">
            <a:off x="-611777" y="470459"/>
            <a:ext cx="8610600" cy="1293028"/>
          </a:xfrm>
        </p:spPr>
        <p:txBody>
          <a:bodyPr/>
          <a:lstStyle/>
          <a:p>
            <a:r>
              <a:rPr lang="en-US" dirty="0"/>
              <a:t>А </a:t>
            </a:r>
            <a:r>
              <a:rPr lang="en-US" dirty="0" err="1"/>
              <a:t>ось</a:t>
            </a:r>
            <a:r>
              <a:rPr lang="en-US" dirty="0"/>
              <a:t> і </a:t>
            </a:r>
            <a:r>
              <a:rPr lang="en-US" dirty="0" err="1"/>
              <a:t>ми</a:t>
            </a:r>
            <a:r>
              <a:rPr lang="en-US" dirty="0"/>
              <a:t>: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960000">
            <a:off x="636923" y="1301947"/>
            <a:ext cx="2975794" cy="3967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60000">
            <a:off x="3453025" y="1591937"/>
            <a:ext cx="2556685" cy="454318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900000">
            <a:off x="7993884" y="848566"/>
            <a:ext cx="3790306" cy="25266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-540000">
            <a:off x="6491620" y="2315056"/>
            <a:ext cx="273184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6125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Синій</a:t>
            </a:r>
            <a:r>
              <a:rPr lang="en-US" dirty="0"/>
              <a:t> </a:t>
            </a:r>
            <a:r>
              <a:rPr lang="en-US" dirty="0" err="1"/>
              <a:t>екран</a:t>
            </a:r>
            <a:r>
              <a:rPr lang="en-US" dirty="0"/>
              <a:t> </a:t>
            </a:r>
            <a:r>
              <a:rPr lang="en-US" dirty="0" err="1"/>
              <a:t>смерті</a:t>
            </a:r>
            <a:r>
              <a:rPr lang="en-US" dirty="0"/>
              <a:t> </a:t>
            </a:r>
            <a:r>
              <a:rPr lang="en-US" dirty="0" err="1"/>
              <a:t>або</a:t>
            </a:r>
            <a:r>
              <a:rPr lang="en-US" dirty="0"/>
              <a:t> </a:t>
            </a:r>
            <a:r>
              <a:rPr lang="en-US" dirty="0" err="1"/>
              <a:t>як</a:t>
            </a:r>
            <a:r>
              <a:rPr lang="en-US" dirty="0"/>
              <a:t> </a:t>
            </a:r>
            <a:r>
              <a:rPr lang="en-US" dirty="0" err="1"/>
              <a:t>змусити</a:t>
            </a:r>
            <a:r>
              <a:rPr lang="en-US" dirty="0"/>
              <a:t> </a:t>
            </a:r>
            <a:r>
              <a:rPr lang="en-US" dirty="0" err="1"/>
              <a:t>фізиків</a:t>
            </a:r>
            <a:r>
              <a:rPr lang="en-US" dirty="0"/>
              <a:t> </a:t>
            </a:r>
            <a:r>
              <a:rPr lang="en-US" dirty="0" err="1"/>
              <a:t>погратись</a:t>
            </a:r>
            <a:r>
              <a:rPr lang="en-US" dirty="0"/>
              <a:t> в </a:t>
            </a:r>
            <a:r>
              <a:rPr lang="en-US" dirty="0" err="1"/>
              <a:t>програмістів</a:t>
            </a:r>
            <a:r>
              <a:rPr lang="en-US" dirty="0"/>
              <a:t>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 rot="-180000">
            <a:off x="496452" y="2420204"/>
            <a:ext cx="3018234" cy="4024313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20000">
            <a:off x="8257957" y="2634122"/>
            <a:ext cx="3456849" cy="259170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80000">
            <a:off x="5472862" y="2967613"/>
            <a:ext cx="2743200" cy="3657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420000">
            <a:off x="3222805" y="1997141"/>
            <a:ext cx="3481991" cy="2614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8865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І </a:t>
            </a:r>
            <a:r>
              <a:rPr lang="en-US" dirty="0" err="1"/>
              <a:t>все-таки</a:t>
            </a:r>
            <a:r>
              <a:rPr lang="en-US" dirty="0"/>
              <a:t> </a:t>
            </a:r>
            <a:r>
              <a:rPr lang="en-US" dirty="0" err="1"/>
              <a:t>ми</a:t>
            </a:r>
            <a:r>
              <a:rPr lang="en-US" dirty="0"/>
              <a:t> </a:t>
            </a:r>
            <a:r>
              <a:rPr lang="en-US" dirty="0" err="1"/>
              <a:t>знайшли</a:t>
            </a:r>
            <a:r>
              <a:rPr lang="en-US" dirty="0"/>
              <a:t> </a:t>
            </a:r>
            <a:r>
              <a:rPr lang="en-US" dirty="0" err="1"/>
              <a:t>вихід</a:t>
            </a:r>
            <a:r>
              <a:rPr lang="en-US" dirty="0"/>
              <a:t>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253" y="1252078"/>
            <a:ext cx="2743200" cy="3657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9319" y="2661972"/>
            <a:ext cx="2743200" cy="3657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39026" y="1861291"/>
            <a:ext cx="2743200" cy="3657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37014" y="2923063"/>
            <a:ext cx="27432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542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 </a:t>
            </a:r>
            <a:r>
              <a:rPr lang="en-US" dirty="0" err="1"/>
              <a:t>незабутніх</a:t>
            </a:r>
            <a:r>
              <a:rPr lang="en-US" dirty="0"/>
              <a:t> </a:t>
            </a:r>
            <a:r>
              <a:rPr lang="en-US" dirty="0" err="1"/>
              <a:t>днів</a:t>
            </a:r>
            <a:endParaRPr lang="en-US" dirty="0"/>
          </a:p>
        </p:txBody>
      </p:sp>
      <p:pic>
        <p:nvPicPr>
          <p:cNvPr id="4" name="Picture 3" descr="_YkcbhdWx8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9639" y="2524988"/>
            <a:ext cx="2743200" cy="2057400"/>
          </a:xfrm>
          <a:prstGeom prst="rect">
            <a:avLst/>
          </a:prstGeom>
        </p:spPr>
      </p:pic>
      <p:pic>
        <p:nvPicPr>
          <p:cNvPr id="6" name="Picture 5" descr="DgIYqm_nhF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871" y="3154733"/>
            <a:ext cx="2516921" cy="3356685"/>
          </a:xfrm>
          <a:prstGeom prst="rect">
            <a:avLst/>
          </a:prstGeom>
        </p:spPr>
      </p:pic>
      <p:pic>
        <p:nvPicPr>
          <p:cNvPr id="5" name="Picture 4" descr="3TsbhCLmBH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900000">
            <a:off x="651374" y="1408152"/>
            <a:ext cx="2743200" cy="2057400"/>
          </a:xfrm>
          <a:prstGeom prst="rect">
            <a:avLst/>
          </a:prstGeom>
        </p:spPr>
      </p:pic>
      <p:pic>
        <p:nvPicPr>
          <p:cNvPr id="7" name="Picture 6" descr="fizLrYn0fPw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10070" y="4448695"/>
            <a:ext cx="2743200" cy="2057400"/>
          </a:xfrm>
          <a:prstGeom prst="rect">
            <a:avLst/>
          </a:prstGeom>
        </p:spPr>
      </p:pic>
      <p:pic>
        <p:nvPicPr>
          <p:cNvPr id="8" name="Picture 7" descr="-ib5RHcNhyU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69431" y="1738831"/>
            <a:ext cx="2743200" cy="2057400"/>
          </a:xfrm>
          <a:prstGeom prst="rect">
            <a:avLst/>
          </a:prstGeom>
        </p:spPr>
      </p:pic>
      <p:pic>
        <p:nvPicPr>
          <p:cNvPr id="9" name="Picture 8" descr="urBzhJbBTCA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-780000">
            <a:off x="6674197" y="4326025"/>
            <a:ext cx="2743200" cy="2057400"/>
          </a:xfrm>
          <a:prstGeom prst="rect">
            <a:avLst/>
          </a:prstGeom>
        </p:spPr>
      </p:pic>
      <p:pic>
        <p:nvPicPr>
          <p:cNvPr id="10" name="Picture 9" descr="yhxJ-kyhOVo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82306" y="2007403"/>
            <a:ext cx="2328185" cy="3100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1913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5636" y="502497"/>
            <a:ext cx="9080564" cy="1554903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Протягом</a:t>
            </a:r>
            <a:r>
              <a:rPr lang="en-US" dirty="0"/>
              <a:t> </a:t>
            </a:r>
            <a:r>
              <a:rPr lang="en-US" dirty="0" err="1"/>
              <a:t>яких</a:t>
            </a:r>
            <a:r>
              <a:rPr lang="en-US" dirty="0"/>
              <a:t> </a:t>
            </a:r>
            <a:r>
              <a:rPr lang="en-US" dirty="0" err="1"/>
              <a:t>ми</a:t>
            </a:r>
            <a:r>
              <a:rPr lang="en-US" dirty="0"/>
              <a:t> </a:t>
            </a:r>
            <a:r>
              <a:rPr lang="en-US" dirty="0" err="1"/>
              <a:t>не</a:t>
            </a:r>
            <a:r>
              <a:rPr lang="en-US" dirty="0"/>
              <a:t> </a:t>
            </a:r>
            <a:r>
              <a:rPr lang="en-US" dirty="0" err="1"/>
              <a:t>тільки</a:t>
            </a:r>
            <a:r>
              <a:rPr lang="en-US" dirty="0"/>
              <a:t> </a:t>
            </a:r>
            <a:r>
              <a:rPr lang="en-US" dirty="0" err="1"/>
              <a:t>вирішили</a:t>
            </a:r>
            <a:r>
              <a:rPr lang="en-US" dirty="0"/>
              <a:t> </a:t>
            </a:r>
            <a:r>
              <a:rPr lang="en-US" dirty="0" err="1"/>
              <a:t>проблеми</a:t>
            </a:r>
            <a:r>
              <a:rPr lang="en-US" dirty="0"/>
              <a:t>, а й </a:t>
            </a:r>
            <a:r>
              <a:rPr lang="en-US" dirty="0" err="1"/>
              <a:t>добряче</a:t>
            </a:r>
            <a:r>
              <a:rPr lang="en-US" dirty="0"/>
              <a:t> </a:t>
            </a:r>
            <a:r>
              <a:rPr lang="en-US" dirty="0" err="1"/>
              <a:t>повеселились</a:t>
            </a:r>
            <a:r>
              <a:rPr lang="en-US" dirty="0"/>
              <a:t> :)</a:t>
            </a:r>
          </a:p>
        </p:txBody>
      </p:sp>
      <p:pic>
        <p:nvPicPr>
          <p:cNvPr id="6" name="Picture 5" descr="jqb_tchr_t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1260000">
            <a:off x="773218" y="1930915"/>
            <a:ext cx="2743200" cy="3657600"/>
          </a:xfrm>
          <a:prstGeom prst="rect">
            <a:avLst/>
          </a:prstGeom>
        </p:spPr>
      </p:pic>
      <p:pic>
        <p:nvPicPr>
          <p:cNvPr id="8" name="Picture 7" descr="urBzhJbBTC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9022" y="2069629"/>
            <a:ext cx="4179678" cy="3135094"/>
          </a:xfrm>
          <a:prstGeom prst="rect">
            <a:avLst/>
          </a:prstGeom>
        </p:spPr>
      </p:pic>
      <p:pic>
        <p:nvPicPr>
          <p:cNvPr id="7" name="Picture 6" descr="MZMtoIFzc3M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20000">
            <a:off x="7556775" y="2545670"/>
            <a:ext cx="4125997" cy="3096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68270"/>
      </p:ext>
    </p:extLst>
  </p:cSld>
  <p:clrMapOvr>
    <a:masterClrMapping/>
  </p:clrMapOvr>
</p:sld>
</file>

<file path=ppt/theme/theme1.xml><?xml version="1.0" encoding="utf-8"?>
<a:theme xmlns:a="http://schemas.openxmlformats.org/drawingml/2006/main" name="След самолета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TC104033937[[fn=След самолета]]</Template>
  <TotalTime>0</TotalTime>
  <Words>0</Words>
  <Application>Microsoft Office PowerPoint</Application>
  <PresentationFormat>Widescreen</PresentationFormat>
  <Paragraphs>0</Paragraphs>
  <Slides>6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След самолета</vt:lpstr>
      <vt:lpstr>Група Жу4ки представляє:</vt:lpstr>
      <vt:lpstr>А ось і ми:</vt:lpstr>
      <vt:lpstr>Синій екран смерті або як змусити фізиків погратись в програмістів </vt:lpstr>
      <vt:lpstr>І все-таки ми знайшли вихід!</vt:lpstr>
      <vt:lpstr>5 незабутніх днів</vt:lpstr>
      <vt:lpstr>Протягом яких ми не тільки вирішили проблеми, а й добряче повеселились :)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revision>5</cp:revision>
  <dcterms:created xsi:type="dcterms:W3CDTF">2013-07-31T16:29:22Z</dcterms:created>
  <dcterms:modified xsi:type="dcterms:W3CDTF">2016-05-26T08:18:42Z</dcterms:modified>
</cp:coreProperties>
</file>