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5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5139" t="51942" r="38242" b="11442"/>
          <a:stretch>
            <a:fillRect/>
          </a:stretch>
        </p:blipFill>
        <p:spPr bwMode="auto">
          <a:xfrm>
            <a:off x="6572232" y="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77893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уроку</a:t>
            </a: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“Електронна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пошта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5922" t="9272" r="21486" b="8310"/>
          <a:stretch>
            <a:fillRect/>
          </a:stretch>
        </p:blipFill>
        <p:spPr bwMode="auto">
          <a:xfrm>
            <a:off x="-1" y="0"/>
            <a:ext cx="9161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4" y="-13377"/>
            <a:ext cx="9106246" cy="68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5373" t="9272" r="21486" b="5219"/>
          <a:stretch>
            <a:fillRect/>
          </a:stretch>
        </p:blipFill>
        <p:spPr bwMode="auto">
          <a:xfrm>
            <a:off x="0" y="0"/>
            <a:ext cx="920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7569" t="10302" r="21486" b="4189"/>
          <a:stretch>
            <a:fillRect/>
          </a:stretch>
        </p:blipFill>
        <p:spPr bwMode="auto">
          <a:xfrm>
            <a:off x="0" y="0"/>
            <a:ext cx="9171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5139" t="51942" r="38242" b="11442"/>
          <a:stretch>
            <a:fillRect/>
          </a:stretch>
        </p:blipFill>
        <p:spPr bwMode="auto">
          <a:xfrm>
            <a:off x="6572232" y="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6492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/>
              <a:t>Практична робота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714380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поштову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скриньку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поштовому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сервері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www.ukr.net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редакторі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файл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файл на диску D: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Привітання_N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(де N-номер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комп’ютера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відправити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приєднавши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файл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Привітання_N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файл.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uk-UA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5373" t="10302" r="21486"/>
          <a:stretch>
            <a:fillRect/>
          </a:stretch>
        </p:blipFill>
        <p:spPr bwMode="auto">
          <a:xfrm>
            <a:off x="0" y="0"/>
            <a:ext cx="9144000" cy="692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1285860"/>
            <a:ext cx="30941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/>
                <a:solidFill>
                  <a:schemeClr val="accent3"/>
                </a:solidFill>
                <a:effectLst/>
              </a:rPr>
              <a:t>Дякую</a:t>
            </a:r>
            <a:endParaRPr lang="ru-RU" sz="72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з</a:t>
            </a:r>
            <a:r>
              <a:rPr lang="ru-RU" sz="7200" b="1" dirty="0" smtClean="0">
                <a:ln/>
                <a:solidFill>
                  <a:schemeClr val="accent3"/>
                </a:solidFill>
              </a:rPr>
              <a:t>а </a:t>
            </a:r>
          </a:p>
          <a:p>
            <a:pPr algn="ctr"/>
            <a:r>
              <a:rPr lang="ru-RU" sz="7200" b="1" dirty="0" err="1" smtClean="0">
                <a:ln/>
                <a:solidFill>
                  <a:schemeClr val="accent3"/>
                </a:solidFill>
              </a:rPr>
              <a:t>у</a:t>
            </a:r>
            <a:r>
              <a:rPr lang="ru-RU" sz="7200" b="1" cap="none" spc="0" dirty="0" err="1" smtClean="0">
                <a:ln/>
                <a:solidFill>
                  <a:schemeClr val="accent3"/>
                </a:solidFill>
                <a:effectLst/>
              </a:rPr>
              <a:t>вагу</a:t>
            </a:r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5139" t="51942" r="38242" b="11442"/>
          <a:stretch>
            <a:fillRect/>
          </a:stretch>
        </p:blipFill>
        <p:spPr bwMode="auto">
          <a:xfrm>
            <a:off x="6572232" y="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5373" t="10302" r="21486" b="8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631"/>
            <a:ext cx="9144000" cy="686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2" t="34205" r="24826" b="8787"/>
          <a:stretch>
            <a:fillRect/>
          </a:stretch>
        </p:blipFill>
        <p:spPr bwMode="auto">
          <a:xfrm>
            <a:off x="-41244" y="0"/>
            <a:ext cx="9185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7" cy="68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3" y="0"/>
            <a:ext cx="90962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83</Words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рома</cp:lastModifiedBy>
  <cp:revision>2</cp:revision>
  <dcterms:created xsi:type="dcterms:W3CDTF">2015-02-23T21:46:07Z</dcterms:created>
  <dcterms:modified xsi:type="dcterms:W3CDTF">2015-02-23T22:05:36Z</dcterms:modified>
</cp:coreProperties>
</file>