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6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8" r:id="rId13"/>
    <p:sldId id="269" r:id="rId14"/>
    <p:sldId id="258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 l="35139" t="51942" r="38242" b="11442"/>
          <a:stretch>
            <a:fillRect/>
          </a:stretch>
        </p:blipFill>
        <p:spPr bwMode="auto">
          <a:xfrm>
            <a:off x="6572232" y="0"/>
            <a:ext cx="257176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0" y="1428736"/>
            <a:ext cx="7789312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Тема уроку</a:t>
            </a:r>
          </a:p>
          <a:p>
            <a:pPr algn="ctr"/>
            <a:endParaRPr lang="uk-UA" sz="5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uk-UA" sz="5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uk-UA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“Електронна</a:t>
            </a:r>
            <a:r>
              <a:rPr lang="uk-UA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пошта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 l="15922" t="9272" r="21486" b="8310"/>
          <a:stretch>
            <a:fillRect/>
          </a:stretch>
        </p:blipFill>
        <p:spPr bwMode="auto">
          <a:xfrm>
            <a:off x="-1" y="0"/>
            <a:ext cx="916188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54" y="-13377"/>
            <a:ext cx="9106246" cy="6871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 l="15373" t="9272" r="21486" b="5219"/>
          <a:stretch>
            <a:fillRect/>
          </a:stretch>
        </p:blipFill>
        <p:spPr bwMode="auto">
          <a:xfrm>
            <a:off x="0" y="0"/>
            <a:ext cx="920514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 l="17569" t="10302" r="21486" b="4189"/>
          <a:stretch>
            <a:fillRect/>
          </a:stretch>
        </p:blipFill>
        <p:spPr bwMode="auto">
          <a:xfrm>
            <a:off x="0" y="0"/>
            <a:ext cx="917154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 l="35139" t="51942" r="38242" b="11442"/>
          <a:stretch>
            <a:fillRect/>
          </a:stretch>
        </p:blipFill>
        <p:spPr bwMode="auto">
          <a:xfrm>
            <a:off x="6572232" y="0"/>
            <a:ext cx="257176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57158" y="571480"/>
            <a:ext cx="64924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/>
              <a:t>Практична робота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1285860"/>
            <a:ext cx="7143800" cy="5132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/>
              <a:t>1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Створити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власну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поштову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скриньку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поштовому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сервері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www.ukr.net</a:t>
            </a: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Створити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редакторі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Word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файл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привітання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своєму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товаришу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Зберегти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файл на диску D: 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папці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10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клас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назвою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Привітання_N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(де N-номер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вашого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комп’ютера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Написати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відправити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листа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своєму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товаришу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приєднавши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створений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файл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Привітання_N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Отримати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листа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товариша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прочитати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вкладений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файл.</a:t>
            </a: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Показати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результати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вчителю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uk-UA" sz="2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 l="15373" t="10302" r="21486"/>
          <a:stretch>
            <a:fillRect/>
          </a:stretch>
        </p:blipFill>
        <p:spPr bwMode="auto">
          <a:xfrm>
            <a:off x="0" y="0"/>
            <a:ext cx="9144000" cy="6922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000628" y="1285860"/>
            <a:ext cx="3094117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err="1" smtClean="0">
                <a:ln/>
                <a:solidFill>
                  <a:schemeClr val="accent3"/>
                </a:solidFill>
                <a:effectLst/>
              </a:rPr>
              <a:t>Дякую</a:t>
            </a:r>
            <a:endParaRPr lang="ru-RU" sz="7200" b="1" cap="none" spc="0" dirty="0" smtClean="0">
              <a:ln/>
              <a:solidFill>
                <a:schemeClr val="accent3"/>
              </a:solidFill>
              <a:effectLst/>
            </a:endParaRPr>
          </a:p>
          <a:p>
            <a:pPr algn="ctr"/>
            <a:r>
              <a:rPr lang="ru-RU" sz="7200" b="1" dirty="0" smtClean="0">
                <a:ln/>
                <a:solidFill>
                  <a:schemeClr val="accent3"/>
                </a:solidFill>
              </a:rPr>
              <a:t>з</a:t>
            </a:r>
            <a:r>
              <a:rPr lang="ru-RU" sz="7200" b="1" dirty="0" smtClean="0">
                <a:ln/>
                <a:solidFill>
                  <a:schemeClr val="accent3"/>
                </a:solidFill>
              </a:rPr>
              <a:t>а </a:t>
            </a:r>
          </a:p>
          <a:p>
            <a:pPr algn="ctr"/>
            <a:r>
              <a:rPr lang="ru-RU" sz="7200" b="1" dirty="0" err="1" smtClean="0">
                <a:ln/>
                <a:solidFill>
                  <a:schemeClr val="accent3"/>
                </a:solidFill>
              </a:rPr>
              <a:t>у</a:t>
            </a:r>
            <a:r>
              <a:rPr lang="ru-RU" sz="7200" b="1" cap="none" spc="0" dirty="0" err="1" smtClean="0">
                <a:ln/>
                <a:solidFill>
                  <a:schemeClr val="accent3"/>
                </a:solidFill>
                <a:effectLst/>
              </a:rPr>
              <a:t>вагу</a:t>
            </a:r>
            <a:r>
              <a:rPr lang="ru-RU" sz="7200" b="1" cap="none" spc="0" dirty="0" smtClean="0">
                <a:ln/>
                <a:solidFill>
                  <a:schemeClr val="accent3"/>
                </a:solidFill>
                <a:effectLst/>
              </a:rPr>
              <a:t> </a:t>
            </a:r>
            <a:endParaRPr lang="ru-RU" sz="72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 l="35139" t="51942" r="38242" b="11442"/>
          <a:stretch>
            <a:fillRect/>
          </a:stretch>
        </p:blipFill>
        <p:spPr bwMode="auto">
          <a:xfrm>
            <a:off x="6572232" y="0"/>
            <a:ext cx="257176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 l="15373" t="10302" r="21486" b="831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4631"/>
            <a:ext cx="9144000" cy="6865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6042" t="34205" r="24826" b="8787"/>
          <a:stretch>
            <a:fillRect/>
          </a:stretch>
        </p:blipFill>
        <p:spPr bwMode="auto">
          <a:xfrm>
            <a:off x="-41244" y="0"/>
            <a:ext cx="918524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4557" cy="6862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703" y="0"/>
            <a:ext cx="909629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</TotalTime>
  <Words>83</Words>
  <PresentationFormat>Экран (4:3)</PresentationFormat>
  <Paragraphs>14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рома</dc:creator>
  <cp:lastModifiedBy>рома</cp:lastModifiedBy>
  <cp:revision>2</cp:revision>
  <dcterms:created xsi:type="dcterms:W3CDTF">2015-02-23T21:46:07Z</dcterms:created>
  <dcterms:modified xsi:type="dcterms:W3CDTF">2015-02-23T22:05:36Z</dcterms:modified>
</cp:coreProperties>
</file>