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6" r:id="rId12"/>
  </p:sldIdLst>
  <p:sldSz cx="10160000" cy="7620000"/>
  <p:notesSz cx="7620000" cy="10160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74" y="-102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100870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 txBox="1">
            <a:spLocks noGrp="1"/>
          </p:cNvSpPr>
          <p:nvPr>
            <p:ph type="ctrTitle"/>
          </p:nvPr>
        </p:nvSpPr>
        <p:spPr>
          <a:xfrm>
            <a:off x="914400" y="3048000"/>
            <a:ext cx="8331200" cy="1219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48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1828800" y="4572000"/>
            <a:ext cx="6502399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9550400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9224"/>
              <a:buFont typeface="Times New Roman"/>
              <a:defRPr sz="42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4470399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2"/>
          </p:nvPr>
        </p:nvSpPr>
        <p:spPr>
          <a:xfrm>
            <a:off x="5384800" y="1828800"/>
            <a:ext cx="4470399" cy="548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>
              <a:buClr>
                <a:srgbClr val="332B29"/>
              </a:buClr>
              <a:buSzPct val="98765"/>
              <a:buFont typeface="Times New Roman"/>
              <a:defRPr sz="2666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04800" y="6705600"/>
            <a:ext cx="9550400" cy="60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>
              <a:buClr>
                <a:srgbClr val="332B29"/>
              </a:buClr>
              <a:buSzPct val="100000"/>
              <a:buFont typeface="Times New Roman"/>
              <a:defRPr sz="3200">
                <a:solidFill>
                  <a:srgbClr val="332B2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08000" y="1238250"/>
            <a:ext cx="9323900" cy="1481650"/>
          </a:xfrm>
          <a:prstGeom prst="rect">
            <a:avLst/>
          </a:prstGeom>
        </p:spPr>
      </p:pic>
      <p:pic>
        <p:nvPicPr>
          <p:cNvPr id="20" name="Shape 2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320800" y="3556000"/>
            <a:ext cx="3291399" cy="3016225"/>
          </a:xfrm>
          <a:prstGeom prst="rect">
            <a:avLst/>
          </a:prstGeom>
        </p:spPr>
      </p:pic>
      <p:pic>
        <p:nvPicPr>
          <p:cNvPr id="21" name="Shape 21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791200" y="3657600"/>
            <a:ext cx="2968074" cy="23963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90500" y="1259400"/>
            <a:ext cx="9694325" cy="62335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055664" y="281608"/>
            <a:ext cx="6502399" cy="986408"/>
          </a:xfrm>
        </p:spPr>
        <p:txBody>
          <a:bodyPr/>
          <a:lstStyle/>
          <a:p>
            <a:r>
              <a:rPr lang="uk-UA" b="1" dirty="0">
                <a:latin typeface="+mj-lt"/>
              </a:rPr>
              <a:t>Цікаві факти про компанію GOOGLE</a:t>
            </a:r>
          </a:p>
        </p:txBody>
      </p:sp>
      <p:pic>
        <p:nvPicPr>
          <p:cNvPr id="4" name="Klip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6721" y="1361728"/>
            <a:ext cx="900100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471075" y="3238500"/>
            <a:ext cx="7461250" cy="539750"/>
          </a:xfrm>
          <a:prstGeom prst="rect">
            <a:avLst/>
          </a:prstGeom>
        </p:spPr>
      </p:pic>
      <p:sp>
        <p:nvSpPr>
          <p:cNvPr id="27" name="Shape 27"/>
          <p:cNvSpPr txBox="1"/>
          <p:nvPr/>
        </p:nvSpPr>
        <p:spPr>
          <a:xfrm>
            <a:off x="1587500" y="3305525"/>
            <a:ext cx="730284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ЗАСОБИ ПОШУКУ В ГЛОБАЛЬНІЙ МЕРЕЖІ</a:t>
            </a:r>
          </a:p>
        </p:txBody>
      </p:sp>
      <p:pic>
        <p:nvPicPr>
          <p:cNvPr id="28" name="Shape 2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92650" y="5662075"/>
            <a:ext cx="3429000" cy="793750"/>
          </a:xfrm>
          <a:prstGeom prst="rect">
            <a:avLst/>
          </a:prstGeom>
        </p:spPr>
      </p:pic>
      <p:sp>
        <p:nvSpPr>
          <p:cNvPr id="29" name="Shape 29"/>
          <p:cNvSpPr txBox="1"/>
          <p:nvPr/>
        </p:nvSpPr>
        <p:spPr>
          <a:xfrm>
            <a:off x="1128875" y="5901950"/>
            <a:ext cx="2404524" cy="4148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</a:p>
        </p:txBody>
      </p:sp>
      <p:pic>
        <p:nvPicPr>
          <p:cNvPr id="30" name="Shape 30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715000" y="5503325"/>
            <a:ext cx="3429000" cy="793750"/>
          </a:xfrm>
          <a:prstGeom prst="rect">
            <a:avLst/>
          </a:prstGeom>
        </p:spPr>
      </p:pic>
      <p:sp>
        <p:nvSpPr>
          <p:cNvPr id="31" name="Shape 31"/>
          <p:cNvSpPr txBox="1"/>
          <p:nvPr/>
        </p:nvSpPr>
        <p:spPr>
          <a:xfrm>
            <a:off x="5928425" y="5739675"/>
            <a:ext cx="3125950" cy="4148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ПОШУКОВІ СИСТЕМИ</a:t>
            </a:r>
          </a:p>
        </p:txBody>
      </p:sp>
      <p:pic>
        <p:nvPicPr>
          <p:cNvPr id="32" name="Shape 32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2751650" y="3862900"/>
            <a:ext cx="4254500" cy="1629825"/>
          </a:xfrm>
          <a:prstGeom prst="rect">
            <a:avLst/>
          </a:prstGeom>
        </p:spPr>
      </p:pic>
      <p:sp>
        <p:nvSpPr>
          <p:cNvPr id="33" name="Shape 33"/>
          <p:cNvSpPr txBox="1"/>
          <p:nvPr/>
        </p:nvSpPr>
        <p:spPr>
          <a:xfrm>
            <a:off x="702025" y="580300"/>
            <a:ext cx="8752749" cy="1944324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 marL="0" marR="0" indent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Практичне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застосування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Інтернету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першу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чергу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55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3555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endParaRPr lang="en-US" sz="3555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Shape 34"/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8434900" y="1407575"/>
            <a:ext cx="1047750" cy="11324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/>
        </p:nvSpPr>
        <p:spPr>
          <a:xfrm>
            <a:off x="941900" y="580300"/>
            <a:ext cx="8592249" cy="2510350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ресурсів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це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згруповані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тематичним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розділам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посилання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uk-UA" sz="2666" b="1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Використовувати</a:t>
            </a:r>
            <a:r>
              <a:rPr lang="en-US" sz="2666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веб-каталоги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доцільно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деяку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загальну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тему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" name="Shape 4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873250" y="2518825"/>
            <a:ext cx="6974400" cy="465664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/>
        </p:nvSpPr>
        <p:spPr>
          <a:xfrm>
            <a:off x="862525" y="901325"/>
            <a:ext cx="8431725" cy="535022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які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мають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спеціальні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засоби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пошуку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потрібної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інформації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інтернет-просторі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Пошукова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система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здатна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самостійно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збирати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інформацію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наявні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веб-просторі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впорядковувати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ці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дані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робити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їх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доступними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користувача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Пошук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веб-сторінки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здійснюється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заданим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користувачем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ключовим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словом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словосполученням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або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іншими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критеріями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endParaRPr lang="en-US" sz="2666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Shape 4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471825" y="5662075"/>
            <a:ext cx="2095500" cy="14498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957900" cy="2973900"/>
          </a:xfrm>
          <a:prstGeom prst="rect">
            <a:avLst/>
          </a:prstGeom>
        </p:spPr>
      </p:pic>
      <p:sp>
        <p:nvSpPr>
          <p:cNvPr id="52" name="Shape 52"/>
          <p:cNvSpPr txBox="1"/>
          <p:nvPr/>
        </p:nvSpPr>
        <p:spPr>
          <a:xfrm>
            <a:off x="3102675" y="239357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Google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www.google.com.ua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3" name="Shape 53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957900" cy="5069399"/>
          </a:xfrm>
          <a:prstGeom prst="rect">
            <a:avLst/>
          </a:prstGeom>
        </p:spPr>
      </p:pic>
      <p:sp>
        <p:nvSpPr>
          <p:cNvPr id="54" name="Shape 54"/>
          <p:cNvSpPr txBox="1"/>
          <p:nvPr/>
        </p:nvSpPr>
        <p:spPr>
          <a:xfrm>
            <a:off x="3102675" y="4661950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MSN Search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search.msn.com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5" name="Shape 55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201324" cy="4370900"/>
          </a:xfrm>
          <a:prstGeom prst="rect">
            <a:avLst/>
          </a:prstGeom>
        </p:spPr>
      </p:pic>
      <p:sp>
        <p:nvSpPr>
          <p:cNvPr id="56" name="Shape 56"/>
          <p:cNvSpPr txBox="1"/>
          <p:nvPr/>
        </p:nvSpPr>
        <p:spPr>
          <a:xfrm>
            <a:off x="3102675" y="394052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Rambler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www.rambler.ru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518575" y="3164400"/>
            <a:ext cx="1460500" cy="582074"/>
          </a:xfrm>
          <a:prstGeom prst="rect">
            <a:avLst/>
          </a:prstGeom>
        </p:spPr>
      </p:pic>
      <p:sp>
        <p:nvSpPr>
          <p:cNvPr id="58" name="Shape 58"/>
          <p:cNvSpPr txBox="1"/>
          <p:nvPr/>
        </p:nvSpPr>
        <p:spPr>
          <a:xfrm>
            <a:off x="3102675" y="319262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 dirty="0" err="1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Яndex</a:t>
            </a:r>
            <a:r>
              <a:rPr lang="en-US" sz="2666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www.yandex.ru</a:t>
            </a:r>
            <a:r>
              <a:rPr lang="en-US" sz="2666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59" name="Shape 59"/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592650" y="5482150"/>
            <a:ext cx="1481650" cy="317474"/>
          </a:xfrm>
          <a:prstGeom prst="rect">
            <a:avLst/>
          </a:prstGeom>
        </p:spPr>
      </p:pic>
      <p:sp>
        <p:nvSpPr>
          <p:cNvPr id="60" name="Shape 60"/>
          <p:cNvSpPr txBox="1"/>
          <p:nvPr/>
        </p:nvSpPr>
        <p:spPr>
          <a:xfrm>
            <a:off x="3102675" y="5432775"/>
            <a:ext cx="7031199" cy="481874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 b="1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META </a:t>
            </a: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666" b="1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www.meta.ua</a:t>
            </a:r>
            <a:r>
              <a:rPr lang="en-US" sz="2666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sp>
        <p:nvSpPr>
          <p:cNvPr id="61" name="Shape 61"/>
          <p:cNvSpPr txBox="1"/>
          <p:nvPr/>
        </p:nvSpPr>
        <p:spPr>
          <a:xfrm>
            <a:off x="3182050" y="500925"/>
            <a:ext cx="4831625" cy="68649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Пошукові сайти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9"/>
          <a:stretch>
            <a:fillRect/>
          </a:stretch>
        </p:blipFill>
        <p:spPr>
          <a:xfrm>
            <a:off x="1957900" y="5408075"/>
            <a:ext cx="338650" cy="3386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555750" y="1735650"/>
            <a:ext cx="7609399" cy="5841974"/>
          </a:xfrm>
          <a:prstGeom prst="rect">
            <a:avLst/>
          </a:prstGeom>
        </p:spPr>
      </p:pic>
      <p:pic>
        <p:nvPicPr>
          <p:cNvPr id="68" name="Shape 6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1608650" y="4095750"/>
            <a:ext cx="6106575" cy="518575"/>
          </a:xfrm>
          <a:prstGeom prst="rect">
            <a:avLst/>
          </a:prstGeom>
        </p:spPr>
      </p:pic>
      <p:pic>
        <p:nvPicPr>
          <p:cNvPr id="69" name="Shape 6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2529400" y="4497900"/>
            <a:ext cx="2275399" cy="433900"/>
          </a:xfrm>
          <a:prstGeom prst="rect">
            <a:avLst/>
          </a:prstGeom>
        </p:spPr>
      </p:pic>
      <p:sp>
        <p:nvSpPr>
          <p:cNvPr id="70" name="Shape 70"/>
          <p:cNvSpPr txBox="1"/>
          <p:nvPr/>
        </p:nvSpPr>
        <p:spPr>
          <a:xfrm>
            <a:off x="2649350" y="1220600"/>
            <a:ext cx="4884550" cy="3813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Google</a:t>
            </a:r>
            <a:r>
              <a:rPr lang="en-US" sz="2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www.google.com.ua</a:t>
            </a:r>
            <a:r>
              <a:rPr lang="en-US" sz="20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623616" y="1721768"/>
            <a:ext cx="6142359" cy="576064"/>
          </a:xfrm>
        </p:spPr>
        <p:txBody>
          <a:bodyPr/>
          <a:lstStyle/>
          <a:p>
            <a:r>
              <a:rPr lang="en-GB" b="1" dirty="0" err="1">
                <a:latin typeface="+mj-lt"/>
              </a:rPr>
              <a:t>Altavista</a:t>
            </a:r>
            <a:endParaRPr lang="uk-UA" b="1" dirty="0">
              <a:latin typeface="+mj-lt"/>
            </a:endParaRPr>
          </a:p>
        </p:txBody>
      </p:sp>
      <p:pic>
        <p:nvPicPr>
          <p:cNvPr id="1026" name="Picture 2" descr="al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4" y="2297832"/>
            <a:ext cx="8969559" cy="464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089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623616" y="1937792"/>
            <a:ext cx="6502399" cy="554360"/>
          </a:xfrm>
        </p:spPr>
        <p:txBody>
          <a:bodyPr/>
          <a:lstStyle/>
          <a:p>
            <a:r>
              <a:rPr lang="en-GB" b="1" dirty="0">
                <a:latin typeface="+mj-lt"/>
              </a:rPr>
              <a:t>Yahoo</a:t>
            </a:r>
            <a:endParaRPr lang="uk-UA" b="1" dirty="0">
              <a:latin typeface="+mj-lt"/>
            </a:endParaRPr>
          </a:p>
        </p:txBody>
      </p:sp>
      <p:pic>
        <p:nvPicPr>
          <p:cNvPr id="2050" name="Picture 2" descr="yaho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4" y="2657872"/>
            <a:ext cx="9145016" cy="388200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087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152836" y="1361728"/>
            <a:ext cx="6502399" cy="642077"/>
          </a:xfrm>
        </p:spPr>
        <p:txBody>
          <a:bodyPr/>
          <a:lstStyle/>
          <a:p>
            <a:r>
              <a:rPr lang="ru-RU" b="1" dirty="0" err="1">
                <a:latin typeface="+mj-lt"/>
              </a:rPr>
              <a:t>Уandex</a:t>
            </a:r>
            <a:endParaRPr lang="uk-UA" b="1" dirty="0">
              <a:latin typeface="+mj-lt"/>
            </a:endParaRPr>
          </a:p>
        </p:txBody>
      </p:sp>
      <p:pic>
        <p:nvPicPr>
          <p:cNvPr id="3074" name="Picture 2" descr="yande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36" y="2225824"/>
            <a:ext cx="9001000" cy="38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81206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texturized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129</Words>
  <Application>Microsoft Office PowerPoint</Application>
  <PresentationFormat>Довільний</PresentationFormat>
  <Paragraphs>22</Paragraphs>
  <Slides>11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Custom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IRA</dc:creator>
  <cp:lastModifiedBy>IRA</cp:lastModifiedBy>
  <cp:revision>4</cp:revision>
  <dcterms:modified xsi:type="dcterms:W3CDTF">2014-03-24T16:49:47Z</dcterms:modified>
</cp:coreProperties>
</file>