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A49148-3BDA-4F51-9635-8AB72BD655FB}" type="datetimeFigureOut">
              <a:rPr lang="ru-RU" smtClean="0"/>
              <a:pPr/>
              <a:t>25.03.2014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2AE479-9646-4C5A-90BA-4332BB8918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23783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D8A5BD-1B19-4EE8-82C5-7872D69E64F7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95B4CB-0666-4A28-9EA6-268B9D49B475}" type="slidenum">
              <a:rPr lang="ru-RU" smtClean="0"/>
              <a:pPr/>
              <a:t>11</a:t>
            </a:fld>
            <a:endParaRPr lang="ru-RU" smtClean="0"/>
          </a:p>
        </p:txBody>
      </p:sp>
      <p:sp>
        <p:nvSpPr>
          <p:cNvPr id="1116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F3FD247-6ACA-4F0C-BFD1-6035D2553A2F}" type="slidenum">
              <a:rPr lang="ru-RU" smtClean="0"/>
              <a:pPr/>
              <a:t>12</a:t>
            </a:fld>
            <a:endParaRPr lang="ru-RU" smtClean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84CB659-31F9-49F7-88B5-CA8EEB3193EE}" type="slidenum">
              <a:rPr lang="ru-RU" smtClean="0"/>
              <a:pPr/>
              <a:t>13</a:t>
            </a:fld>
            <a:endParaRPr lang="ru-RU" smtClean="0"/>
          </a:p>
        </p:txBody>
      </p:sp>
      <p:sp>
        <p:nvSpPr>
          <p:cNvPr id="1136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1A6133-4DB2-4064-86EF-1C16B4930533}" type="slidenum">
              <a:rPr lang="ru-RU" smtClean="0"/>
              <a:pPr/>
              <a:t>14</a:t>
            </a:fld>
            <a:endParaRPr lang="ru-RU" smtClean="0"/>
          </a:p>
        </p:txBody>
      </p:sp>
      <p:sp>
        <p:nvSpPr>
          <p:cNvPr id="114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FD0FAA5-EE77-4CBF-BBC2-68E5A1C18BE2}" type="slidenum">
              <a:rPr lang="ru-RU" smtClean="0"/>
              <a:pPr/>
              <a:t>15</a:t>
            </a:fld>
            <a:endParaRPr lang="ru-RU" smtClean="0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78ECF2-24EE-46C4-A89A-058E5F39484B}" type="slidenum">
              <a:rPr lang="ru-RU" smtClean="0"/>
              <a:pPr/>
              <a:t>16</a:t>
            </a:fld>
            <a:endParaRPr lang="ru-RU" smtClean="0"/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243E0EC-D6B8-4AB2-B3C0-A776A46350BA}" type="slidenum">
              <a:rPr lang="ru-RU" smtClean="0"/>
              <a:pPr/>
              <a:t>17</a:t>
            </a:fld>
            <a:endParaRPr lang="ru-RU" smtClean="0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2516429-DAB4-437C-A591-560208ED4327}" type="slidenum">
              <a:rPr lang="ru-RU" smtClean="0"/>
              <a:pPr/>
              <a:t>18</a:t>
            </a:fld>
            <a:endParaRPr lang="ru-RU" smtClean="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C22D26-5F0C-4C14-83EF-03C4C003A6C6}" type="slidenum">
              <a:rPr lang="ru-RU" smtClean="0"/>
              <a:pPr/>
              <a:t>19</a:t>
            </a:fld>
            <a:endParaRPr lang="ru-RU" smtClean="0"/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243E0EC-D6B8-4AB2-B3C0-A776A46350BA}" type="slidenum">
              <a:rPr lang="ru-RU" smtClean="0"/>
              <a:pPr/>
              <a:t>21</a:t>
            </a:fld>
            <a:endParaRPr lang="ru-RU" smtClean="0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EDB018-BFF0-4F22-B65B-C6C7781FC8C3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243E0EC-D6B8-4AB2-B3C0-A776A46350BA}" type="slidenum">
              <a:rPr lang="ru-RU" smtClean="0"/>
              <a:pPr/>
              <a:t>22</a:t>
            </a:fld>
            <a:endParaRPr lang="ru-RU" smtClean="0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B51CC1-AE79-41D4-A0FD-FDB1AF231F17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7B810DA-1666-437D-AE12-62C0180CD5F9}" type="slidenum">
              <a:rPr lang="ru-RU" smtClean="0"/>
              <a:pPr/>
              <a:t>5</a:t>
            </a:fld>
            <a:endParaRPr lang="ru-RU" smtClean="0"/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6D921B-68CE-4A6A-ACF0-CD2541443314}" type="slidenum">
              <a:rPr lang="ru-RU" smtClean="0"/>
              <a:pPr/>
              <a:t>6</a:t>
            </a:fld>
            <a:endParaRPr lang="ru-RU" smtClean="0"/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9F931B-0CFB-4462-9CF5-CF59DE1F9490}" type="slidenum">
              <a:rPr lang="ru-RU" smtClean="0"/>
              <a:pPr/>
              <a:t>7</a:t>
            </a:fld>
            <a:endParaRPr lang="ru-RU" smtClean="0"/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C02C0CB-E40B-4A9E-802E-36D5DE287566}" type="slidenum">
              <a:rPr lang="ru-RU" smtClean="0"/>
              <a:pPr/>
              <a:t>8</a:t>
            </a:fld>
            <a:endParaRPr lang="ru-RU" smtClean="0"/>
          </a:p>
        </p:txBody>
      </p:sp>
      <p:sp>
        <p:nvSpPr>
          <p:cNvPr id="1085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86C90F-E618-4FA4-A4DC-322F56F916FC}" type="slidenum">
              <a:rPr lang="ru-RU" smtClean="0"/>
              <a:pPr/>
              <a:t>9</a:t>
            </a:fld>
            <a:endParaRPr lang="ru-RU" smtClean="0"/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3412A3-6AD8-417E-A6CB-D447B709C886}" type="slidenum">
              <a:rPr lang="ru-RU" smtClean="0"/>
              <a:pPr/>
              <a:t>10</a:t>
            </a:fld>
            <a:endParaRPr lang="ru-RU" smtClean="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2A43A-6D16-4D70-BF5D-B06A771CFD2D}" type="datetimeFigureOut">
              <a:rPr lang="ru-RU" smtClean="0"/>
              <a:pPr/>
              <a:t>25.03.2014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DF8F1-8480-4731-89BE-0BA43D6564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2A43A-6D16-4D70-BF5D-B06A771CFD2D}" type="datetimeFigureOut">
              <a:rPr lang="ru-RU" smtClean="0"/>
              <a:pPr/>
              <a:t>25.03.2014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DF8F1-8480-4731-89BE-0BA43D6564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2A43A-6D16-4D70-BF5D-B06A771CFD2D}" type="datetimeFigureOut">
              <a:rPr lang="ru-RU" smtClean="0"/>
              <a:pPr/>
              <a:t>25.03.2014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DF8F1-8480-4731-89BE-0BA43D6564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2A43A-6D16-4D70-BF5D-B06A771CFD2D}" type="datetimeFigureOut">
              <a:rPr lang="ru-RU" smtClean="0"/>
              <a:pPr/>
              <a:t>25.03.2014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DF8F1-8480-4731-89BE-0BA43D6564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2A43A-6D16-4D70-BF5D-B06A771CFD2D}" type="datetimeFigureOut">
              <a:rPr lang="ru-RU" smtClean="0"/>
              <a:pPr/>
              <a:t>25.03.2014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DF8F1-8480-4731-89BE-0BA43D6564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2A43A-6D16-4D70-BF5D-B06A771CFD2D}" type="datetimeFigureOut">
              <a:rPr lang="ru-RU" smtClean="0"/>
              <a:pPr/>
              <a:t>25.03.2014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DF8F1-8480-4731-89BE-0BA43D6564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2A43A-6D16-4D70-BF5D-B06A771CFD2D}" type="datetimeFigureOut">
              <a:rPr lang="ru-RU" smtClean="0"/>
              <a:pPr/>
              <a:t>25.03.2014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DF8F1-8480-4731-89BE-0BA43D6564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2A43A-6D16-4D70-BF5D-B06A771CFD2D}" type="datetimeFigureOut">
              <a:rPr lang="ru-RU" smtClean="0"/>
              <a:pPr/>
              <a:t>25.03.2014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DF8F1-8480-4731-89BE-0BA43D6564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2A43A-6D16-4D70-BF5D-B06A771CFD2D}" type="datetimeFigureOut">
              <a:rPr lang="ru-RU" smtClean="0"/>
              <a:pPr/>
              <a:t>25.03.2014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DF8F1-8480-4731-89BE-0BA43D6564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2A43A-6D16-4D70-BF5D-B06A771CFD2D}" type="datetimeFigureOut">
              <a:rPr lang="ru-RU" smtClean="0"/>
              <a:pPr/>
              <a:t>25.03.2014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DF8F1-8480-4731-89BE-0BA43D6564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2A43A-6D16-4D70-BF5D-B06A771CFD2D}" type="datetimeFigureOut">
              <a:rPr lang="ru-RU" smtClean="0"/>
              <a:pPr/>
              <a:t>25.03.2014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DF8F1-8480-4731-89BE-0BA43D6564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62A43A-6D16-4D70-BF5D-B06A771CFD2D}" type="datetimeFigureOut">
              <a:rPr lang="ru-RU" smtClean="0"/>
              <a:pPr/>
              <a:t>25.03.2014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CDF8F1-8480-4731-89BE-0BA43D6564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9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2.png"/><Relationship Id="rId9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5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11" Type="http://schemas.openxmlformats.org/officeDocument/2006/relationships/image" Target="../media/image28.png"/><Relationship Id="rId5" Type="http://schemas.openxmlformats.org/officeDocument/2006/relationships/image" Target="../media/image3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4313" y="1285860"/>
            <a:ext cx="8723312" cy="321471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6000" b="1" dirty="0" smtClean="0">
                <a:solidFill>
                  <a:schemeClr val="accent2"/>
                </a:solidFill>
              </a:rPr>
              <a:t>БАЗ</a:t>
            </a:r>
            <a:r>
              <a:rPr lang="uk-UA" sz="6000" b="1" dirty="0" smtClean="0">
                <a:solidFill>
                  <a:schemeClr val="accent2"/>
                </a:solidFill>
              </a:rPr>
              <a:t>И</a:t>
            </a:r>
            <a:r>
              <a:rPr lang="ru-RU" sz="6000" b="1" dirty="0" smtClean="0">
                <a:solidFill>
                  <a:schemeClr val="accent2"/>
                </a:solidFill>
              </a:rPr>
              <a:t> ДАНИХ. </a:t>
            </a:r>
            <a:r>
              <a:rPr lang="en-US" sz="6000" b="1" i="1" dirty="0" smtClean="0">
                <a:solidFill>
                  <a:schemeClr val="accent2"/>
                </a:solidFill>
              </a:rPr>
              <a:t>ACCESS 2007</a:t>
            </a:r>
            <a:br>
              <a:rPr lang="en-US" sz="6000" b="1" i="1" dirty="0" smtClean="0">
                <a:solidFill>
                  <a:schemeClr val="accent2"/>
                </a:solidFill>
              </a:rPr>
            </a:br>
            <a:r>
              <a:rPr lang="uk-UA" sz="6000" b="1" i="1" smtClean="0">
                <a:solidFill>
                  <a:srgbClr val="0070C0"/>
                </a:solidFill>
              </a:rPr>
              <a:t>Форми</a:t>
            </a:r>
            <a:r>
              <a:rPr lang="uk-UA" sz="6000" b="1" i="1" dirty="0" smtClean="0">
                <a:solidFill>
                  <a:srgbClr val="0070C0"/>
                </a:solidFill>
              </a:rPr>
              <a:t>, сортування</a:t>
            </a:r>
            <a:r>
              <a:rPr lang="uk-UA" sz="6000" b="1" i="1" smtClean="0">
                <a:solidFill>
                  <a:srgbClr val="0070C0"/>
                </a:solidFill>
              </a:rPr>
              <a:t>, фільтрація</a:t>
            </a:r>
            <a:endParaRPr lang="ru-RU" sz="6000" b="1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FE66E28-412B-43B1-91F9-35E5F619C954}" type="slidenum">
              <a:rPr lang="ru-RU" smtClean="0"/>
              <a:pPr/>
              <a:t>10</a:t>
            </a:fld>
            <a:endParaRPr lang="ru-RU" smtClean="0"/>
          </a:p>
        </p:txBody>
      </p:sp>
      <p:sp>
        <p:nvSpPr>
          <p:cNvPr id="35843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44" name="Text Box 3"/>
          <p:cNvSpPr txBox="1">
            <a:spLocks noChangeArrowheads="1"/>
          </p:cNvSpPr>
          <p:nvPr/>
        </p:nvSpPr>
        <p:spPr bwMode="auto">
          <a:xfrm>
            <a:off x="395288" y="188913"/>
            <a:ext cx="81407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3000" dirty="0" err="1" smtClean="0"/>
              <a:t>Властивості</a:t>
            </a:r>
            <a:r>
              <a:rPr lang="ru-RU" sz="3000" dirty="0" smtClean="0"/>
              <a:t> </a:t>
            </a:r>
            <a:r>
              <a:rPr lang="ru-RU" sz="3000" dirty="0" err="1" smtClean="0"/>
              <a:t>елементів</a:t>
            </a:r>
            <a:endParaRPr lang="ru-RU" sz="3000" dirty="0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419100" y="814388"/>
            <a:ext cx="4449763" cy="5863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3538" indent="-363538"/>
            <a:r>
              <a:rPr lang="ru-RU" sz="2400" dirty="0">
                <a:solidFill>
                  <a:srgbClr val="4040C0"/>
                </a:solidFill>
              </a:rPr>
              <a:t>Макет</a:t>
            </a:r>
            <a:r>
              <a:rPr lang="ru-RU" sz="2400" b="0" dirty="0"/>
              <a:t> </a:t>
            </a:r>
          </a:p>
          <a:p>
            <a:pPr marL="452438" lvl="1" indent="-276225">
              <a:buFont typeface="Arial" charset="0"/>
              <a:buChar char="•"/>
            </a:pPr>
            <a:r>
              <a:rPr lang="ru-RU" sz="2400" b="0" dirty="0" err="1" smtClean="0">
                <a:solidFill>
                  <a:srgbClr val="000000"/>
                </a:solidFill>
              </a:rPr>
              <a:t>розміри</a:t>
            </a:r>
            <a:endParaRPr lang="ru-RU" sz="2400" b="0" dirty="0">
              <a:solidFill>
                <a:srgbClr val="000000"/>
              </a:solidFill>
            </a:endParaRPr>
          </a:p>
          <a:p>
            <a:pPr marL="452438" lvl="1" indent="-276225">
              <a:buFont typeface="Arial" charset="0"/>
              <a:buChar char="•"/>
            </a:pPr>
            <a:r>
              <a:rPr lang="ru-RU" sz="2400" b="0" dirty="0" err="1" smtClean="0">
                <a:solidFill>
                  <a:srgbClr val="000000"/>
                </a:solidFill>
              </a:rPr>
              <a:t>оформлення</a:t>
            </a:r>
            <a:endParaRPr lang="ru-RU" sz="2400" b="0" dirty="0">
              <a:solidFill>
                <a:srgbClr val="000000"/>
              </a:solidFill>
            </a:endParaRPr>
          </a:p>
          <a:p>
            <a:pPr marL="452438" lvl="1" indent="-276225">
              <a:buFont typeface="Arial" charset="0"/>
              <a:buChar char="•"/>
            </a:pPr>
            <a:r>
              <a:rPr lang="ru-RU" sz="2400" b="0" dirty="0" err="1" smtClean="0">
                <a:solidFill>
                  <a:srgbClr val="000000"/>
                </a:solidFill>
              </a:rPr>
              <a:t>смуги</a:t>
            </a:r>
            <a:r>
              <a:rPr lang="ru-RU" sz="2400" b="0" dirty="0" smtClean="0">
                <a:solidFill>
                  <a:srgbClr val="000000"/>
                </a:solidFill>
              </a:rPr>
              <a:t> </a:t>
            </a:r>
            <a:r>
              <a:rPr lang="ru-RU" sz="2400" b="0" dirty="0">
                <a:solidFill>
                  <a:srgbClr val="000000"/>
                </a:solidFill>
              </a:rPr>
              <a:t>прокрутки</a:t>
            </a:r>
          </a:p>
          <a:p>
            <a:pPr marL="363538" indent="-363538">
              <a:spcBef>
                <a:spcPts val="600"/>
              </a:spcBef>
            </a:pPr>
            <a:r>
              <a:rPr lang="ru-RU" sz="2400" dirty="0" err="1" smtClean="0">
                <a:solidFill>
                  <a:srgbClr val="4040C0"/>
                </a:solidFill>
              </a:rPr>
              <a:t>Дані</a:t>
            </a:r>
            <a:r>
              <a:rPr lang="ru-RU" sz="2400" b="0" dirty="0" smtClean="0">
                <a:solidFill>
                  <a:srgbClr val="4040C0"/>
                </a:solidFill>
              </a:rPr>
              <a:t>:</a:t>
            </a:r>
            <a:r>
              <a:rPr lang="ru-RU" sz="2400" b="0" dirty="0" smtClean="0"/>
              <a:t> </a:t>
            </a:r>
            <a:endParaRPr lang="ru-RU" sz="2400" b="0" dirty="0"/>
          </a:p>
          <a:p>
            <a:pPr marL="452438" lvl="1" indent="-276225">
              <a:buFont typeface="Arial" charset="0"/>
              <a:buChar char="•"/>
            </a:pPr>
            <a:r>
              <a:rPr lang="ru-RU" sz="2400" b="0" dirty="0" err="1" smtClean="0">
                <a:solidFill>
                  <a:srgbClr val="000000"/>
                </a:solidFill>
              </a:rPr>
              <a:t>назва</a:t>
            </a:r>
            <a:r>
              <a:rPr lang="ru-RU" sz="2400" b="0" dirty="0" smtClean="0">
                <a:solidFill>
                  <a:srgbClr val="000000"/>
                </a:solidFill>
              </a:rPr>
              <a:t> </a:t>
            </a:r>
            <a:r>
              <a:rPr lang="ru-RU" sz="2400" b="0" dirty="0">
                <a:solidFill>
                  <a:srgbClr val="000000"/>
                </a:solidFill>
              </a:rPr>
              <a:t>поля </a:t>
            </a:r>
            <a:r>
              <a:rPr lang="ru-RU" sz="2400" b="0" dirty="0" err="1" smtClean="0">
                <a:solidFill>
                  <a:srgbClr val="000000"/>
                </a:solidFill>
              </a:rPr>
              <a:t>таблиці</a:t>
            </a:r>
            <a:endParaRPr lang="ru-RU" sz="2400" b="0" dirty="0">
              <a:solidFill>
                <a:srgbClr val="000000"/>
              </a:solidFill>
            </a:endParaRPr>
          </a:p>
          <a:p>
            <a:pPr marL="452438" lvl="1" indent="-276225">
              <a:buFont typeface="Arial" charset="0"/>
              <a:buChar char="•"/>
            </a:pPr>
            <a:r>
              <a:rPr lang="ru-RU" sz="2400" b="0" dirty="0">
                <a:solidFill>
                  <a:srgbClr val="000000"/>
                </a:solidFill>
              </a:rPr>
              <a:t>маска </a:t>
            </a:r>
            <a:r>
              <a:rPr lang="ru-RU" sz="2400" b="0" dirty="0" err="1" smtClean="0">
                <a:solidFill>
                  <a:srgbClr val="000000"/>
                </a:solidFill>
              </a:rPr>
              <a:t>введення</a:t>
            </a:r>
            <a:r>
              <a:rPr lang="ru-RU" sz="2400" b="0" dirty="0" smtClean="0">
                <a:solidFill>
                  <a:srgbClr val="000000"/>
                </a:solidFill>
              </a:rPr>
              <a:t> </a:t>
            </a:r>
            <a:r>
              <a:rPr lang="ru-RU" sz="2400" b="0" dirty="0">
                <a:solidFill>
                  <a:srgbClr val="000000"/>
                </a:solidFill>
              </a:rPr>
              <a:t>(телефон)</a:t>
            </a:r>
          </a:p>
          <a:p>
            <a:pPr marL="452438" lvl="1" indent="-276225">
              <a:buFont typeface="Arial" charset="0"/>
              <a:buChar char="•"/>
            </a:pPr>
            <a:r>
              <a:rPr lang="ru-RU" sz="2400" b="0" dirty="0" err="1" smtClean="0">
                <a:solidFill>
                  <a:srgbClr val="000000"/>
                </a:solidFill>
              </a:rPr>
              <a:t>значення</a:t>
            </a:r>
            <a:r>
              <a:rPr lang="ru-RU" sz="2400" b="0" dirty="0" smtClean="0">
                <a:solidFill>
                  <a:srgbClr val="000000"/>
                </a:solidFill>
              </a:rPr>
              <a:t> за </a:t>
            </a:r>
            <a:r>
              <a:rPr lang="ru-RU" sz="2400" b="0" dirty="0" err="1" smtClean="0">
                <a:solidFill>
                  <a:srgbClr val="000000"/>
                </a:solidFill>
              </a:rPr>
              <a:t>замовчуванням</a:t>
            </a:r>
            <a:endParaRPr lang="ru-RU" sz="2400" b="0" dirty="0">
              <a:solidFill>
                <a:srgbClr val="000000"/>
              </a:solidFill>
            </a:endParaRPr>
          </a:p>
          <a:p>
            <a:pPr marL="452438" lvl="1" indent="-276225">
              <a:buFont typeface="Arial" charset="0"/>
              <a:buChar char="•"/>
            </a:pPr>
            <a:r>
              <a:rPr lang="ru-RU" sz="2400" b="0" dirty="0" err="1" smtClean="0">
                <a:solidFill>
                  <a:srgbClr val="000000"/>
                </a:solidFill>
              </a:rPr>
              <a:t>умова</a:t>
            </a:r>
            <a:r>
              <a:rPr lang="ru-RU" sz="2400" b="0" dirty="0" smtClean="0">
                <a:solidFill>
                  <a:srgbClr val="000000"/>
                </a:solidFill>
              </a:rPr>
              <a:t> </a:t>
            </a:r>
            <a:r>
              <a:rPr lang="ru-RU" sz="2400" b="0" dirty="0">
                <a:solidFill>
                  <a:srgbClr val="000000"/>
                </a:solidFill>
              </a:rPr>
              <a:t>на </a:t>
            </a:r>
            <a:r>
              <a:rPr lang="ru-RU" sz="2400" b="0" dirty="0" err="1" smtClean="0">
                <a:solidFill>
                  <a:srgbClr val="000000"/>
                </a:solidFill>
              </a:rPr>
              <a:t>значення</a:t>
            </a:r>
            <a:endParaRPr lang="ru-RU" sz="2400" b="0" dirty="0">
              <a:solidFill>
                <a:srgbClr val="000000"/>
              </a:solidFill>
            </a:endParaRPr>
          </a:p>
          <a:p>
            <a:pPr marL="452438" lvl="1" indent="-276225">
              <a:buFont typeface="Arial" charset="0"/>
              <a:buChar char="•"/>
            </a:pPr>
            <a:r>
              <a:rPr lang="ru-RU" sz="2400" b="0" dirty="0" err="1" smtClean="0">
                <a:solidFill>
                  <a:srgbClr val="000000"/>
                </a:solidFill>
              </a:rPr>
              <a:t>Повідомлення</a:t>
            </a:r>
            <a:r>
              <a:rPr lang="ru-RU" sz="2400" b="0" dirty="0" smtClean="0">
                <a:solidFill>
                  <a:srgbClr val="000000"/>
                </a:solidFill>
              </a:rPr>
              <a:t> про </a:t>
            </a:r>
            <a:r>
              <a:rPr lang="ru-RU" sz="2400" b="0" dirty="0" err="1" smtClean="0">
                <a:solidFill>
                  <a:srgbClr val="000000"/>
                </a:solidFill>
              </a:rPr>
              <a:t>помилку</a:t>
            </a:r>
            <a:endParaRPr lang="ru-RU" sz="2400" b="0" dirty="0">
              <a:solidFill>
                <a:srgbClr val="000000"/>
              </a:solidFill>
            </a:endParaRPr>
          </a:p>
          <a:p>
            <a:pPr marL="363538" indent="-363538">
              <a:spcBef>
                <a:spcPts val="600"/>
              </a:spcBef>
            </a:pPr>
            <a:r>
              <a:rPr lang="ru-RU" sz="2400" dirty="0" err="1" smtClean="0">
                <a:solidFill>
                  <a:srgbClr val="4040C0"/>
                </a:solidFill>
              </a:rPr>
              <a:t>Події</a:t>
            </a:r>
            <a:r>
              <a:rPr lang="ru-RU" sz="2400" dirty="0" smtClean="0">
                <a:solidFill>
                  <a:srgbClr val="4040C0"/>
                </a:solidFill>
              </a:rPr>
              <a:t>:</a:t>
            </a:r>
            <a:r>
              <a:rPr lang="ru-RU" sz="2400" b="0" dirty="0" smtClean="0"/>
              <a:t> </a:t>
            </a:r>
            <a:endParaRPr lang="ru-RU" sz="2400" b="0" dirty="0"/>
          </a:p>
          <a:p>
            <a:pPr marL="452438" lvl="1" indent="-276225">
              <a:buFont typeface="Arial" charset="0"/>
              <a:buChar char="•"/>
            </a:pPr>
            <a:r>
              <a:rPr lang="ru-RU" sz="2400" b="0" dirty="0" err="1" smtClean="0"/>
              <a:t>клавіші</a:t>
            </a:r>
            <a:r>
              <a:rPr lang="ru-RU" sz="2400" b="0" dirty="0" smtClean="0"/>
              <a:t>, </a:t>
            </a:r>
            <a:r>
              <a:rPr lang="ru-RU" sz="2400" b="0" dirty="0" err="1" smtClean="0"/>
              <a:t>мыша</a:t>
            </a:r>
            <a:endParaRPr lang="ru-RU" sz="2400" b="0" dirty="0"/>
          </a:p>
          <a:p>
            <a:pPr marL="452438" lvl="1" indent="-276225">
              <a:buFont typeface="Arial" charset="0"/>
              <a:buChar char="•"/>
            </a:pPr>
            <a:r>
              <a:rPr lang="ru-RU" sz="2400" b="0" dirty="0" err="1" smtClean="0"/>
              <a:t>змінення</a:t>
            </a:r>
            <a:r>
              <a:rPr lang="ru-RU" sz="2400" b="0" dirty="0" smtClean="0"/>
              <a:t> </a:t>
            </a:r>
            <a:r>
              <a:rPr lang="ru-RU" sz="2400" b="0" dirty="0" err="1" smtClean="0"/>
              <a:t>значення</a:t>
            </a:r>
            <a:endParaRPr lang="ru-RU" sz="2400" b="0" dirty="0"/>
          </a:p>
          <a:p>
            <a:pPr marL="363538" indent="-363538">
              <a:spcBef>
                <a:spcPts val="600"/>
              </a:spcBef>
            </a:pPr>
            <a:r>
              <a:rPr lang="ru-RU" sz="2400" dirty="0" err="1" smtClean="0">
                <a:solidFill>
                  <a:srgbClr val="4040C0"/>
                </a:solidFill>
              </a:rPr>
              <a:t>Інші</a:t>
            </a:r>
            <a:r>
              <a:rPr lang="ru-RU" sz="2400" dirty="0" smtClean="0">
                <a:solidFill>
                  <a:srgbClr val="4040C0"/>
                </a:solidFill>
              </a:rPr>
              <a:t>:</a:t>
            </a:r>
            <a:r>
              <a:rPr lang="ru-RU" sz="2400" b="0" dirty="0" smtClean="0"/>
              <a:t> </a:t>
            </a:r>
            <a:endParaRPr lang="ru-RU" sz="2400" b="0" dirty="0"/>
          </a:p>
          <a:p>
            <a:pPr marL="452438" lvl="1" indent="-276225">
              <a:buFont typeface="Arial" charset="0"/>
              <a:buChar char="•"/>
            </a:pPr>
            <a:r>
              <a:rPr lang="ru-RU" sz="2400" b="0" dirty="0" err="1" smtClean="0"/>
              <a:t>Спливаюча</a:t>
            </a:r>
            <a:r>
              <a:rPr lang="ru-RU" sz="2400" b="0" dirty="0" smtClean="0"/>
              <a:t> </a:t>
            </a:r>
            <a:r>
              <a:rPr lang="ru-RU" sz="2400" b="0" dirty="0" err="1" smtClean="0"/>
              <a:t>підказка</a:t>
            </a:r>
            <a:endParaRPr lang="ru-RU" sz="2400" b="0" dirty="0"/>
          </a:p>
        </p:txBody>
      </p:sp>
      <p:pic>
        <p:nvPicPr>
          <p:cNvPr id="358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19650" y="977900"/>
            <a:ext cx="4038600" cy="554355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33450" y="2765425"/>
            <a:ext cx="7431088" cy="1096963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36867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2066BB1-045A-40D6-A399-1BF481B4A3E4}" type="slidenum">
              <a:rPr lang="ru-RU" smtClean="0"/>
              <a:pPr/>
              <a:t>11</a:t>
            </a:fld>
            <a:endParaRPr lang="ru-RU" smtClean="0"/>
          </a:p>
        </p:txBody>
      </p:sp>
      <p:sp>
        <p:nvSpPr>
          <p:cNvPr id="36868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6869" name="Text Box 3"/>
          <p:cNvSpPr txBox="1">
            <a:spLocks noChangeArrowheads="1"/>
          </p:cNvSpPr>
          <p:nvPr/>
        </p:nvSpPr>
        <p:spPr bwMode="auto">
          <a:xfrm>
            <a:off x="395288" y="188913"/>
            <a:ext cx="81407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3000" dirty="0" smtClean="0"/>
              <a:t>Зв</a:t>
            </a:r>
            <a:r>
              <a:rPr lang="en-US" sz="3000" dirty="0" smtClean="0"/>
              <a:t>’</a:t>
            </a:r>
            <a:r>
              <a:rPr lang="ru-RU" sz="3000" dirty="0" err="1" smtClean="0"/>
              <a:t>язані</a:t>
            </a:r>
            <a:r>
              <a:rPr lang="ru-RU" sz="3000" dirty="0" smtClean="0"/>
              <a:t> </a:t>
            </a:r>
            <a:r>
              <a:rPr lang="ru-RU" sz="3000" dirty="0" err="1" smtClean="0"/>
              <a:t>елементи</a:t>
            </a:r>
            <a:endParaRPr lang="ru-RU" sz="3000" dirty="0"/>
          </a:p>
        </p:txBody>
      </p:sp>
      <p:sp>
        <p:nvSpPr>
          <p:cNvPr id="366597" name="AutoShape 5"/>
          <p:cNvSpPr>
            <a:spLocks noChangeArrowheads="1"/>
          </p:cNvSpPr>
          <p:nvPr/>
        </p:nvSpPr>
        <p:spPr bwMode="auto">
          <a:xfrm>
            <a:off x="265113" y="1312863"/>
            <a:ext cx="2808287" cy="989012"/>
          </a:xfrm>
          <a:prstGeom prst="wedgeRoundRectCallout">
            <a:avLst>
              <a:gd name="adj1" fmla="val 24510"/>
              <a:gd name="adj2" fmla="val 118133"/>
              <a:gd name="adj3" fmla="val 16667"/>
            </a:avLst>
          </a:prstGeom>
          <a:solidFill>
            <a:srgbClr val="FFFF99"/>
          </a:solidFill>
          <a:ln w="25400">
            <a:noFill/>
            <a:miter lim="800000"/>
            <a:headEnd/>
            <a:tailEnd type="none" w="med" len="lg"/>
          </a:ln>
          <a:effectLst>
            <a:outerShdw dist="53882" dir="2700000" algn="ctr" rotWithShape="0">
              <a:schemeClr val="tx1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dirty="0" err="1" smtClean="0"/>
              <a:t>напис</a:t>
            </a:r>
            <a:r>
              <a:rPr lang="ru-RU" sz="2400" dirty="0" smtClean="0"/>
              <a:t> </a:t>
            </a:r>
            <a:r>
              <a:rPr lang="ru-RU" sz="2400" b="0" dirty="0"/>
              <a:t>(текст </a:t>
            </a:r>
            <a:r>
              <a:rPr lang="ru-RU" sz="2400" b="0" dirty="0" err="1" smtClean="0"/>
              <a:t>можна</a:t>
            </a:r>
            <a:r>
              <a:rPr lang="ru-RU" sz="2400" b="0" dirty="0" smtClean="0"/>
              <a:t> </a:t>
            </a:r>
            <a:r>
              <a:rPr lang="ru-RU" sz="2400" b="0" dirty="0" err="1" smtClean="0"/>
              <a:t>змінювати</a:t>
            </a:r>
            <a:r>
              <a:rPr lang="ru-RU" sz="2400" b="0" dirty="0" smtClean="0"/>
              <a:t>)</a:t>
            </a:r>
            <a:endParaRPr lang="ru-RU" sz="2400" b="0" dirty="0"/>
          </a:p>
        </p:txBody>
      </p:sp>
      <p:sp>
        <p:nvSpPr>
          <p:cNvPr id="366598" name="AutoShape 6"/>
          <p:cNvSpPr>
            <a:spLocks noChangeArrowheads="1"/>
          </p:cNvSpPr>
          <p:nvPr/>
        </p:nvSpPr>
        <p:spPr bwMode="auto">
          <a:xfrm>
            <a:off x="5761038" y="1289050"/>
            <a:ext cx="2754312" cy="1012825"/>
          </a:xfrm>
          <a:prstGeom prst="wedgeRoundRectCallout">
            <a:avLst>
              <a:gd name="adj1" fmla="val -9775"/>
              <a:gd name="adj2" fmla="val 124200"/>
              <a:gd name="adj3" fmla="val 16667"/>
            </a:avLst>
          </a:prstGeom>
          <a:solidFill>
            <a:srgbClr val="FFFF99"/>
          </a:solidFill>
          <a:ln w="25400">
            <a:noFill/>
            <a:miter lim="800000"/>
            <a:headEnd/>
            <a:tailEnd type="none" w="med" len="lg"/>
          </a:ln>
          <a:effectLst>
            <a:outerShdw dist="53882" dir="2700000" algn="ctr" rotWithShape="0">
              <a:schemeClr val="tx1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dirty="0"/>
              <a:t>поле </a:t>
            </a:r>
            <a:r>
              <a:rPr lang="ru-RU" sz="2400" b="0" dirty="0"/>
              <a:t>(</a:t>
            </a:r>
            <a:r>
              <a:rPr lang="ru-RU" sz="2400" b="0" dirty="0" err="1" smtClean="0"/>
              <a:t>назва</a:t>
            </a:r>
            <a:r>
              <a:rPr lang="ru-RU" sz="2400" b="0" dirty="0" smtClean="0"/>
              <a:t> </a:t>
            </a:r>
            <a:r>
              <a:rPr lang="ru-RU" sz="2400" b="0" dirty="0"/>
              <a:t>поля </a:t>
            </a:r>
            <a:r>
              <a:rPr lang="ru-RU" sz="2400" b="0" dirty="0" err="1" smtClean="0"/>
              <a:t>таблиці</a:t>
            </a:r>
            <a:r>
              <a:rPr lang="ru-RU" sz="2400" b="0" dirty="0" smtClean="0"/>
              <a:t>)</a:t>
            </a:r>
            <a:endParaRPr lang="ru-RU" sz="2400" b="0" dirty="0"/>
          </a:p>
        </p:txBody>
      </p:sp>
      <p:sp>
        <p:nvSpPr>
          <p:cNvPr id="366599" name="AutoShape 7"/>
          <p:cNvSpPr>
            <a:spLocks noChangeArrowheads="1"/>
          </p:cNvSpPr>
          <p:nvPr/>
        </p:nvSpPr>
        <p:spPr bwMode="auto">
          <a:xfrm>
            <a:off x="6103938" y="4110038"/>
            <a:ext cx="2324100" cy="1309687"/>
          </a:xfrm>
          <a:prstGeom prst="wedgeRoundRectCallout">
            <a:avLst>
              <a:gd name="adj1" fmla="val 38439"/>
              <a:gd name="adj2" fmla="val -80538"/>
              <a:gd name="adj3" fmla="val 16667"/>
            </a:avLst>
          </a:prstGeom>
          <a:solidFill>
            <a:srgbClr val="FFFF99"/>
          </a:solidFill>
          <a:ln w="25400">
            <a:noFill/>
            <a:miter lim="800000"/>
            <a:headEnd/>
            <a:tailEnd type="none" w="med" len="lg"/>
          </a:ln>
          <a:effectLst>
            <a:outerShdw dist="53882" dir="2700000" algn="ctr" rotWithShape="0">
              <a:schemeClr val="tx1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dirty="0" err="1" smtClean="0"/>
              <a:t>маркери</a:t>
            </a:r>
            <a:r>
              <a:rPr lang="ru-RU" sz="2400" dirty="0" smtClean="0"/>
              <a:t> </a:t>
            </a:r>
            <a:r>
              <a:rPr lang="ru-RU" sz="2400" b="0" dirty="0" smtClean="0"/>
              <a:t>(</a:t>
            </a:r>
            <a:r>
              <a:rPr lang="ru-RU" sz="2400" b="0" dirty="0" err="1" smtClean="0"/>
              <a:t>змінення</a:t>
            </a:r>
            <a:r>
              <a:rPr lang="ru-RU" sz="2400" b="0" dirty="0" smtClean="0"/>
              <a:t> </a:t>
            </a:r>
            <a:r>
              <a:rPr lang="ru-RU" sz="2400" b="0" dirty="0" err="1" smtClean="0"/>
              <a:t>розмірів</a:t>
            </a:r>
            <a:r>
              <a:rPr lang="ru-RU" sz="2400" b="0" dirty="0"/>
              <a:t>)</a:t>
            </a:r>
          </a:p>
        </p:txBody>
      </p:sp>
      <p:sp>
        <p:nvSpPr>
          <p:cNvPr id="366600" name="AutoShape 8"/>
          <p:cNvSpPr>
            <a:spLocks noChangeArrowheads="1"/>
          </p:cNvSpPr>
          <p:nvPr/>
        </p:nvSpPr>
        <p:spPr bwMode="auto">
          <a:xfrm>
            <a:off x="3282950" y="1271588"/>
            <a:ext cx="2368550" cy="1019175"/>
          </a:xfrm>
          <a:prstGeom prst="wedgeRoundRectCallout">
            <a:avLst>
              <a:gd name="adj1" fmla="val 15661"/>
              <a:gd name="adj2" fmla="val 107320"/>
              <a:gd name="adj3" fmla="val 16667"/>
            </a:avLst>
          </a:prstGeom>
          <a:solidFill>
            <a:srgbClr val="FFFF99"/>
          </a:solidFill>
          <a:ln w="25400">
            <a:noFill/>
            <a:miter lim="800000"/>
            <a:headEnd/>
            <a:tailEnd type="none" w="med" len="lg"/>
          </a:ln>
          <a:effectLst>
            <a:outerShdw dist="53882" dir="2700000" algn="ctr" rotWithShape="0">
              <a:schemeClr val="tx1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0" dirty="0" err="1" smtClean="0"/>
              <a:t>незалежне</a:t>
            </a:r>
            <a:r>
              <a:rPr lang="ru-RU" sz="2400" b="0" dirty="0" smtClean="0"/>
              <a:t> </a:t>
            </a:r>
            <a:r>
              <a:rPr lang="ru-RU" sz="2400" b="0" dirty="0" err="1" smtClean="0"/>
              <a:t>переміщення</a:t>
            </a:r>
            <a:endParaRPr lang="ru-RU" sz="2400" b="0" dirty="0"/>
          </a:p>
        </p:txBody>
      </p:sp>
      <p:sp>
        <p:nvSpPr>
          <p:cNvPr id="366601" name="AutoShape 9"/>
          <p:cNvSpPr>
            <a:spLocks noChangeArrowheads="1"/>
          </p:cNvSpPr>
          <p:nvPr/>
        </p:nvSpPr>
        <p:spPr bwMode="auto">
          <a:xfrm>
            <a:off x="495300" y="4125913"/>
            <a:ext cx="2533650" cy="1712912"/>
          </a:xfrm>
          <a:prstGeom prst="wedgeRoundRectCallout">
            <a:avLst>
              <a:gd name="adj1" fmla="val 41482"/>
              <a:gd name="adj2" fmla="val -84099"/>
              <a:gd name="adj3" fmla="val 16667"/>
            </a:avLst>
          </a:prstGeom>
          <a:solidFill>
            <a:srgbClr val="FFFF99"/>
          </a:solidFill>
          <a:ln w="25400">
            <a:noFill/>
            <a:miter lim="800000"/>
            <a:headEnd/>
            <a:tailEnd type="none" w="med" len="lg"/>
          </a:ln>
          <a:effectLst>
            <a:outerShdw dist="53882" dir="2700000" algn="ctr" rotWithShape="0">
              <a:schemeClr val="tx1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0" dirty="0" err="1" smtClean="0"/>
              <a:t>Клікнути</a:t>
            </a:r>
            <a:r>
              <a:rPr lang="ru-RU" sz="2400" b="0" dirty="0" smtClean="0"/>
              <a:t> </a:t>
            </a:r>
            <a:r>
              <a:rPr lang="ru-RU" sz="2400" b="0" dirty="0" err="1" smtClean="0"/>
              <a:t>усередині</a:t>
            </a:r>
            <a:r>
              <a:rPr lang="ru-RU" sz="2400" b="0" dirty="0" smtClean="0"/>
              <a:t>, </a:t>
            </a:r>
            <a:r>
              <a:rPr lang="ru-RU" sz="2400" b="0" dirty="0" err="1" smtClean="0"/>
              <a:t>щоб</a:t>
            </a:r>
            <a:r>
              <a:rPr lang="ru-RU" sz="2400" b="0" dirty="0" smtClean="0"/>
              <a:t> </a:t>
            </a:r>
            <a:r>
              <a:rPr lang="ru-RU" sz="2400" b="0" dirty="0" err="1" smtClean="0"/>
              <a:t>змінити</a:t>
            </a:r>
            <a:r>
              <a:rPr lang="ru-RU" sz="2400" dirty="0" smtClean="0"/>
              <a:t> </a:t>
            </a:r>
            <a:r>
              <a:rPr lang="ru-RU" sz="2400" dirty="0"/>
              <a:t>текст</a:t>
            </a:r>
          </a:p>
        </p:txBody>
      </p:sp>
      <p:sp>
        <p:nvSpPr>
          <p:cNvPr id="366602" name="AutoShape 10"/>
          <p:cNvSpPr>
            <a:spLocks noChangeArrowheads="1"/>
          </p:cNvSpPr>
          <p:nvPr/>
        </p:nvSpPr>
        <p:spPr bwMode="auto">
          <a:xfrm>
            <a:off x="3257550" y="4110038"/>
            <a:ext cx="2503488" cy="1736725"/>
          </a:xfrm>
          <a:prstGeom prst="wedgeRoundRectCallout">
            <a:avLst>
              <a:gd name="adj1" fmla="val -14325"/>
              <a:gd name="adj2" fmla="val -78115"/>
              <a:gd name="adj3" fmla="val 16667"/>
            </a:avLst>
          </a:prstGeom>
          <a:solidFill>
            <a:srgbClr val="FFFF99"/>
          </a:solidFill>
          <a:ln w="25400">
            <a:noFill/>
            <a:miter lim="800000"/>
            <a:headEnd/>
            <a:tailEnd type="none" w="med" len="lg"/>
          </a:ln>
          <a:effectLst>
            <a:outerShdw dist="53882" dir="2700000" algn="ctr" rotWithShape="0">
              <a:schemeClr val="tx1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0" dirty="0" err="1" smtClean="0"/>
              <a:t>клікнути</a:t>
            </a:r>
            <a:r>
              <a:rPr lang="ru-RU" sz="2400" b="0" dirty="0" smtClean="0"/>
              <a:t> </a:t>
            </a:r>
            <a:r>
              <a:rPr lang="ru-RU" sz="2400" dirty="0"/>
              <a:t>на </a:t>
            </a:r>
            <a:r>
              <a:rPr lang="ru-RU" sz="2400" dirty="0" err="1" smtClean="0"/>
              <a:t>рамці</a:t>
            </a:r>
            <a:r>
              <a:rPr lang="ru-RU" sz="2400" b="0" dirty="0" smtClean="0"/>
              <a:t>, </a:t>
            </a:r>
            <a:r>
              <a:rPr lang="ru-RU" sz="2400" b="0" dirty="0" err="1" smtClean="0"/>
              <a:t>щоб</a:t>
            </a:r>
            <a:r>
              <a:rPr lang="ru-RU" sz="2400" b="0" dirty="0" smtClean="0"/>
              <a:t> </a:t>
            </a:r>
            <a:r>
              <a:rPr lang="ru-RU" sz="2400" dirty="0" err="1" smtClean="0"/>
              <a:t>выділить</a:t>
            </a:r>
            <a:r>
              <a:rPr lang="ru-RU" sz="2400" b="0" dirty="0" smtClean="0"/>
              <a:t> </a:t>
            </a:r>
            <a:r>
              <a:rPr lang="ru-RU" sz="2400" b="0" dirty="0" err="1" smtClean="0"/>
              <a:t>елемент</a:t>
            </a:r>
            <a:endParaRPr lang="ru-RU" sz="2400" b="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66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66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66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66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66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66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6597" grpId="0" animBg="1"/>
      <p:bldP spid="366598" grpId="0" animBg="1"/>
      <p:bldP spid="366599" grpId="0" animBg="1"/>
      <p:bldP spid="366600" grpId="0" animBg="1"/>
      <p:bldP spid="366601" grpId="0" animBg="1"/>
      <p:bldP spid="36660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33538" y="2144713"/>
            <a:ext cx="5791200" cy="222885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37891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3922485-F328-47E9-8134-9F14A4DA868C}" type="slidenum">
              <a:rPr lang="ru-RU" smtClean="0"/>
              <a:pPr/>
              <a:t>12</a:t>
            </a:fld>
            <a:endParaRPr lang="ru-RU" smtClean="0"/>
          </a:p>
        </p:txBody>
      </p:sp>
      <p:sp>
        <p:nvSpPr>
          <p:cNvPr id="37892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7893" name="Text Box 3"/>
          <p:cNvSpPr txBox="1">
            <a:spLocks noChangeArrowheads="1"/>
          </p:cNvSpPr>
          <p:nvPr/>
        </p:nvSpPr>
        <p:spPr bwMode="auto">
          <a:xfrm>
            <a:off x="395288" y="188913"/>
            <a:ext cx="81407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3000" dirty="0" err="1" smtClean="0"/>
              <a:t>Угруповання</a:t>
            </a:r>
            <a:r>
              <a:rPr lang="ru-RU" sz="3000" dirty="0" smtClean="0"/>
              <a:t> </a:t>
            </a:r>
            <a:r>
              <a:rPr lang="ru-RU" sz="3000" dirty="0"/>
              <a:t>по </a:t>
            </a:r>
            <a:r>
              <a:rPr lang="ru-RU" sz="3000" dirty="0" err="1" smtClean="0"/>
              <a:t>стовпцях</a:t>
            </a:r>
            <a:r>
              <a:rPr lang="ru-RU" sz="3000" dirty="0" smtClean="0"/>
              <a:t> </a:t>
            </a:r>
            <a:r>
              <a:rPr lang="ru-RU" sz="3000" dirty="0"/>
              <a:t>(макет)</a:t>
            </a:r>
          </a:p>
        </p:txBody>
      </p:sp>
      <p:sp>
        <p:nvSpPr>
          <p:cNvPr id="366600" name="AutoShape 8"/>
          <p:cNvSpPr>
            <a:spLocks noChangeArrowheads="1"/>
          </p:cNvSpPr>
          <p:nvPr/>
        </p:nvSpPr>
        <p:spPr bwMode="auto">
          <a:xfrm>
            <a:off x="5156200" y="1039813"/>
            <a:ext cx="1641475" cy="1020762"/>
          </a:xfrm>
          <a:prstGeom prst="wedgeRoundRectCallout">
            <a:avLst>
              <a:gd name="adj1" fmla="val -66218"/>
              <a:gd name="adj2" fmla="val 84649"/>
              <a:gd name="adj3" fmla="val 16667"/>
            </a:avLst>
          </a:prstGeom>
          <a:solidFill>
            <a:srgbClr val="FFFF99"/>
          </a:solidFill>
          <a:ln w="25400">
            <a:noFill/>
            <a:miter lim="800000"/>
            <a:headEnd/>
            <a:tailEnd type="none" w="med" len="lg"/>
          </a:ln>
          <a:effectLst>
            <a:outerShdw dist="53882" dir="2700000" algn="ctr" rotWithShape="0">
              <a:schemeClr val="tx1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0" dirty="0" err="1" smtClean="0"/>
              <a:t>спільна</a:t>
            </a:r>
            <a:r>
              <a:rPr lang="ru-RU" sz="2400" b="0" dirty="0" smtClean="0"/>
              <a:t> </a:t>
            </a:r>
            <a:r>
              <a:rPr lang="ru-RU" sz="2400" b="0" dirty="0" err="1" smtClean="0"/>
              <a:t>границя</a:t>
            </a:r>
            <a:endParaRPr lang="ru-RU" sz="2400" b="0" dirty="0"/>
          </a:p>
        </p:txBody>
      </p:sp>
      <p:cxnSp>
        <p:nvCxnSpPr>
          <p:cNvPr id="14" name="Прямая соединительная линия 13"/>
          <p:cNvCxnSpPr>
            <a:cxnSpLocks noChangeShapeType="1"/>
          </p:cNvCxnSpPr>
          <p:nvPr/>
        </p:nvCxnSpPr>
        <p:spPr bwMode="auto">
          <a:xfrm rot="5400000">
            <a:off x="3613150" y="3282950"/>
            <a:ext cx="2357438" cy="1588"/>
          </a:xfrm>
          <a:prstGeom prst="line">
            <a:avLst/>
          </a:prstGeom>
          <a:noFill/>
          <a:ln w="57150" algn="ctr">
            <a:solidFill>
              <a:srgbClr val="3333FF"/>
            </a:solidFill>
            <a:prstDash val="sysDash"/>
            <a:round/>
            <a:headEnd/>
            <a:tailEnd type="none" w="med" len="lg"/>
          </a:ln>
        </p:spPr>
      </p:cxnSp>
      <p:cxnSp>
        <p:nvCxnSpPr>
          <p:cNvPr id="15" name="Прямая соединительная линия 14"/>
          <p:cNvCxnSpPr>
            <a:cxnSpLocks noChangeShapeType="1"/>
          </p:cNvCxnSpPr>
          <p:nvPr/>
        </p:nvCxnSpPr>
        <p:spPr bwMode="auto">
          <a:xfrm rot="5400000">
            <a:off x="6070600" y="3282950"/>
            <a:ext cx="2357438" cy="1588"/>
          </a:xfrm>
          <a:prstGeom prst="line">
            <a:avLst/>
          </a:prstGeom>
          <a:noFill/>
          <a:ln w="57150" algn="ctr">
            <a:solidFill>
              <a:srgbClr val="3333FF"/>
            </a:solidFill>
            <a:prstDash val="sysDash"/>
            <a:round/>
            <a:headEnd/>
            <a:tailEnd type="none" w="med" len="lg"/>
          </a:ln>
        </p:spPr>
      </p:cxnSp>
      <p:cxnSp>
        <p:nvCxnSpPr>
          <p:cNvPr id="16" name="Прямая соединительная линия 15"/>
          <p:cNvCxnSpPr>
            <a:cxnSpLocks noChangeShapeType="1"/>
          </p:cNvCxnSpPr>
          <p:nvPr/>
        </p:nvCxnSpPr>
        <p:spPr bwMode="auto">
          <a:xfrm rot="5400000">
            <a:off x="914400" y="3282950"/>
            <a:ext cx="2357438" cy="1588"/>
          </a:xfrm>
          <a:prstGeom prst="line">
            <a:avLst/>
          </a:prstGeom>
          <a:noFill/>
          <a:ln w="57150" algn="ctr">
            <a:solidFill>
              <a:srgbClr val="3333FF"/>
            </a:solidFill>
            <a:prstDash val="sysDash"/>
            <a:round/>
            <a:headEnd/>
            <a:tailEnd type="none" w="med" len="lg"/>
          </a:ln>
        </p:spPr>
      </p:cxnSp>
      <p:sp>
        <p:nvSpPr>
          <p:cNvPr id="366597" name="AutoShape 5"/>
          <p:cNvSpPr>
            <a:spLocks noChangeArrowheads="1"/>
          </p:cNvSpPr>
          <p:nvPr/>
        </p:nvSpPr>
        <p:spPr bwMode="auto">
          <a:xfrm>
            <a:off x="539750" y="993775"/>
            <a:ext cx="2379663" cy="966788"/>
          </a:xfrm>
          <a:prstGeom prst="wedgeRoundRectCallout">
            <a:avLst>
              <a:gd name="adj1" fmla="val 5066"/>
              <a:gd name="adj2" fmla="val 77139"/>
              <a:gd name="adj3" fmla="val 16667"/>
            </a:avLst>
          </a:prstGeom>
          <a:solidFill>
            <a:srgbClr val="FFFF99"/>
          </a:solidFill>
          <a:ln w="25400">
            <a:noFill/>
            <a:miter lim="800000"/>
            <a:headEnd/>
            <a:tailEnd type="none" w="med" len="lg"/>
          </a:ln>
          <a:effectLst>
            <a:outerShdw dist="53882" dir="2700000" algn="ctr" rotWithShape="0">
              <a:schemeClr val="tx1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0" dirty="0" err="1" smtClean="0"/>
              <a:t>перемістити</a:t>
            </a:r>
            <a:r>
              <a:rPr lang="ru-RU" sz="2400" b="0" dirty="0" smtClean="0"/>
              <a:t> </a:t>
            </a:r>
            <a:r>
              <a:rPr lang="ru-RU" sz="2400" b="0" dirty="0"/>
              <a:t>весь </a:t>
            </a:r>
            <a:r>
              <a:rPr lang="ru-RU" sz="2400" b="0" dirty="0" err="1" smtClean="0"/>
              <a:t>стовпець</a:t>
            </a:r>
            <a:endParaRPr lang="ru-RU" sz="2400" b="0" dirty="0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539750" y="4681538"/>
            <a:ext cx="75025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3538" indent="-363538"/>
            <a:r>
              <a:rPr lang="ru-RU" sz="2400" dirty="0" smtClean="0">
                <a:solidFill>
                  <a:srgbClr val="4040C0"/>
                </a:solidFill>
              </a:rPr>
              <a:t>«</a:t>
            </a:r>
            <a:r>
              <a:rPr lang="ru-RU" sz="2400" dirty="0" err="1" smtClean="0">
                <a:solidFill>
                  <a:srgbClr val="4040C0"/>
                </a:solidFill>
              </a:rPr>
              <a:t>Відірвати</a:t>
            </a:r>
            <a:r>
              <a:rPr lang="ru-RU" sz="2400" dirty="0" smtClean="0">
                <a:solidFill>
                  <a:srgbClr val="4040C0"/>
                </a:solidFill>
              </a:rPr>
              <a:t>» </a:t>
            </a:r>
            <a:r>
              <a:rPr lang="ru-RU" sz="2400" dirty="0" err="1" smtClean="0">
                <a:solidFill>
                  <a:srgbClr val="4040C0"/>
                </a:solidFill>
              </a:rPr>
              <a:t>від</a:t>
            </a:r>
            <a:r>
              <a:rPr lang="ru-RU" sz="2400" dirty="0" smtClean="0">
                <a:solidFill>
                  <a:srgbClr val="4040C0"/>
                </a:solidFill>
              </a:rPr>
              <a:t> </a:t>
            </a:r>
            <a:r>
              <a:rPr lang="ru-RU" sz="2400" dirty="0" err="1" smtClean="0">
                <a:solidFill>
                  <a:srgbClr val="4040C0"/>
                </a:solidFill>
              </a:rPr>
              <a:t>стовпця</a:t>
            </a:r>
            <a:r>
              <a:rPr lang="ru-RU" sz="2400" dirty="0" smtClean="0">
                <a:solidFill>
                  <a:srgbClr val="4040C0"/>
                </a:solidFill>
              </a:rPr>
              <a:t>: </a:t>
            </a:r>
            <a:r>
              <a:rPr lang="ru-RU" sz="2400" b="0" dirty="0"/>
              <a:t>ПКМ – Макет – Удалить </a:t>
            </a:r>
            <a:endParaRPr lang="ru-RU" sz="2400" b="0" dirty="0">
              <a:solidFill>
                <a:srgbClr val="000000"/>
              </a:solidFill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539750" y="5330825"/>
            <a:ext cx="75025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3538" indent="-363538"/>
            <a:r>
              <a:rPr lang="ru-RU" sz="2400" dirty="0" err="1" smtClean="0">
                <a:solidFill>
                  <a:srgbClr val="4040C0"/>
                </a:solidFill>
              </a:rPr>
              <a:t>Створити</a:t>
            </a:r>
            <a:r>
              <a:rPr lang="ru-RU" sz="2400" dirty="0" smtClean="0">
                <a:solidFill>
                  <a:srgbClr val="4040C0"/>
                </a:solidFill>
              </a:rPr>
              <a:t> </a:t>
            </a:r>
            <a:r>
              <a:rPr lang="ru-RU" sz="2400" dirty="0" err="1" smtClean="0">
                <a:solidFill>
                  <a:srgbClr val="4040C0"/>
                </a:solidFill>
              </a:rPr>
              <a:t>новий</a:t>
            </a:r>
            <a:r>
              <a:rPr lang="ru-RU" sz="2400" dirty="0" smtClean="0">
                <a:solidFill>
                  <a:srgbClr val="4040C0"/>
                </a:solidFill>
              </a:rPr>
              <a:t> </a:t>
            </a:r>
            <a:r>
              <a:rPr lang="ru-RU" sz="2400" dirty="0" err="1" smtClean="0">
                <a:solidFill>
                  <a:srgbClr val="4040C0"/>
                </a:solidFill>
              </a:rPr>
              <a:t>стовпець</a:t>
            </a:r>
            <a:r>
              <a:rPr lang="ru-RU" sz="2400" dirty="0" smtClean="0">
                <a:solidFill>
                  <a:srgbClr val="4040C0"/>
                </a:solidFill>
              </a:rPr>
              <a:t>: </a:t>
            </a:r>
            <a:r>
              <a:rPr lang="ru-RU" sz="2400" b="0" dirty="0"/>
              <a:t>ПКМ – Макет – Столбец</a:t>
            </a:r>
            <a:endParaRPr lang="ru-RU" sz="2400" b="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66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66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3665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6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6600" grpId="0" animBg="1"/>
      <p:bldP spid="366597" grpId="0" animBg="1"/>
      <p:bldP spid="366597" grpId="1" animBg="1"/>
      <p:bldP spid="17" grpId="0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9435378-3DC0-4D8C-909D-04705C584A50}" type="slidenum">
              <a:rPr lang="ru-RU" smtClean="0"/>
              <a:pPr/>
              <a:t>13</a:t>
            </a:fld>
            <a:endParaRPr lang="ru-RU" smtClean="0"/>
          </a:p>
        </p:txBody>
      </p:sp>
      <p:sp>
        <p:nvSpPr>
          <p:cNvPr id="38915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8916" name="Text Box 3"/>
          <p:cNvSpPr txBox="1">
            <a:spLocks noChangeArrowheads="1"/>
          </p:cNvSpPr>
          <p:nvPr/>
        </p:nvSpPr>
        <p:spPr bwMode="auto">
          <a:xfrm>
            <a:off x="395288" y="188913"/>
            <a:ext cx="81407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3000" dirty="0" err="1" smtClean="0"/>
              <a:t>Оформлення</a:t>
            </a:r>
            <a:r>
              <a:rPr lang="ru-RU" sz="3000" dirty="0" smtClean="0"/>
              <a:t> </a:t>
            </a:r>
            <a:r>
              <a:rPr lang="ru-RU" sz="3000" dirty="0" err="1" smtClean="0"/>
              <a:t>елементів</a:t>
            </a:r>
            <a:endParaRPr lang="ru-RU" sz="3000" dirty="0"/>
          </a:p>
        </p:txBody>
      </p:sp>
      <p:sp>
        <p:nvSpPr>
          <p:cNvPr id="368659" name="Rectangle 19"/>
          <p:cNvSpPr>
            <a:spLocks noChangeArrowheads="1"/>
          </p:cNvSpPr>
          <p:nvPr/>
        </p:nvSpPr>
        <p:spPr bwMode="auto">
          <a:xfrm>
            <a:off x="374650" y="825500"/>
            <a:ext cx="5291641" cy="1348061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dirty="0" err="1" smtClean="0">
                <a:solidFill>
                  <a:srgbClr val="4040C0"/>
                </a:solidFill>
              </a:rPr>
              <a:t>Виділення</a:t>
            </a:r>
            <a:r>
              <a:rPr lang="ru-RU" sz="2400" dirty="0" smtClean="0">
                <a:solidFill>
                  <a:srgbClr val="4040C0"/>
                </a:solidFill>
              </a:rPr>
              <a:t> </a:t>
            </a:r>
            <a:r>
              <a:rPr lang="ru-RU" sz="2400" dirty="0" err="1" smtClean="0">
                <a:solidFill>
                  <a:srgbClr val="4040C0"/>
                </a:solidFill>
              </a:rPr>
              <a:t>елементів</a:t>
            </a:r>
            <a:r>
              <a:rPr lang="ru-RU" sz="2400" dirty="0">
                <a:solidFill>
                  <a:srgbClr val="4040C0"/>
                </a:solidFill>
              </a:rPr>
              <a:t>:</a:t>
            </a:r>
          </a:p>
          <a:p>
            <a:pPr marL="361950" lvl="1" indent="-180975">
              <a:spcBef>
                <a:spcPct val="20000"/>
              </a:spcBef>
              <a:buFontTx/>
              <a:buChar char="•"/>
            </a:pPr>
            <a:r>
              <a:rPr lang="ru-RU" sz="2400" b="0" dirty="0"/>
              <a:t>ЛКМ на </a:t>
            </a:r>
            <a:r>
              <a:rPr lang="ru-RU" sz="2400" dirty="0" err="1" smtClean="0"/>
              <a:t>рамці</a:t>
            </a:r>
            <a:r>
              <a:rPr lang="ru-RU" sz="2400" dirty="0" smtClean="0"/>
              <a:t> </a:t>
            </a:r>
            <a:r>
              <a:rPr lang="ru-RU" sz="2400" dirty="0" err="1" smtClean="0"/>
              <a:t>е</a:t>
            </a:r>
            <a:r>
              <a:rPr lang="ru-RU" sz="2400" b="0" dirty="0" err="1" smtClean="0"/>
              <a:t>лементу</a:t>
            </a:r>
            <a:endParaRPr lang="ru-RU" sz="2400" b="0" dirty="0"/>
          </a:p>
          <a:p>
            <a:pPr marL="361950" lvl="1" indent="-180975">
              <a:spcBef>
                <a:spcPct val="20000"/>
              </a:spcBef>
              <a:buFontTx/>
              <a:buChar char="•"/>
            </a:pPr>
            <a:r>
              <a:rPr lang="ru-RU" sz="2400" b="0" dirty="0"/>
              <a:t>+ </a:t>
            </a:r>
            <a:r>
              <a:rPr lang="en-US" sz="2400" b="0" dirty="0"/>
              <a:t>Shift = </a:t>
            </a:r>
            <a:r>
              <a:rPr lang="ru-RU" sz="2400" b="0" dirty="0" err="1" smtClean="0"/>
              <a:t>виділити</a:t>
            </a:r>
            <a:r>
              <a:rPr lang="ru-RU" sz="2400" b="0" dirty="0" smtClean="0"/>
              <a:t> </a:t>
            </a:r>
            <a:r>
              <a:rPr lang="ru-RU" sz="2400" b="0" dirty="0" err="1" smtClean="0"/>
              <a:t>кілька</a:t>
            </a:r>
            <a:r>
              <a:rPr lang="ru-RU" sz="2400" b="0" dirty="0" smtClean="0"/>
              <a:t>  </a:t>
            </a:r>
            <a:r>
              <a:rPr lang="ru-RU" sz="2400" b="0" dirty="0" err="1" smtClean="0"/>
              <a:t>елементів</a:t>
            </a:r>
            <a:endParaRPr lang="ru-RU" sz="2400" b="0" dirty="0"/>
          </a:p>
        </p:txBody>
      </p:sp>
      <p:pic>
        <p:nvPicPr>
          <p:cNvPr id="57365" name="Picture 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775" y="2312988"/>
            <a:ext cx="8477250" cy="1355725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24" name="Прямоугольник 23"/>
          <p:cNvSpPr>
            <a:spLocks noChangeArrowheads="1"/>
          </p:cNvSpPr>
          <p:nvPr/>
        </p:nvSpPr>
        <p:spPr bwMode="auto">
          <a:xfrm>
            <a:off x="385763" y="2324100"/>
            <a:ext cx="8461375" cy="1344613"/>
          </a:xfrm>
          <a:prstGeom prst="rect">
            <a:avLst/>
          </a:prstGeom>
          <a:solidFill>
            <a:schemeClr val="tx1">
              <a:alpha val="50195"/>
            </a:schemeClr>
          </a:solidFill>
          <a:ln w="25400" algn="ctr">
            <a:solidFill>
              <a:schemeClr val="tx1"/>
            </a:solidFill>
            <a:round/>
            <a:headEnd/>
            <a:tailEnd type="none" w="med" len="lg"/>
          </a:ln>
        </p:spPr>
        <p:txBody>
          <a:bodyPr/>
          <a:lstStyle/>
          <a:p>
            <a:endParaRPr lang="ru-RU"/>
          </a:p>
        </p:txBody>
      </p:sp>
      <p:pic>
        <p:nvPicPr>
          <p:cNvPr id="25" name="Picture 1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41875" y="2528888"/>
            <a:ext cx="1092200" cy="27940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pic>
        <p:nvPicPr>
          <p:cNvPr id="57366" name="Picture 2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34100" y="2800350"/>
            <a:ext cx="795338" cy="795338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pic>
        <p:nvPicPr>
          <p:cNvPr id="57367" name="Picture 2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7250" y="2768600"/>
            <a:ext cx="2701925" cy="81915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pic>
        <p:nvPicPr>
          <p:cNvPr id="57368" name="Picture 2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33388" y="3865563"/>
            <a:ext cx="915987" cy="849312"/>
          </a:xfrm>
          <a:prstGeom prst="rect">
            <a:avLst/>
          </a:prstGeom>
          <a:ln>
            <a:headEnd type="none" w="med" len="med"/>
            <a:tailEnd type="none" w="med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57369" name="Picture 2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8963" y="5095875"/>
            <a:ext cx="633412" cy="1157288"/>
          </a:xfrm>
          <a:prstGeom prst="rect">
            <a:avLst/>
          </a:prstGeom>
          <a:ln>
            <a:headEnd type="none" w="med" len="med"/>
            <a:tailEnd type="none" w="med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sp>
        <p:nvSpPr>
          <p:cNvPr id="30" name="Прямоугольник 29"/>
          <p:cNvSpPr>
            <a:spLocks noChangeArrowheads="1"/>
          </p:cNvSpPr>
          <p:nvPr/>
        </p:nvSpPr>
        <p:spPr bwMode="auto">
          <a:xfrm>
            <a:off x="1485900" y="3914775"/>
            <a:ext cx="208493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lvl="1">
              <a:spcBef>
                <a:spcPct val="20000"/>
              </a:spcBef>
            </a:pPr>
            <a:r>
              <a:rPr lang="ru-RU" sz="2400" b="0" dirty="0" err="1" smtClean="0"/>
              <a:t>умовне</a:t>
            </a:r>
            <a:r>
              <a:rPr lang="ru-RU" sz="2400" b="0" dirty="0" smtClean="0"/>
              <a:t> </a:t>
            </a:r>
            <a:r>
              <a:rPr lang="ru-RU" sz="2400" b="0" dirty="0"/>
              <a:t/>
            </a:r>
            <a:br>
              <a:rPr lang="ru-RU" sz="2400" b="0" dirty="0"/>
            </a:br>
            <a:r>
              <a:rPr lang="ru-RU" sz="2400" b="0" dirty="0" err="1" smtClean="0"/>
              <a:t>форматування</a:t>
            </a:r>
            <a:endParaRPr lang="ru-RU" sz="2400" b="0" dirty="0"/>
          </a:p>
        </p:txBody>
      </p:sp>
      <p:sp>
        <p:nvSpPr>
          <p:cNvPr id="31" name="Прямоугольник 30"/>
          <p:cNvSpPr>
            <a:spLocks noChangeArrowheads="1"/>
          </p:cNvSpPr>
          <p:nvPr/>
        </p:nvSpPr>
        <p:spPr bwMode="auto">
          <a:xfrm>
            <a:off x="1409700" y="5192713"/>
            <a:ext cx="338836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lvl="1">
              <a:spcBef>
                <a:spcPct val="20000"/>
              </a:spcBef>
            </a:pPr>
            <a:r>
              <a:rPr lang="ru-RU" sz="2400" b="0" dirty="0" err="1" smtClean="0"/>
              <a:t>товщина</a:t>
            </a:r>
            <a:r>
              <a:rPr lang="ru-RU" sz="2400" b="0" dirty="0"/>
              <a:t>, стиль </a:t>
            </a:r>
            <a:r>
              <a:rPr lang="ru-RU" sz="2400" b="0" dirty="0" smtClean="0"/>
              <a:t>та </a:t>
            </a:r>
            <a:r>
              <a:rPr lang="ru-RU" sz="2400" b="0" dirty="0" err="1" smtClean="0"/>
              <a:t>колір</a:t>
            </a:r>
            <a:r>
              <a:rPr lang="ru-RU" sz="2400" b="0" dirty="0"/>
              <a:t/>
            </a:r>
            <a:br>
              <a:rPr lang="ru-RU" sz="2400" b="0" dirty="0"/>
            </a:br>
            <a:r>
              <a:rPr lang="ru-RU" sz="2400" b="0" dirty="0"/>
              <a:t>контура</a:t>
            </a:r>
          </a:p>
        </p:txBody>
      </p:sp>
      <p:pic>
        <p:nvPicPr>
          <p:cNvPr id="57370" name="Picture 26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336496"/>
              </a:clrFrom>
              <a:clrTo>
                <a:srgbClr val="33649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59363" y="3741738"/>
            <a:ext cx="3475037" cy="2681287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68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7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7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57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7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7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57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59" grpId="0"/>
      <p:bldP spid="24" grpId="0" animBg="1"/>
      <p:bldP spid="30" grpId="0"/>
      <p:bldP spid="3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F8A36BF-AD02-481C-AA39-BA949B60DA94}" type="slidenum">
              <a:rPr lang="ru-RU" smtClean="0"/>
              <a:pPr/>
              <a:t>14</a:t>
            </a:fld>
            <a:endParaRPr lang="ru-RU" smtClean="0"/>
          </a:p>
        </p:txBody>
      </p:sp>
      <p:sp>
        <p:nvSpPr>
          <p:cNvPr id="39939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9940" name="Text Box 3"/>
          <p:cNvSpPr txBox="1">
            <a:spLocks noChangeArrowheads="1"/>
          </p:cNvSpPr>
          <p:nvPr/>
        </p:nvSpPr>
        <p:spPr bwMode="auto">
          <a:xfrm>
            <a:off x="395288" y="188913"/>
            <a:ext cx="8140700" cy="124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3000" dirty="0" err="1" smtClean="0"/>
              <a:t>Додавання</a:t>
            </a:r>
            <a:r>
              <a:rPr lang="ru-RU" sz="3000" dirty="0" smtClean="0"/>
              <a:t> </a:t>
            </a:r>
            <a:r>
              <a:rPr lang="ru-RU" sz="3000" dirty="0" err="1" smtClean="0"/>
              <a:t>нових</a:t>
            </a:r>
            <a:r>
              <a:rPr lang="ru-RU" sz="3000" dirty="0" smtClean="0"/>
              <a:t> </a:t>
            </a:r>
            <a:r>
              <a:rPr lang="ru-RU" sz="3000" dirty="0" err="1" smtClean="0"/>
              <a:t>полів</a:t>
            </a:r>
            <a:endParaRPr lang="ru-RU" sz="3000" dirty="0"/>
          </a:p>
          <a:p>
            <a:pPr eaLnBrk="0" hangingPunct="0">
              <a:spcBef>
                <a:spcPct val="50000"/>
              </a:spcBef>
            </a:pPr>
            <a:endParaRPr lang="ru-RU" sz="3000" dirty="0"/>
          </a:p>
        </p:txBody>
      </p:sp>
      <p:pic>
        <p:nvPicPr>
          <p:cNvPr id="3994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" y="871538"/>
            <a:ext cx="8426450" cy="148590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pic>
        <p:nvPicPr>
          <p:cNvPr id="2058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4663" y="2611438"/>
            <a:ext cx="4041775" cy="3468687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pic>
        <p:nvPicPr>
          <p:cNvPr id="2058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22825" y="2606675"/>
            <a:ext cx="4038600" cy="334010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24" name="Стрелка влево 23"/>
          <p:cNvSpPr/>
          <p:nvPr/>
        </p:nvSpPr>
        <p:spPr bwMode="auto">
          <a:xfrm rot="19597170">
            <a:off x="4021138" y="4572000"/>
            <a:ext cx="1135062" cy="374650"/>
          </a:xfrm>
          <a:prstGeom prst="leftArrow">
            <a:avLst>
              <a:gd name="adj1" fmla="val 50000"/>
              <a:gd name="adj2" fmla="val 97059"/>
            </a:avLst>
          </a:prstGeom>
          <a:solidFill>
            <a:srgbClr val="3333FF"/>
          </a:solidFill>
          <a:ln w="25400" cap="flat" cmpd="sng" algn="ctr">
            <a:noFill/>
            <a:prstDash val="solid"/>
            <a:round/>
            <a:headEnd type="none" w="med" len="med"/>
            <a:tailEnd type="none" w="med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5" name="AutoShape 8"/>
          <p:cNvSpPr>
            <a:spLocks noChangeArrowheads="1"/>
          </p:cNvSpPr>
          <p:nvPr/>
        </p:nvSpPr>
        <p:spPr bwMode="auto">
          <a:xfrm>
            <a:off x="5089525" y="5200650"/>
            <a:ext cx="2170113" cy="582613"/>
          </a:xfrm>
          <a:prstGeom prst="wedgeRoundRectCallout">
            <a:avLst>
              <a:gd name="adj1" fmla="val -58604"/>
              <a:gd name="adj2" fmla="val -145538"/>
              <a:gd name="adj3" fmla="val 16667"/>
            </a:avLst>
          </a:prstGeom>
          <a:solidFill>
            <a:srgbClr val="FFFF99"/>
          </a:solidFill>
          <a:ln w="25400">
            <a:noFill/>
            <a:miter lim="800000"/>
            <a:headEnd/>
            <a:tailEnd type="none" w="med" len="lg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0" dirty="0" err="1" smtClean="0"/>
              <a:t>перетягнути</a:t>
            </a:r>
            <a:endParaRPr lang="ru-RU" sz="2400" b="0" dirty="0"/>
          </a:p>
        </p:txBody>
      </p:sp>
      <p:sp>
        <p:nvSpPr>
          <p:cNvPr id="26" name="Прямоугольник 25"/>
          <p:cNvSpPr>
            <a:spLocks noChangeArrowheads="1"/>
          </p:cNvSpPr>
          <p:nvPr/>
        </p:nvSpPr>
        <p:spPr bwMode="auto">
          <a:xfrm>
            <a:off x="419100" y="869950"/>
            <a:ext cx="8428038" cy="1476375"/>
          </a:xfrm>
          <a:prstGeom prst="rect">
            <a:avLst/>
          </a:prstGeom>
          <a:solidFill>
            <a:schemeClr val="tx1">
              <a:alpha val="50195"/>
            </a:schemeClr>
          </a:solidFill>
          <a:ln w="25400" algn="ctr">
            <a:noFill/>
            <a:round/>
            <a:headEnd/>
            <a:tailEnd type="none" w="med" len="lg"/>
          </a:ln>
        </p:spPr>
        <p:txBody>
          <a:bodyPr/>
          <a:lstStyle/>
          <a:p>
            <a:endParaRPr lang="ru-RU"/>
          </a:p>
        </p:txBody>
      </p:sp>
      <p:pic>
        <p:nvPicPr>
          <p:cNvPr id="20582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77888" y="1125538"/>
            <a:ext cx="1130300" cy="26670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pic>
        <p:nvPicPr>
          <p:cNvPr id="205832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94563" y="1346200"/>
            <a:ext cx="723900" cy="83820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05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05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05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988" y="927100"/>
            <a:ext cx="8426450" cy="148590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40963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EC32070-8776-4CE2-B62E-D93AF4923286}" type="slidenum">
              <a:rPr lang="ru-RU" smtClean="0"/>
              <a:pPr/>
              <a:t>15</a:t>
            </a:fld>
            <a:endParaRPr lang="ru-RU" smtClean="0"/>
          </a:p>
        </p:txBody>
      </p:sp>
      <p:sp>
        <p:nvSpPr>
          <p:cNvPr id="40964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0965" name="Text Box 3"/>
          <p:cNvSpPr txBox="1">
            <a:spLocks noChangeArrowheads="1"/>
          </p:cNvSpPr>
          <p:nvPr/>
        </p:nvSpPr>
        <p:spPr bwMode="auto">
          <a:xfrm>
            <a:off x="395288" y="188913"/>
            <a:ext cx="81407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3000" dirty="0" err="1" smtClean="0"/>
              <a:t>Додавання</a:t>
            </a:r>
            <a:r>
              <a:rPr lang="ru-RU" sz="3000" dirty="0" smtClean="0"/>
              <a:t> </a:t>
            </a:r>
            <a:r>
              <a:rPr lang="ru-RU" sz="3000" dirty="0" err="1" smtClean="0"/>
              <a:t>нових</a:t>
            </a:r>
            <a:r>
              <a:rPr lang="ru-RU" sz="3000" dirty="0" smtClean="0"/>
              <a:t> </a:t>
            </a:r>
            <a:r>
              <a:rPr lang="ru-RU" sz="3000" dirty="0" err="1" smtClean="0"/>
              <a:t>елементів</a:t>
            </a:r>
            <a:endParaRPr lang="ru-RU" sz="3000" dirty="0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419100" y="936625"/>
            <a:ext cx="8428038" cy="1476375"/>
          </a:xfrm>
          <a:prstGeom prst="rect">
            <a:avLst/>
          </a:prstGeom>
          <a:solidFill>
            <a:schemeClr val="tx1">
              <a:alpha val="50195"/>
            </a:schemeClr>
          </a:solidFill>
          <a:ln w="25400" algn="ctr">
            <a:noFill/>
            <a:round/>
            <a:headEnd/>
            <a:tailEnd type="none" w="med" len="lg"/>
          </a:ln>
        </p:spPr>
        <p:txBody>
          <a:bodyPr/>
          <a:lstStyle/>
          <a:p>
            <a:endParaRPr lang="ru-RU"/>
          </a:p>
        </p:txBody>
      </p:sp>
      <p:pic>
        <p:nvPicPr>
          <p:cNvPr id="59412" name="Picture 2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5663" y="1427163"/>
            <a:ext cx="3019425" cy="754062"/>
          </a:xfrm>
          <a:prstGeom prst="rect">
            <a:avLst/>
          </a:prstGeom>
          <a:ln>
            <a:headEnd type="none" w="med" len="med"/>
            <a:tailEnd type="none" w="med" len="lg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59413" name="Picture 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1338" y="5116513"/>
            <a:ext cx="655637" cy="655637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pic>
        <p:nvPicPr>
          <p:cNvPr id="59414" name="Picture 2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8163" y="4445000"/>
            <a:ext cx="660400" cy="627063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pic>
        <p:nvPicPr>
          <p:cNvPr id="59415" name="Picture 2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3400" y="2490788"/>
            <a:ext cx="671513" cy="638175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pic>
        <p:nvPicPr>
          <p:cNvPr id="59416" name="Picture 2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9438" y="3173413"/>
            <a:ext cx="579437" cy="550862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pic>
        <p:nvPicPr>
          <p:cNvPr id="59417" name="Picture 2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52450" y="3768725"/>
            <a:ext cx="631825" cy="631825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pic>
        <p:nvPicPr>
          <p:cNvPr id="59418" name="Picture 26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66738" y="5816600"/>
            <a:ext cx="603250" cy="573088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pic>
        <p:nvPicPr>
          <p:cNvPr id="29" name="Picture 5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77888" y="1192213"/>
            <a:ext cx="1130300" cy="26670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30" name="Прямоугольник 29"/>
          <p:cNvSpPr>
            <a:spLocks noChangeArrowheads="1"/>
          </p:cNvSpPr>
          <p:nvPr/>
        </p:nvSpPr>
        <p:spPr bwMode="auto">
          <a:xfrm>
            <a:off x="1322388" y="2643188"/>
            <a:ext cx="75136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3538" indent="-363538"/>
            <a:r>
              <a:rPr lang="ru-RU" sz="2400" dirty="0" err="1" smtClean="0"/>
              <a:t>Малюнок</a:t>
            </a:r>
            <a:endParaRPr lang="ru-RU" sz="2400" dirty="0"/>
          </a:p>
        </p:txBody>
      </p:sp>
      <p:sp>
        <p:nvSpPr>
          <p:cNvPr id="31" name="Прямоугольник 30"/>
          <p:cNvSpPr>
            <a:spLocks noChangeArrowheads="1"/>
          </p:cNvSpPr>
          <p:nvPr/>
        </p:nvSpPr>
        <p:spPr bwMode="auto">
          <a:xfrm>
            <a:off x="1322388" y="3289300"/>
            <a:ext cx="76787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3538" indent="-363538"/>
            <a:r>
              <a:rPr lang="ru-RU" sz="2400" dirty="0" err="1" smtClean="0"/>
              <a:t>Вільна</a:t>
            </a:r>
            <a:r>
              <a:rPr lang="ru-RU" sz="2400" dirty="0" smtClean="0"/>
              <a:t> </a:t>
            </a:r>
            <a:r>
              <a:rPr lang="ru-RU" sz="2400" dirty="0"/>
              <a:t>рамка </a:t>
            </a:r>
            <a:r>
              <a:rPr lang="ru-RU" sz="2400" dirty="0" smtClean="0"/>
              <a:t>об</a:t>
            </a:r>
            <a:r>
              <a:rPr lang="en-US" sz="2400" dirty="0" smtClean="0"/>
              <a:t>’</a:t>
            </a:r>
            <a:r>
              <a:rPr lang="ru-RU" sz="2400" dirty="0" err="1" smtClean="0"/>
              <a:t>єкту</a:t>
            </a:r>
            <a:r>
              <a:rPr lang="ru-RU" sz="2400" dirty="0" smtClean="0"/>
              <a:t> </a:t>
            </a:r>
            <a:r>
              <a:rPr lang="ru-RU" sz="2400" b="0" dirty="0"/>
              <a:t>(</a:t>
            </a:r>
            <a:r>
              <a:rPr lang="ru-RU" sz="2400" b="0" dirty="0" smtClean="0"/>
              <a:t>об</a:t>
            </a:r>
            <a:r>
              <a:rPr lang="en-US" sz="2400" b="0" dirty="0" smtClean="0"/>
              <a:t>’</a:t>
            </a:r>
            <a:r>
              <a:rPr lang="ru-RU" sz="2400" b="0" dirty="0" err="1" smtClean="0"/>
              <a:t>єкт</a:t>
            </a:r>
            <a:r>
              <a:rPr lang="ru-RU" sz="2400" b="0" dirty="0" smtClean="0"/>
              <a:t> </a:t>
            </a:r>
            <a:r>
              <a:rPr lang="ru-RU" sz="2400" b="0" dirty="0" err="1" smtClean="0"/>
              <a:t>редагується</a:t>
            </a:r>
            <a:r>
              <a:rPr lang="ru-RU" sz="2400" b="0" dirty="0" smtClean="0"/>
              <a:t>)</a:t>
            </a:r>
            <a:endParaRPr lang="ru-RU" sz="2400" b="0" dirty="0"/>
          </a:p>
        </p:txBody>
      </p:sp>
      <p:sp>
        <p:nvSpPr>
          <p:cNvPr id="32" name="Прямоугольник 31"/>
          <p:cNvSpPr>
            <a:spLocks noChangeArrowheads="1"/>
          </p:cNvSpPr>
          <p:nvPr/>
        </p:nvSpPr>
        <p:spPr bwMode="auto">
          <a:xfrm>
            <a:off x="1322388" y="3933825"/>
            <a:ext cx="75136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3538" indent="-363538"/>
            <a:r>
              <a:rPr lang="ru-RU" sz="2400" dirty="0" smtClean="0"/>
              <a:t>Г</a:t>
            </a:r>
            <a:r>
              <a:rPr lang="uk-UA" sz="2400" dirty="0" smtClean="0"/>
              <a:t>і</a:t>
            </a:r>
            <a:r>
              <a:rPr lang="ru-RU" sz="2400" dirty="0" err="1" smtClean="0"/>
              <a:t>перпосилання</a:t>
            </a:r>
            <a:endParaRPr lang="ru-RU" sz="2400" b="0" dirty="0"/>
          </a:p>
        </p:txBody>
      </p:sp>
      <p:sp>
        <p:nvSpPr>
          <p:cNvPr id="33" name="Прямоугольник 32"/>
          <p:cNvSpPr>
            <a:spLocks noChangeArrowheads="1"/>
          </p:cNvSpPr>
          <p:nvPr/>
        </p:nvSpPr>
        <p:spPr bwMode="auto">
          <a:xfrm>
            <a:off x="1322388" y="4579938"/>
            <a:ext cx="751363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3538" indent="-363538"/>
            <a:r>
              <a:rPr lang="ru-RU" sz="2400" dirty="0" err="1" smtClean="0"/>
              <a:t>Приєднана</a:t>
            </a:r>
            <a:r>
              <a:rPr lang="ru-RU" sz="2400" dirty="0" smtClean="0"/>
              <a:t> </a:t>
            </a:r>
            <a:r>
              <a:rPr lang="ru-RU" sz="2400" dirty="0"/>
              <a:t>рамка </a:t>
            </a:r>
            <a:r>
              <a:rPr lang="ru-RU" sz="2400" dirty="0" smtClean="0"/>
              <a:t>об</a:t>
            </a:r>
            <a:r>
              <a:rPr lang="en-US" sz="2400" dirty="0" smtClean="0"/>
              <a:t>’</a:t>
            </a:r>
            <a:r>
              <a:rPr lang="ru-RU" sz="2400" dirty="0" err="1" smtClean="0"/>
              <a:t>єкту</a:t>
            </a:r>
            <a:r>
              <a:rPr lang="ru-RU" sz="2400" dirty="0" smtClean="0"/>
              <a:t> </a:t>
            </a:r>
            <a:r>
              <a:rPr lang="ru-RU" sz="2400" b="0" dirty="0"/>
              <a:t>(</a:t>
            </a:r>
            <a:r>
              <a:rPr lang="ru-RU" sz="2400" b="0" dirty="0" smtClean="0"/>
              <a:t>об</a:t>
            </a:r>
            <a:r>
              <a:rPr lang="en-US" sz="2400" b="0" dirty="0" smtClean="0"/>
              <a:t>’</a:t>
            </a:r>
            <a:r>
              <a:rPr lang="ru-RU" sz="2400" b="0" dirty="0" err="1" smtClean="0"/>
              <a:t>єкт</a:t>
            </a:r>
            <a:r>
              <a:rPr lang="ru-RU" sz="2400" b="0" dirty="0" smtClean="0"/>
              <a:t> </a:t>
            </a:r>
            <a:r>
              <a:rPr lang="ru-RU" sz="2400" b="0" dirty="0" err="1" smtClean="0"/>
              <a:t>з</a:t>
            </a:r>
            <a:r>
              <a:rPr lang="ru-RU" sz="2400" b="0" dirty="0" smtClean="0"/>
              <a:t> </a:t>
            </a:r>
            <a:r>
              <a:rPr lang="ru-RU" sz="2400" b="0" dirty="0" err="1" smtClean="0"/>
              <a:t>бази</a:t>
            </a:r>
            <a:r>
              <a:rPr lang="ru-RU" sz="2400" b="0" dirty="0" smtClean="0"/>
              <a:t>)</a:t>
            </a:r>
            <a:endParaRPr lang="ru-RU" sz="2400" b="0" dirty="0"/>
          </a:p>
        </p:txBody>
      </p:sp>
      <p:sp>
        <p:nvSpPr>
          <p:cNvPr id="34" name="Прямоугольник 33"/>
          <p:cNvSpPr>
            <a:spLocks noChangeArrowheads="1"/>
          </p:cNvSpPr>
          <p:nvPr/>
        </p:nvSpPr>
        <p:spPr bwMode="auto">
          <a:xfrm>
            <a:off x="1322388" y="5226050"/>
            <a:ext cx="75136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3538" indent="-363538"/>
            <a:r>
              <a:rPr lang="uk-UA" sz="2400" dirty="0" smtClean="0"/>
              <a:t>Підпорядкована</a:t>
            </a:r>
            <a:r>
              <a:rPr lang="ru-RU" sz="2400" dirty="0" smtClean="0"/>
              <a:t> </a:t>
            </a:r>
            <a:r>
              <a:rPr lang="ru-RU" sz="2400" dirty="0"/>
              <a:t>форма</a:t>
            </a:r>
          </a:p>
        </p:txBody>
      </p:sp>
      <p:sp>
        <p:nvSpPr>
          <p:cNvPr id="35" name="Прямоугольник 34"/>
          <p:cNvSpPr>
            <a:spLocks noChangeArrowheads="1"/>
          </p:cNvSpPr>
          <p:nvPr/>
        </p:nvSpPr>
        <p:spPr bwMode="auto">
          <a:xfrm>
            <a:off x="1322388" y="5870575"/>
            <a:ext cx="75136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3538" indent="-363538"/>
            <a:r>
              <a:rPr lang="ru-RU" sz="2400" dirty="0" err="1" smtClean="0"/>
              <a:t>Розрив</a:t>
            </a:r>
            <a:r>
              <a:rPr lang="ru-RU" sz="2400" dirty="0" smtClean="0"/>
              <a:t> </a:t>
            </a:r>
            <a:r>
              <a:rPr lang="ru-RU" sz="2400" dirty="0" err="1" smtClean="0"/>
              <a:t>сторінки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9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9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59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9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59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59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59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A6C1442-B4BE-4937-A43B-628D3132E926}" type="slidenum">
              <a:rPr lang="ru-RU" smtClean="0"/>
              <a:pPr/>
              <a:t>16</a:t>
            </a:fld>
            <a:endParaRPr lang="ru-RU" smtClean="0"/>
          </a:p>
        </p:txBody>
      </p:sp>
      <p:sp>
        <p:nvSpPr>
          <p:cNvPr id="9219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0" name="Text Box 3"/>
          <p:cNvSpPr txBox="1">
            <a:spLocks noChangeArrowheads="1"/>
          </p:cNvSpPr>
          <p:nvPr/>
        </p:nvSpPr>
        <p:spPr bwMode="auto">
          <a:xfrm>
            <a:off x="395288" y="188913"/>
            <a:ext cx="81407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3000" dirty="0" err="1" smtClean="0"/>
              <a:t>Сортування</a:t>
            </a:r>
            <a:r>
              <a:rPr lang="ru-RU" sz="3000" dirty="0" smtClean="0"/>
              <a:t> та </a:t>
            </a:r>
            <a:r>
              <a:rPr lang="ru-RU" sz="3000" dirty="0" err="1" smtClean="0"/>
              <a:t>пошук</a:t>
            </a:r>
            <a:endParaRPr lang="ru-RU" sz="3000" dirty="0"/>
          </a:p>
        </p:txBody>
      </p:sp>
      <p:sp>
        <p:nvSpPr>
          <p:cNvPr id="9221" name="Rectangle 4"/>
          <p:cNvSpPr>
            <a:spLocks noChangeArrowheads="1"/>
          </p:cNvSpPr>
          <p:nvPr/>
        </p:nvSpPr>
        <p:spPr bwMode="auto">
          <a:xfrm>
            <a:off x="355600" y="852488"/>
            <a:ext cx="8555038" cy="46355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/>
          <a:lstStyle/>
          <a:p>
            <a:pPr marL="358775" indent="-358775">
              <a:spcBef>
                <a:spcPct val="50000"/>
              </a:spcBef>
            </a:pPr>
            <a:r>
              <a:rPr lang="ru-RU" sz="2400" dirty="0" err="1" smtClean="0">
                <a:solidFill>
                  <a:srgbClr val="4040C0"/>
                </a:solidFill>
              </a:rPr>
              <a:t>Сортування</a:t>
            </a:r>
            <a:r>
              <a:rPr lang="ru-RU" sz="2400" dirty="0" smtClean="0">
                <a:solidFill>
                  <a:srgbClr val="4040C0"/>
                </a:solidFill>
              </a:rPr>
              <a:t> </a:t>
            </a:r>
            <a:r>
              <a:rPr lang="ru-RU" sz="2400" dirty="0">
                <a:solidFill>
                  <a:srgbClr val="4040C0"/>
                </a:solidFill>
              </a:rPr>
              <a:t>по </a:t>
            </a:r>
            <a:r>
              <a:rPr lang="ru-RU" sz="2400" dirty="0" smtClean="0">
                <a:solidFill>
                  <a:srgbClr val="4040C0"/>
                </a:solidFill>
              </a:rPr>
              <a:t>поточному полю </a:t>
            </a:r>
            <a:r>
              <a:rPr lang="ru-RU" sz="2400" dirty="0">
                <a:solidFill>
                  <a:srgbClr val="4040C0"/>
                </a:solidFill>
              </a:rPr>
              <a:t>(</a:t>
            </a:r>
            <a:r>
              <a:rPr lang="ru-RU" sz="2400" dirty="0" err="1" smtClean="0">
                <a:solidFill>
                  <a:srgbClr val="4040C0"/>
                </a:solidFill>
              </a:rPr>
              <a:t>стовпцю</a:t>
            </a:r>
            <a:r>
              <a:rPr lang="ru-RU" sz="2400" dirty="0" smtClean="0">
                <a:solidFill>
                  <a:srgbClr val="4040C0"/>
                </a:solidFill>
              </a:rPr>
              <a:t>):</a:t>
            </a:r>
            <a:endParaRPr lang="ru-RU" sz="2400" b="0" dirty="0"/>
          </a:p>
        </p:txBody>
      </p:sp>
      <p:sp>
        <p:nvSpPr>
          <p:cNvPr id="37896" name="Rectangle 7"/>
          <p:cNvSpPr>
            <a:spLocks noChangeArrowheads="1"/>
          </p:cNvSpPr>
          <p:nvPr/>
        </p:nvSpPr>
        <p:spPr bwMode="auto">
          <a:xfrm>
            <a:off x="6345238" y="1358900"/>
            <a:ext cx="1978427" cy="461665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  <p:txBody>
          <a:bodyPr wrap="none">
            <a:spAutoFit/>
          </a:bodyPr>
          <a:lstStyle/>
          <a:p>
            <a:r>
              <a:rPr lang="ru-RU" sz="2400" dirty="0"/>
              <a:t>по </a:t>
            </a:r>
            <a:r>
              <a:rPr lang="ru-RU" sz="2400" dirty="0" err="1" smtClean="0"/>
              <a:t>зростанню</a:t>
            </a:r>
            <a:endParaRPr lang="ru-RU" sz="2400" dirty="0"/>
          </a:p>
        </p:txBody>
      </p:sp>
      <p:sp>
        <p:nvSpPr>
          <p:cNvPr id="37897" name="Rectangle 8"/>
          <p:cNvSpPr>
            <a:spLocks noChangeArrowheads="1"/>
          </p:cNvSpPr>
          <p:nvPr/>
        </p:nvSpPr>
        <p:spPr bwMode="auto">
          <a:xfrm>
            <a:off x="6345238" y="2033588"/>
            <a:ext cx="1885453" cy="461665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  <p:txBody>
          <a:bodyPr wrap="none">
            <a:spAutoFit/>
          </a:bodyPr>
          <a:lstStyle/>
          <a:p>
            <a:r>
              <a:rPr lang="ru-RU" sz="2400" dirty="0"/>
              <a:t>по </a:t>
            </a:r>
            <a:r>
              <a:rPr lang="ru-RU" sz="2400" dirty="0" err="1" smtClean="0"/>
              <a:t>спаданню</a:t>
            </a:r>
            <a:endParaRPr lang="ru-RU" sz="2400" dirty="0"/>
          </a:p>
        </p:txBody>
      </p:sp>
      <p:pic>
        <p:nvPicPr>
          <p:cNvPr id="318473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4203700"/>
            <a:ext cx="6586538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8474" name="Rectangle 10"/>
          <p:cNvSpPr>
            <a:spLocks noChangeArrowheads="1"/>
          </p:cNvSpPr>
          <p:nvPr/>
        </p:nvSpPr>
        <p:spPr bwMode="auto">
          <a:xfrm>
            <a:off x="276225" y="3427413"/>
            <a:ext cx="8555038" cy="46355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/>
          <a:lstStyle/>
          <a:p>
            <a:pPr marL="358775" indent="-358775">
              <a:spcBef>
                <a:spcPct val="50000"/>
              </a:spcBef>
            </a:pPr>
            <a:r>
              <a:rPr lang="ru-RU" sz="2400" dirty="0" err="1" smtClean="0">
                <a:solidFill>
                  <a:srgbClr val="4040C0"/>
                </a:solidFill>
              </a:rPr>
              <a:t>Пошук</a:t>
            </a:r>
            <a:r>
              <a:rPr lang="ru-RU" sz="2400" dirty="0" smtClean="0">
                <a:solidFill>
                  <a:srgbClr val="4040C0"/>
                </a:solidFill>
              </a:rPr>
              <a:t> та </a:t>
            </a:r>
            <a:r>
              <a:rPr lang="ru-RU" sz="2400" dirty="0" err="1" smtClean="0">
                <a:solidFill>
                  <a:srgbClr val="4040C0"/>
                </a:solidFill>
              </a:rPr>
              <a:t>заміна</a:t>
            </a:r>
            <a:r>
              <a:rPr lang="ru-RU" sz="2400" dirty="0" smtClean="0">
                <a:solidFill>
                  <a:srgbClr val="4040C0"/>
                </a:solidFill>
              </a:rPr>
              <a:t>:</a:t>
            </a:r>
            <a:endParaRPr lang="ru-RU" sz="2400" b="0" dirty="0"/>
          </a:p>
        </p:txBody>
      </p:sp>
      <p:sp>
        <p:nvSpPr>
          <p:cNvPr id="318476" name="AutoShape 12"/>
          <p:cNvSpPr>
            <a:spLocks noChangeArrowheads="1"/>
          </p:cNvSpPr>
          <p:nvPr/>
        </p:nvSpPr>
        <p:spPr bwMode="auto">
          <a:xfrm>
            <a:off x="274638" y="4219575"/>
            <a:ext cx="2270125" cy="925513"/>
          </a:xfrm>
          <a:prstGeom prst="wedgeRoundRectCallout">
            <a:avLst>
              <a:gd name="adj1" fmla="val 54967"/>
              <a:gd name="adj2" fmla="val 74271"/>
              <a:gd name="adj3" fmla="val 16667"/>
            </a:avLst>
          </a:prstGeom>
          <a:solidFill>
            <a:srgbClr val="FFFF99"/>
          </a:solidFill>
          <a:ln w="25400">
            <a:noFill/>
            <a:miter lim="800000"/>
            <a:headEnd/>
            <a:tailEnd type="none" w="med" len="lg"/>
          </a:ln>
          <a:effectLst>
            <a:outerShdw dist="53882" dir="2700000" algn="ctr" rotWithShape="0">
              <a:schemeClr val="tx1">
                <a:alpha val="50000"/>
              </a:scheme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0" dirty="0" err="1" smtClean="0"/>
              <a:t>Поточне</a:t>
            </a:r>
            <a:r>
              <a:rPr lang="ru-RU" sz="2400" b="0" dirty="0" smtClean="0"/>
              <a:t> поле </a:t>
            </a:r>
            <a:r>
              <a:rPr lang="ru-RU" sz="2400" b="0" dirty="0" err="1" smtClean="0"/>
              <a:t>або</a:t>
            </a:r>
            <a:r>
              <a:rPr lang="ru-RU" sz="2400" b="0" dirty="0" smtClean="0"/>
              <a:t> </a:t>
            </a:r>
            <a:r>
              <a:rPr lang="ru-RU" sz="2400" b="0" dirty="0" err="1" smtClean="0"/>
              <a:t>всі</a:t>
            </a:r>
            <a:r>
              <a:rPr lang="ru-RU" sz="2400" b="0" dirty="0" smtClean="0"/>
              <a:t> поля</a:t>
            </a:r>
            <a:endParaRPr lang="ru-RU" sz="2400" b="0" dirty="0"/>
          </a:p>
        </p:txBody>
      </p:sp>
      <p:sp>
        <p:nvSpPr>
          <p:cNvPr id="318477" name="AutoShape 13"/>
          <p:cNvSpPr>
            <a:spLocks noChangeArrowheads="1"/>
          </p:cNvSpPr>
          <p:nvPr/>
        </p:nvSpPr>
        <p:spPr bwMode="auto">
          <a:xfrm>
            <a:off x="3846512" y="3554413"/>
            <a:ext cx="3082941" cy="1314450"/>
          </a:xfrm>
          <a:prstGeom prst="wedgeRoundRectCallout">
            <a:avLst>
              <a:gd name="adj1" fmla="val -37022"/>
              <a:gd name="adj2" fmla="val 112574"/>
              <a:gd name="adj3" fmla="val 16667"/>
            </a:avLst>
          </a:prstGeom>
          <a:solidFill>
            <a:srgbClr val="FFFF99"/>
          </a:solidFill>
          <a:ln w="25400">
            <a:noFill/>
            <a:miter lim="800000"/>
            <a:headEnd/>
            <a:tailEnd type="none" w="med" len="lg"/>
          </a:ln>
          <a:effectLst>
            <a:outerShdw dist="53882" dir="2700000" algn="ctr" rotWithShape="0">
              <a:schemeClr val="tx1">
                <a:alpha val="50000"/>
              </a:scheme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0" dirty="0" err="1" smtClean="0"/>
              <a:t>повністю</a:t>
            </a:r>
            <a:r>
              <a:rPr lang="ru-RU" sz="2400" b="0" dirty="0" smtClean="0"/>
              <a:t>, </a:t>
            </a:r>
            <a:r>
              <a:rPr lang="ru-RU" sz="2400" b="0" dirty="0"/>
              <a:t/>
            </a:r>
            <a:br>
              <a:rPr lang="ru-RU" sz="2400" b="0" dirty="0"/>
            </a:br>
            <a:r>
              <a:rPr lang="ru-RU" sz="2400" b="0" dirty="0" err="1" smtClean="0"/>
              <a:t>з</a:t>
            </a:r>
            <a:r>
              <a:rPr lang="ru-RU" sz="2400" b="0" dirty="0" smtClean="0"/>
              <a:t> любою </a:t>
            </a:r>
            <a:r>
              <a:rPr lang="ru-RU" sz="2400" b="0" dirty="0" err="1" smtClean="0"/>
              <a:t>частиною</a:t>
            </a:r>
            <a:r>
              <a:rPr lang="ru-RU" sz="2400" b="0" dirty="0" smtClean="0"/>
              <a:t>, </a:t>
            </a:r>
            <a:r>
              <a:rPr lang="ru-RU" sz="2400" b="0" dirty="0"/>
              <a:t/>
            </a:r>
            <a:br>
              <a:rPr lang="ru-RU" sz="2400" b="0" dirty="0"/>
            </a:br>
            <a:r>
              <a:rPr lang="ru-RU" sz="2400" b="0" dirty="0" err="1" smtClean="0"/>
              <a:t>з</a:t>
            </a:r>
            <a:r>
              <a:rPr lang="ru-RU" sz="2400" b="0" dirty="0" smtClean="0"/>
              <a:t> початком</a:t>
            </a:r>
            <a:endParaRPr lang="ru-RU" sz="2400" b="0" dirty="0"/>
          </a:p>
        </p:txBody>
      </p:sp>
      <p:sp>
        <p:nvSpPr>
          <p:cNvPr id="318478" name="AutoShape 14"/>
          <p:cNvSpPr>
            <a:spLocks noChangeArrowheads="1"/>
          </p:cNvSpPr>
          <p:nvPr/>
        </p:nvSpPr>
        <p:spPr bwMode="auto">
          <a:xfrm>
            <a:off x="4251325" y="5356225"/>
            <a:ext cx="2784475" cy="571500"/>
          </a:xfrm>
          <a:prstGeom prst="wedgeRoundRectCallout">
            <a:avLst>
              <a:gd name="adj1" fmla="val -80658"/>
              <a:gd name="adj2" fmla="val 72304"/>
              <a:gd name="adj3" fmla="val 16667"/>
            </a:avLst>
          </a:prstGeom>
          <a:solidFill>
            <a:srgbClr val="FFFF99"/>
          </a:solidFill>
          <a:ln w="25400">
            <a:noFill/>
            <a:miter lim="800000"/>
            <a:headEnd/>
            <a:tailEnd type="none" w="med" len="lg"/>
          </a:ln>
          <a:effectLst>
            <a:outerShdw dist="53882" dir="2700000" algn="ctr" rotWithShape="0">
              <a:schemeClr val="tx1">
                <a:alpha val="50000"/>
              </a:scheme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0" dirty="0" smtClean="0"/>
              <a:t>все, </a:t>
            </a:r>
            <a:r>
              <a:rPr lang="ru-RU" sz="2400" b="0" dirty="0"/>
              <a:t>вверх, вниз</a:t>
            </a:r>
          </a:p>
        </p:txBody>
      </p:sp>
      <p:pic>
        <p:nvPicPr>
          <p:cNvPr id="9229" name="Picture 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8500" y="1349375"/>
            <a:ext cx="4838700" cy="186690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pic>
        <p:nvPicPr>
          <p:cNvPr id="37905" name="Picture 1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72827" y="1366491"/>
            <a:ext cx="608382" cy="550441"/>
          </a:xfrm>
          <a:prstGeom prst="rect">
            <a:avLst/>
          </a:prstGeom>
          <a:ln>
            <a:headEnd type="none" w="med" len="med"/>
            <a:tailEnd type="none" w="med" len="lg"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</p:pic>
      <p:pic>
        <p:nvPicPr>
          <p:cNvPr id="37906" name="Picture 1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72827" y="2022717"/>
            <a:ext cx="606788" cy="548999"/>
          </a:xfrm>
          <a:prstGeom prst="rect">
            <a:avLst/>
          </a:prstGeom>
          <a:ln>
            <a:headEnd type="none" w="med" len="med"/>
            <a:tailEnd type="none" w="med" len="lg"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</p:pic>
      <p:sp>
        <p:nvSpPr>
          <p:cNvPr id="19" name="Скругленный прямоугольник 18"/>
          <p:cNvSpPr>
            <a:spLocks noChangeArrowheads="1"/>
          </p:cNvSpPr>
          <p:nvPr/>
        </p:nvSpPr>
        <p:spPr bwMode="auto">
          <a:xfrm>
            <a:off x="3922713" y="2005013"/>
            <a:ext cx="450850" cy="969962"/>
          </a:xfrm>
          <a:prstGeom prst="roundRect">
            <a:avLst>
              <a:gd name="adj" fmla="val 16667"/>
            </a:avLst>
          </a:prstGeom>
          <a:noFill/>
          <a:ln w="57150" algn="ctr">
            <a:solidFill>
              <a:srgbClr val="FF0000"/>
            </a:solidFill>
            <a:round/>
            <a:headEnd/>
            <a:tailEnd type="none" w="med" len="lg"/>
          </a:ln>
        </p:spPr>
        <p:txBody>
          <a:bodyPr/>
          <a:lstStyle/>
          <a:p>
            <a:endParaRPr lang="ru-RU"/>
          </a:p>
        </p:txBody>
      </p:sp>
      <p:pic>
        <p:nvPicPr>
          <p:cNvPr id="37907" name="Picture 1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72827" y="2677502"/>
            <a:ext cx="606787" cy="548998"/>
          </a:xfrm>
          <a:prstGeom prst="rect">
            <a:avLst/>
          </a:prstGeom>
          <a:ln>
            <a:headEnd type="none" w="med" len="med"/>
            <a:tailEnd type="none" w="med" len="lg"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</p:pic>
      <p:sp>
        <p:nvSpPr>
          <p:cNvPr id="21" name="Rectangle 8"/>
          <p:cNvSpPr>
            <a:spLocks noChangeArrowheads="1"/>
          </p:cNvSpPr>
          <p:nvPr/>
        </p:nvSpPr>
        <p:spPr bwMode="auto">
          <a:xfrm>
            <a:off x="6345238" y="2708275"/>
            <a:ext cx="1418978" cy="461665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  <p:txBody>
          <a:bodyPr wrap="none">
            <a:spAutoFit/>
          </a:bodyPr>
          <a:lstStyle/>
          <a:p>
            <a:r>
              <a:rPr lang="ru-RU" sz="2400" dirty="0" err="1" smtClean="0"/>
              <a:t>скидання</a:t>
            </a:r>
            <a:endParaRPr lang="ru-RU" sz="2400" dirty="0"/>
          </a:p>
        </p:txBody>
      </p:sp>
      <p:pic>
        <p:nvPicPr>
          <p:cNvPr id="37908" name="Picture 2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38303" y="3354291"/>
            <a:ext cx="597263" cy="565828"/>
          </a:xfrm>
          <a:prstGeom prst="rect">
            <a:avLst/>
          </a:prstGeom>
          <a:ln>
            <a:headEnd type="none" w="med" len="med"/>
            <a:tailEnd type="none" w="med" len="lg"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</p:pic>
      <p:pic>
        <p:nvPicPr>
          <p:cNvPr id="36884" name="Picture 2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2910" y="4143380"/>
            <a:ext cx="7669212" cy="184150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22" name="Скругленный прямоугольник 21"/>
          <p:cNvSpPr>
            <a:spLocks noChangeArrowheads="1"/>
          </p:cNvSpPr>
          <p:nvPr/>
        </p:nvSpPr>
        <p:spPr bwMode="auto">
          <a:xfrm>
            <a:off x="7443788" y="4660900"/>
            <a:ext cx="552450" cy="971550"/>
          </a:xfrm>
          <a:prstGeom prst="roundRect">
            <a:avLst>
              <a:gd name="adj" fmla="val 16667"/>
            </a:avLst>
          </a:prstGeom>
          <a:noFill/>
          <a:ln w="57150" algn="ctr">
            <a:solidFill>
              <a:srgbClr val="FF0000"/>
            </a:solidFill>
            <a:round/>
            <a:headEnd/>
            <a:tailEnd type="none" w="med" len="lg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7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7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7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18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6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7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18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7" dur="500"/>
                                        <p:tgtEl>
                                          <p:spTgt spid="368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18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7" dur="500"/>
                                        <p:tgtEl>
                                          <p:spTgt spid="3184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8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18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5" dur="500"/>
                                        <p:tgtEl>
                                          <p:spTgt spid="3184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8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18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6" grpId="0"/>
      <p:bldP spid="37897" grpId="0"/>
      <p:bldP spid="318476" grpId="0" animBg="1"/>
      <p:bldP spid="318476" grpId="1" animBg="1"/>
      <p:bldP spid="318477" grpId="0" animBg="1"/>
      <p:bldP spid="318477" grpId="1" animBg="1"/>
      <p:bldP spid="318478" grpId="0" animBg="1"/>
      <p:bldP spid="19" grpId="0" animBg="1"/>
      <p:bldP spid="21" grpId="0"/>
      <p:bldP spid="22" grpId="0" animBg="1"/>
      <p:bldP spid="22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FCCF73C-D276-42B7-B40C-3C5416434CBB}" type="slidenum">
              <a:rPr lang="ru-RU" smtClean="0"/>
              <a:pPr/>
              <a:t>17</a:t>
            </a:fld>
            <a:endParaRPr lang="ru-RU" smtClean="0"/>
          </a:p>
        </p:txBody>
      </p:sp>
      <p:sp>
        <p:nvSpPr>
          <p:cNvPr id="10243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4" name="Text Box 3"/>
          <p:cNvSpPr txBox="1">
            <a:spLocks noChangeArrowheads="1"/>
          </p:cNvSpPr>
          <p:nvPr/>
        </p:nvSpPr>
        <p:spPr bwMode="auto">
          <a:xfrm>
            <a:off x="395288" y="188913"/>
            <a:ext cx="81407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3000" dirty="0" err="1" smtClean="0"/>
              <a:t>Фільтрація</a:t>
            </a:r>
            <a:endParaRPr lang="ru-RU" sz="3000" dirty="0"/>
          </a:p>
        </p:txBody>
      </p:sp>
      <p:sp>
        <p:nvSpPr>
          <p:cNvPr id="320516" name="Rectangle 4"/>
          <p:cNvSpPr>
            <a:spLocks noChangeArrowheads="1"/>
          </p:cNvSpPr>
          <p:nvPr/>
        </p:nvSpPr>
        <p:spPr bwMode="auto">
          <a:xfrm>
            <a:off x="355600" y="852488"/>
            <a:ext cx="8612188" cy="306705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/>
          <a:lstStyle/>
          <a:p>
            <a:pPr marL="358775" indent="-358775">
              <a:spcBef>
                <a:spcPct val="50000"/>
              </a:spcBef>
            </a:pPr>
            <a:r>
              <a:rPr lang="ru-RU" sz="2400" dirty="0" err="1" smtClean="0">
                <a:solidFill>
                  <a:srgbClr val="4040C0"/>
                </a:solidFill>
              </a:rPr>
              <a:t>Фі</a:t>
            </a:r>
            <a:r>
              <a:rPr lang="uk-UA" sz="2400" dirty="0" smtClean="0">
                <a:solidFill>
                  <a:srgbClr val="4040C0"/>
                </a:solidFill>
              </a:rPr>
              <a:t>л</a:t>
            </a:r>
            <a:r>
              <a:rPr lang="ru-RU" sz="2400" dirty="0" err="1" smtClean="0">
                <a:solidFill>
                  <a:srgbClr val="4040C0"/>
                </a:solidFill>
              </a:rPr>
              <a:t>ьтрація</a:t>
            </a:r>
            <a:r>
              <a:rPr lang="ru-RU" sz="2400" dirty="0" smtClean="0">
                <a:solidFill>
                  <a:srgbClr val="4040C0"/>
                </a:solidFill>
              </a:rPr>
              <a:t> </a:t>
            </a:r>
            <a:r>
              <a:rPr lang="ru-RU" sz="2400" b="0" dirty="0"/>
              <a:t>– </a:t>
            </a:r>
            <a:r>
              <a:rPr lang="ru-RU" sz="2400" b="0" dirty="0" err="1" smtClean="0"/>
              <a:t>це</a:t>
            </a:r>
            <a:r>
              <a:rPr lang="ru-RU" sz="2400" b="0" dirty="0" smtClean="0"/>
              <a:t> </a:t>
            </a:r>
            <a:r>
              <a:rPr lang="ru-RU" sz="2400" b="0" dirty="0" err="1" smtClean="0"/>
              <a:t>відбір</a:t>
            </a:r>
            <a:r>
              <a:rPr lang="ru-RU" sz="2400" b="0" dirty="0" smtClean="0"/>
              <a:t> </a:t>
            </a:r>
            <a:r>
              <a:rPr lang="ru-RU" sz="2400" b="0" dirty="0" err="1" smtClean="0"/>
              <a:t>записів</a:t>
            </a:r>
            <a:r>
              <a:rPr lang="ru-RU" sz="2400" b="0" dirty="0" smtClean="0"/>
              <a:t>, </a:t>
            </a:r>
            <a:r>
              <a:rPr lang="ru-RU" sz="2400" b="0" dirty="0" err="1" smtClean="0"/>
              <a:t>що</a:t>
            </a:r>
            <a:r>
              <a:rPr lang="ru-RU" sz="2400" b="0" dirty="0" smtClean="0"/>
              <a:t> </a:t>
            </a:r>
            <a:r>
              <a:rPr lang="ru-RU" sz="2400" b="0" dirty="0" err="1" smtClean="0"/>
              <a:t>задовольняють</a:t>
            </a:r>
            <a:r>
              <a:rPr lang="ru-RU" sz="2400" b="0" dirty="0" smtClean="0"/>
              <a:t> </a:t>
            </a:r>
            <a:r>
              <a:rPr lang="ru-RU" sz="2400" b="0" dirty="0" err="1" smtClean="0"/>
              <a:t>деяку</a:t>
            </a:r>
            <a:r>
              <a:rPr lang="ru-RU" sz="2400" b="0" dirty="0" smtClean="0"/>
              <a:t> </a:t>
            </a:r>
            <a:r>
              <a:rPr lang="ru-RU" sz="2400" b="0" dirty="0" err="1" smtClean="0"/>
              <a:t>умову</a:t>
            </a:r>
            <a:r>
              <a:rPr lang="ru-RU" sz="2400" b="0" dirty="0" smtClean="0"/>
              <a:t> </a:t>
            </a:r>
            <a:r>
              <a:rPr lang="ru-RU" sz="2400" b="0" dirty="0"/>
              <a:t>(</a:t>
            </a:r>
            <a:r>
              <a:rPr lang="ru-RU" sz="2400" dirty="0" err="1" smtClean="0"/>
              <a:t>фільтр</a:t>
            </a:r>
            <a:r>
              <a:rPr lang="ru-RU" sz="2400" dirty="0" smtClean="0"/>
              <a:t>)</a:t>
            </a:r>
            <a:r>
              <a:rPr lang="ru-RU" sz="2400" b="0" dirty="0" smtClean="0"/>
              <a:t>.</a:t>
            </a:r>
            <a:r>
              <a:rPr lang="ru-RU" sz="2400" b="0" dirty="0"/>
              <a:t/>
            </a:r>
            <a:br>
              <a:rPr lang="ru-RU" sz="2400" b="0" dirty="0"/>
            </a:br>
            <a:r>
              <a:rPr lang="ru-RU" sz="2400" b="0" dirty="0" err="1" smtClean="0"/>
              <a:t>Інші</a:t>
            </a:r>
            <a:r>
              <a:rPr lang="ru-RU" sz="2400" b="0" dirty="0" smtClean="0"/>
              <a:t> </a:t>
            </a:r>
            <a:r>
              <a:rPr lang="ru-RU" sz="2400" b="0" dirty="0"/>
              <a:t>записи </a:t>
            </a:r>
            <a:r>
              <a:rPr lang="ru-RU" sz="2400" b="0" dirty="0" err="1" smtClean="0"/>
              <a:t>тимчасово</a:t>
            </a:r>
            <a:r>
              <a:rPr lang="ru-RU" sz="2400" b="0" dirty="0" smtClean="0"/>
              <a:t> </a:t>
            </a:r>
            <a:r>
              <a:rPr lang="ru-RU" sz="2400" b="0" dirty="0" err="1" smtClean="0"/>
              <a:t>ховаються</a:t>
            </a:r>
            <a:r>
              <a:rPr lang="ru-RU" sz="2400" b="0" dirty="0" smtClean="0"/>
              <a:t>, доки </a:t>
            </a:r>
            <a:r>
              <a:rPr lang="ru-RU" sz="2400" b="0" dirty="0" err="1" smtClean="0"/>
              <a:t>фільтр</a:t>
            </a:r>
            <a:r>
              <a:rPr lang="ru-RU" sz="2400" b="0" dirty="0" smtClean="0"/>
              <a:t> не буде </a:t>
            </a:r>
            <a:r>
              <a:rPr lang="ru-RU" sz="2400" b="0" dirty="0" err="1" smtClean="0"/>
              <a:t>знятий</a:t>
            </a:r>
            <a:r>
              <a:rPr lang="ru-RU" sz="2400" b="0" dirty="0" smtClean="0"/>
              <a:t>.</a:t>
            </a:r>
            <a:endParaRPr lang="ru-RU" sz="2400" b="0" dirty="0"/>
          </a:p>
        </p:txBody>
      </p:sp>
      <p:pic>
        <p:nvPicPr>
          <p:cNvPr id="37903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238" y="2744788"/>
            <a:ext cx="7194550" cy="2786062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16" name="Скругленный прямоугольник 15"/>
          <p:cNvSpPr>
            <a:spLocks noChangeArrowheads="1"/>
          </p:cNvSpPr>
          <p:nvPr/>
        </p:nvSpPr>
        <p:spPr bwMode="auto">
          <a:xfrm>
            <a:off x="6265863" y="3790950"/>
            <a:ext cx="1633537" cy="1331913"/>
          </a:xfrm>
          <a:prstGeom prst="roundRect">
            <a:avLst>
              <a:gd name="adj" fmla="val 16667"/>
            </a:avLst>
          </a:prstGeom>
          <a:noFill/>
          <a:ln w="57150" algn="ctr">
            <a:solidFill>
              <a:srgbClr val="FF0000"/>
            </a:solidFill>
            <a:round/>
            <a:headEnd/>
            <a:tailEnd type="none" w="med" len="lg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20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7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0516" grpId="0" build="p" bldLvl="2"/>
      <p:bldP spid="1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08C44C8-FCA0-4BA6-B78D-839B557D8E11}" type="slidenum">
              <a:rPr lang="ru-RU" smtClean="0"/>
              <a:pPr/>
              <a:t>18</a:t>
            </a:fld>
            <a:endParaRPr lang="ru-RU" smtClean="0"/>
          </a:p>
        </p:txBody>
      </p:sp>
      <p:sp>
        <p:nvSpPr>
          <p:cNvPr id="11267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68" name="Text Box 3"/>
          <p:cNvSpPr txBox="1">
            <a:spLocks noChangeArrowheads="1"/>
          </p:cNvSpPr>
          <p:nvPr/>
        </p:nvSpPr>
        <p:spPr bwMode="auto">
          <a:xfrm>
            <a:off x="395288" y="188913"/>
            <a:ext cx="81407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3000" dirty="0" err="1" smtClean="0"/>
              <a:t>Фільтр</a:t>
            </a:r>
            <a:r>
              <a:rPr lang="ru-RU" sz="3000" dirty="0" smtClean="0"/>
              <a:t> </a:t>
            </a:r>
            <a:r>
              <a:rPr lang="ru-RU" sz="3000" dirty="0"/>
              <a:t>по </a:t>
            </a:r>
            <a:r>
              <a:rPr lang="ru-RU" sz="3000" dirty="0" err="1" smtClean="0"/>
              <a:t>виділеному</a:t>
            </a:r>
            <a:endParaRPr lang="ru-RU" sz="3000" dirty="0"/>
          </a:p>
        </p:txBody>
      </p:sp>
      <p:sp>
        <p:nvSpPr>
          <p:cNvPr id="320516" name="Rectangle 4"/>
          <p:cNvSpPr>
            <a:spLocks noChangeArrowheads="1"/>
          </p:cNvSpPr>
          <p:nvPr/>
        </p:nvSpPr>
        <p:spPr bwMode="auto">
          <a:xfrm>
            <a:off x="363538" y="4119563"/>
            <a:ext cx="8612187" cy="139382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/>
          <a:lstStyle/>
          <a:p>
            <a:pPr marL="423863" indent="-342900">
              <a:spcBef>
                <a:spcPts val="800"/>
              </a:spcBef>
              <a:buFontTx/>
              <a:buAutoNum type="arabicPeriod"/>
            </a:pPr>
            <a:r>
              <a:rPr lang="ru-RU" sz="2400" b="0" dirty="0" err="1" smtClean="0"/>
              <a:t>Клікнуть</a:t>
            </a:r>
            <a:r>
              <a:rPr lang="ru-RU" sz="2400" b="0" dirty="0" smtClean="0"/>
              <a:t> </a:t>
            </a:r>
            <a:r>
              <a:rPr lang="ru-RU" sz="2400" b="0" dirty="0"/>
              <a:t>в </a:t>
            </a:r>
            <a:r>
              <a:rPr lang="ru-RU" sz="2400" b="0" dirty="0" err="1" smtClean="0"/>
              <a:t>потрібній</a:t>
            </a:r>
            <a:r>
              <a:rPr lang="ru-RU" sz="2400" b="0" dirty="0" smtClean="0"/>
              <a:t> </a:t>
            </a:r>
            <a:r>
              <a:rPr lang="ru-RU" sz="2400" b="0" dirty="0" err="1" smtClean="0"/>
              <a:t>комірці</a:t>
            </a:r>
            <a:r>
              <a:rPr lang="ru-RU" sz="2400" b="0" dirty="0" smtClean="0"/>
              <a:t> </a:t>
            </a:r>
            <a:r>
              <a:rPr lang="ru-RU" sz="2400" b="0" dirty="0" err="1" smtClean="0"/>
              <a:t>або</a:t>
            </a:r>
            <a:r>
              <a:rPr lang="ru-RU" sz="2400" b="0" dirty="0" smtClean="0"/>
              <a:t> </a:t>
            </a:r>
            <a:r>
              <a:rPr lang="ru-RU" sz="2400" b="0" dirty="0" err="1" smtClean="0"/>
              <a:t>виділити</a:t>
            </a:r>
            <a:r>
              <a:rPr lang="ru-RU" sz="2400" b="0" dirty="0" smtClean="0"/>
              <a:t> </a:t>
            </a:r>
            <a:r>
              <a:rPr lang="ru-RU" sz="2400" b="0" dirty="0" err="1" smtClean="0"/>
              <a:t>частину</a:t>
            </a:r>
            <a:r>
              <a:rPr lang="ru-RU" sz="2400" b="0" dirty="0" smtClean="0"/>
              <a:t> тексту.</a:t>
            </a:r>
            <a:endParaRPr lang="ru-RU" sz="2400" b="0" dirty="0"/>
          </a:p>
          <a:p>
            <a:pPr marL="423863" indent="-342900">
              <a:spcBef>
                <a:spcPts val="800"/>
              </a:spcBef>
              <a:buFontTx/>
              <a:buAutoNum type="arabicPeriod"/>
            </a:pPr>
            <a:r>
              <a:rPr lang="ru-RU" sz="2400" b="0" dirty="0" err="1" smtClean="0"/>
              <a:t>Клікнуть</a:t>
            </a:r>
            <a:r>
              <a:rPr lang="ru-RU" sz="2400" b="0" dirty="0" smtClean="0"/>
              <a:t> </a:t>
            </a:r>
            <a:r>
              <a:rPr lang="ru-RU" sz="2400" b="0" dirty="0"/>
              <a:t>по </a:t>
            </a:r>
            <a:r>
              <a:rPr lang="ru-RU" sz="2400" b="0" dirty="0" err="1" smtClean="0"/>
              <a:t>кнопці</a:t>
            </a:r>
            <a:r>
              <a:rPr lang="ru-RU" sz="2400" b="0" dirty="0" smtClean="0"/>
              <a:t>         </a:t>
            </a:r>
            <a:r>
              <a:rPr lang="ru-RU" sz="2400" b="0" dirty="0"/>
              <a:t>.</a:t>
            </a:r>
          </a:p>
          <a:p>
            <a:pPr marL="423863" indent="-342900">
              <a:spcBef>
                <a:spcPts val="800"/>
              </a:spcBef>
              <a:buFontTx/>
              <a:buAutoNum type="arabicPeriod"/>
            </a:pPr>
            <a:r>
              <a:rPr lang="ru-RU" sz="2400" b="0" dirty="0" err="1" smtClean="0"/>
              <a:t>Зняття</a:t>
            </a:r>
            <a:r>
              <a:rPr lang="ru-RU" sz="2400" b="0" dirty="0" smtClean="0"/>
              <a:t>  </a:t>
            </a:r>
            <a:r>
              <a:rPr lang="ru-RU" sz="2400" b="0" dirty="0" err="1" smtClean="0"/>
              <a:t>фільтру</a:t>
            </a:r>
            <a:r>
              <a:rPr lang="ru-RU" sz="2400" b="0" dirty="0" smtClean="0"/>
              <a:t>          </a:t>
            </a:r>
            <a:r>
              <a:rPr lang="ru-RU" sz="2400" b="0" dirty="0"/>
              <a:t>.</a:t>
            </a:r>
          </a:p>
        </p:txBody>
      </p:sp>
      <p:sp>
        <p:nvSpPr>
          <p:cNvPr id="320524" name="AutoShape 12"/>
          <p:cNvSpPr>
            <a:spLocks noChangeArrowheads="1"/>
          </p:cNvSpPr>
          <p:nvPr/>
        </p:nvSpPr>
        <p:spPr bwMode="auto">
          <a:xfrm>
            <a:off x="4298950" y="1933575"/>
            <a:ext cx="669925" cy="280988"/>
          </a:xfrm>
          <a:prstGeom prst="rightArrow">
            <a:avLst>
              <a:gd name="adj1" fmla="val 50000"/>
              <a:gd name="adj2" fmla="val 73954"/>
            </a:avLst>
          </a:prstGeom>
          <a:solidFill>
            <a:srgbClr val="0000FF"/>
          </a:solidFill>
          <a:ln w="25400">
            <a:noFill/>
            <a:miter lim="800000"/>
            <a:headEnd/>
            <a:tailEnd type="none" w="med" len="lg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0525" name="AutoShape 13"/>
          <p:cNvSpPr>
            <a:spLocks noChangeArrowheads="1"/>
          </p:cNvSpPr>
          <p:nvPr/>
        </p:nvSpPr>
        <p:spPr bwMode="auto">
          <a:xfrm flipH="1">
            <a:off x="4275138" y="2451100"/>
            <a:ext cx="655637" cy="280988"/>
          </a:xfrm>
          <a:prstGeom prst="rightArrow">
            <a:avLst>
              <a:gd name="adj1" fmla="val 50000"/>
              <a:gd name="adj2" fmla="val 73737"/>
            </a:avLst>
          </a:prstGeom>
          <a:solidFill>
            <a:srgbClr val="0000FF"/>
          </a:solidFill>
          <a:ln w="25400">
            <a:noFill/>
            <a:miter lim="800000"/>
            <a:headEnd/>
            <a:tailEnd type="none" w="med" len="lg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945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41750" y="4554538"/>
            <a:ext cx="542925" cy="434975"/>
          </a:xfrm>
          <a:prstGeom prst="rect">
            <a:avLst/>
          </a:prstGeom>
          <a:ln>
            <a:headEnd type="none" w="med" len="med"/>
            <a:tailEnd type="none" w="med" len="lg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</p:pic>
      <p:pic>
        <p:nvPicPr>
          <p:cNvPr id="19456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46513" y="5026025"/>
            <a:ext cx="3390900" cy="116840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pic>
        <p:nvPicPr>
          <p:cNvPr id="19456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2588" y="1031875"/>
            <a:ext cx="3835400" cy="2714625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pic>
        <p:nvPicPr>
          <p:cNvPr id="194566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3800" y="1031875"/>
            <a:ext cx="3843338" cy="2714625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18" name="Скругленный прямоугольник 17"/>
          <p:cNvSpPr>
            <a:spLocks noChangeArrowheads="1"/>
          </p:cNvSpPr>
          <p:nvPr/>
        </p:nvSpPr>
        <p:spPr bwMode="auto">
          <a:xfrm>
            <a:off x="6727825" y="3349625"/>
            <a:ext cx="1149350" cy="439738"/>
          </a:xfrm>
          <a:prstGeom prst="roundRect">
            <a:avLst>
              <a:gd name="adj" fmla="val 16667"/>
            </a:avLst>
          </a:prstGeom>
          <a:noFill/>
          <a:ln w="57150" algn="ctr">
            <a:solidFill>
              <a:srgbClr val="FF0000"/>
            </a:solidFill>
            <a:round/>
            <a:headEnd/>
            <a:tailEnd type="none" w="med" len="lg"/>
          </a:ln>
        </p:spPr>
        <p:txBody>
          <a:bodyPr/>
          <a:lstStyle/>
          <a:p>
            <a:endParaRPr lang="ru-RU"/>
          </a:p>
        </p:txBody>
      </p:sp>
      <p:pic>
        <p:nvPicPr>
          <p:cNvPr id="194567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00550" y="2840038"/>
            <a:ext cx="433388" cy="43180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pic>
        <p:nvPicPr>
          <p:cNvPr id="194568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400550" y="1397000"/>
            <a:ext cx="433388" cy="431800"/>
          </a:xfrm>
          <a:prstGeom prst="rect">
            <a:avLst/>
          </a:prstGeom>
          <a:ln>
            <a:headEnd type="none" w="med" len="med"/>
            <a:tailEnd type="none" w="med" len="lg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</p:pic>
      <p:pic>
        <p:nvPicPr>
          <p:cNvPr id="2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87725" y="5086350"/>
            <a:ext cx="431800" cy="433388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22" name="Скругленный прямоугольник 21"/>
          <p:cNvSpPr>
            <a:spLocks noChangeArrowheads="1"/>
          </p:cNvSpPr>
          <p:nvPr/>
        </p:nvSpPr>
        <p:spPr bwMode="auto">
          <a:xfrm>
            <a:off x="2178050" y="3349625"/>
            <a:ext cx="1149350" cy="439738"/>
          </a:xfrm>
          <a:prstGeom prst="roundRect">
            <a:avLst>
              <a:gd name="adj" fmla="val 16667"/>
            </a:avLst>
          </a:prstGeom>
          <a:noFill/>
          <a:ln w="57150" algn="ctr">
            <a:solidFill>
              <a:srgbClr val="FF0000"/>
            </a:solidFill>
            <a:round/>
            <a:headEnd/>
            <a:tailEnd type="none" w="med" len="lg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4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20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94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94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20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94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20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205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94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194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3205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0" dur="500"/>
                                        <p:tgtEl>
                                          <p:spTgt spid="1945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0516" grpId="0" build="p"/>
      <p:bldP spid="320524" grpId="0" animBg="1"/>
      <p:bldP spid="320525" grpId="0" animBg="1"/>
      <p:bldP spid="18" grpId="0" animBg="1"/>
      <p:bldP spid="18" grpId="1" animBg="1"/>
      <p:bldP spid="22" grpId="0" animBg="1"/>
      <p:bldP spid="22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29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1350" y="2022475"/>
            <a:ext cx="8208963" cy="2043113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pic>
        <p:nvPicPr>
          <p:cNvPr id="38927" name="Picture 1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3613" y="1481138"/>
            <a:ext cx="3756025" cy="191135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12292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6B44DDD-E792-4AA5-939B-5EB5E1A951FB}" type="slidenum">
              <a:rPr lang="ru-RU" smtClean="0"/>
              <a:pPr/>
              <a:t>19</a:t>
            </a:fld>
            <a:endParaRPr lang="ru-RU" smtClean="0"/>
          </a:p>
        </p:txBody>
      </p:sp>
      <p:sp>
        <p:nvSpPr>
          <p:cNvPr id="12293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4" name="Text Box 3"/>
          <p:cNvSpPr txBox="1">
            <a:spLocks noChangeArrowheads="1"/>
          </p:cNvSpPr>
          <p:nvPr/>
        </p:nvSpPr>
        <p:spPr bwMode="auto">
          <a:xfrm>
            <a:off x="395288" y="188913"/>
            <a:ext cx="81407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3000" dirty="0" smtClean="0"/>
              <a:t>Складна </a:t>
            </a:r>
            <a:r>
              <a:rPr lang="ru-RU" sz="3000" dirty="0" err="1" smtClean="0"/>
              <a:t>фільтрація</a:t>
            </a:r>
            <a:endParaRPr lang="ru-RU" sz="3000" dirty="0"/>
          </a:p>
        </p:txBody>
      </p:sp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355600" y="869950"/>
            <a:ext cx="2093522" cy="461665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  <p:txBody>
          <a:bodyPr wrap="none">
            <a:spAutoFit/>
          </a:bodyPr>
          <a:lstStyle/>
          <a:p>
            <a:r>
              <a:rPr lang="ru-RU" sz="2400" dirty="0" err="1" smtClean="0">
                <a:solidFill>
                  <a:srgbClr val="4040C0"/>
                </a:solidFill>
              </a:rPr>
              <a:t>Складні</a:t>
            </a:r>
            <a:r>
              <a:rPr lang="ru-RU" sz="2400" dirty="0" smtClean="0">
                <a:solidFill>
                  <a:srgbClr val="4040C0"/>
                </a:solidFill>
              </a:rPr>
              <a:t> </a:t>
            </a:r>
            <a:r>
              <a:rPr lang="ru-RU" sz="2400" dirty="0" err="1" smtClean="0">
                <a:solidFill>
                  <a:srgbClr val="4040C0"/>
                </a:solidFill>
              </a:rPr>
              <a:t>умови</a:t>
            </a:r>
            <a:endParaRPr lang="ru-RU" sz="2400" dirty="0">
              <a:solidFill>
                <a:srgbClr val="4040C0"/>
              </a:solidFill>
            </a:endParaRPr>
          </a:p>
        </p:txBody>
      </p:sp>
      <p:sp>
        <p:nvSpPr>
          <p:cNvPr id="322567" name="AutoShape 7"/>
          <p:cNvSpPr>
            <a:spLocks noChangeArrowheads="1"/>
          </p:cNvSpPr>
          <p:nvPr/>
        </p:nvSpPr>
        <p:spPr bwMode="auto">
          <a:xfrm>
            <a:off x="323850" y="1455738"/>
            <a:ext cx="2881313" cy="990600"/>
          </a:xfrm>
          <a:prstGeom prst="wedgeRoundRectCallout">
            <a:avLst>
              <a:gd name="adj1" fmla="val -32689"/>
              <a:gd name="adj2" fmla="val 112796"/>
              <a:gd name="adj3" fmla="val 16667"/>
            </a:avLst>
          </a:prstGeom>
          <a:solidFill>
            <a:srgbClr val="FFFF99"/>
          </a:solidFill>
          <a:ln w="25400">
            <a:noFill/>
            <a:miter lim="800000"/>
            <a:headEnd/>
            <a:tailEnd type="none" w="med" len="lg"/>
          </a:ln>
          <a:effectLst>
            <a:outerShdw dist="53882" dir="2700000" algn="ctr" rotWithShape="0">
              <a:schemeClr val="tx1">
                <a:alpha val="50000"/>
              </a:scheme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0" dirty="0" err="1" smtClean="0"/>
              <a:t>одночасно</a:t>
            </a:r>
            <a:endParaRPr lang="ru-RU" sz="2400" b="0" dirty="0"/>
          </a:p>
          <a:p>
            <a:pPr algn="ctr">
              <a:defRPr/>
            </a:pPr>
            <a:r>
              <a:rPr lang="ru-RU" sz="2400" b="0" dirty="0"/>
              <a:t>(</a:t>
            </a:r>
            <a:r>
              <a:rPr lang="ru-RU" sz="2400" b="0" dirty="0" err="1" smtClean="0"/>
              <a:t>операція</a:t>
            </a:r>
            <a:r>
              <a:rPr lang="ru-RU" sz="2400" b="0" dirty="0" smtClean="0"/>
              <a:t> І)</a:t>
            </a:r>
            <a:endParaRPr lang="ru-RU" sz="2400" b="0" dirty="0"/>
          </a:p>
        </p:txBody>
      </p:sp>
      <p:sp>
        <p:nvSpPr>
          <p:cNvPr id="322568" name="AutoShape 8"/>
          <p:cNvSpPr>
            <a:spLocks noChangeArrowheads="1"/>
          </p:cNvSpPr>
          <p:nvPr/>
        </p:nvSpPr>
        <p:spPr bwMode="auto">
          <a:xfrm>
            <a:off x="6510338" y="1484313"/>
            <a:ext cx="2465387" cy="906462"/>
          </a:xfrm>
          <a:prstGeom prst="wedgeRoundRectCallout">
            <a:avLst>
              <a:gd name="adj1" fmla="val -28887"/>
              <a:gd name="adj2" fmla="val 126617"/>
              <a:gd name="adj3" fmla="val 16667"/>
            </a:avLst>
          </a:prstGeom>
          <a:solidFill>
            <a:srgbClr val="FFFF99"/>
          </a:solidFill>
          <a:ln w="25400">
            <a:noFill/>
            <a:miter lim="800000"/>
            <a:headEnd/>
            <a:tailEnd type="none" w="med" len="lg"/>
          </a:ln>
          <a:effectLst>
            <a:outerShdw dist="53882" dir="2700000" algn="ctr" rotWithShape="0">
              <a:schemeClr val="tx1">
                <a:alpha val="50000"/>
              </a:scheme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0" dirty="0" err="1" smtClean="0"/>
              <a:t>починаючи</a:t>
            </a:r>
            <a:r>
              <a:rPr lang="ru-RU" sz="2400" b="0" dirty="0"/>
              <a:t/>
            </a:r>
            <a:br>
              <a:rPr lang="ru-RU" sz="2400" b="0" dirty="0"/>
            </a:br>
            <a:r>
              <a:rPr lang="ru-RU" sz="2400" b="0" dirty="0" err="1" smtClean="0"/>
              <a:t>з</a:t>
            </a:r>
            <a:r>
              <a:rPr lang="ru-RU" sz="2400" b="0" dirty="0" smtClean="0"/>
              <a:t> </a:t>
            </a:r>
            <a:r>
              <a:rPr lang="ru-RU" sz="2400" b="0" dirty="0" err="1" smtClean="0"/>
              <a:t>літери</a:t>
            </a:r>
            <a:r>
              <a:rPr lang="ru-RU" sz="2400" b="0" dirty="0" smtClean="0"/>
              <a:t> </a:t>
            </a:r>
            <a:r>
              <a:rPr lang="ru-RU" sz="2400" b="0" dirty="0"/>
              <a:t>«С»</a:t>
            </a:r>
          </a:p>
        </p:txBody>
      </p:sp>
      <p:sp>
        <p:nvSpPr>
          <p:cNvPr id="322569" name="AutoShape 9"/>
          <p:cNvSpPr>
            <a:spLocks noChangeArrowheads="1"/>
          </p:cNvSpPr>
          <p:nvPr/>
        </p:nvSpPr>
        <p:spPr bwMode="auto">
          <a:xfrm>
            <a:off x="3227388" y="3683000"/>
            <a:ext cx="3779837" cy="889000"/>
          </a:xfrm>
          <a:prstGeom prst="wedgeRoundRectCallout">
            <a:avLst>
              <a:gd name="adj1" fmla="val -65189"/>
              <a:gd name="adj2" fmla="val -34186"/>
              <a:gd name="adj3" fmla="val 16667"/>
            </a:avLst>
          </a:prstGeom>
          <a:solidFill>
            <a:srgbClr val="FFFF99"/>
          </a:solidFill>
          <a:ln w="25400">
            <a:noFill/>
            <a:miter lim="800000"/>
            <a:headEnd/>
            <a:tailEnd type="none" w="med" len="lg"/>
          </a:ln>
          <a:effectLst>
            <a:outerShdw dist="53882" dir="2700000" algn="ctr" rotWithShape="0">
              <a:schemeClr val="tx1">
                <a:alpha val="50000"/>
              </a:scheme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0" dirty="0" smtClean="0"/>
              <a:t>нова </a:t>
            </a:r>
            <a:r>
              <a:rPr lang="ru-RU" sz="2400" b="0" dirty="0" err="1" smtClean="0"/>
              <a:t>умова</a:t>
            </a:r>
            <a:r>
              <a:rPr lang="ru-RU" sz="2400" b="0" dirty="0" smtClean="0"/>
              <a:t>, </a:t>
            </a:r>
            <a:r>
              <a:rPr lang="ru-RU" sz="2400" b="0" dirty="0" err="1" smtClean="0"/>
              <a:t>зв</a:t>
            </a:r>
            <a:r>
              <a:rPr lang="en-US" sz="2400" b="0" dirty="0" smtClean="0"/>
              <a:t>’</a:t>
            </a:r>
            <a:r>
              <a:rPr lang="ru-RU" sz="2400" b="0" dirty="0" err="1" smtClean="0"/>
              <a:t>язана</a:t>
            </a:r>
            <a:r>
              <a:rPr lang="ru-RU" sz="2400" b="0" dirty="0" smtClean="0"/>
              <a:t> </a:t>
            </a:r>
            <a:r>
              <a:rPr lang="ru-RU" sz="2400" b="0" dirty="0"/>
              <a:t>через </a:t>
            </a:r>
            <a:r>
              <a:rPr lang="ru-RU" sz="2400" b="0" dirty="0" smtClean="0"/>
              <a:t>АБО</a:t>
            </a:r>
            <a:endParaRPr lang="ru-RU" sz="2400" b="0" dirty="0"/>
          </a:p>
        </p:txBody>
      </p:sp>
      <p:sp>
        <p:nvSpPr>
          <p:cNvPr id="322573" name="Rectangle 13"/>
          <p:cNvSpPr>
            <a:spLocks noChangeArrowheads="1"/>
          </p:cNvSpPr>
          <p:nvPr/>
        </p:nvSpPr>
        <p:spPr bwMode="auto">
          <a:xfrm>
            <a:off x="409575" y="5102225"/>
            <a:ext cx="5675080" cy="156966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4040C0"/>
                </a:solidFill>
              </a:rPr>
              <a:t>Р</a:t>
            </a:r>
            <a:r>
              <a:rPr lang="uk-UA" sz="2400" dirty="0" err="1" smtClean="0">
                <a:solidFill>
                  <a:srgbClr val="4040C0"/>
                </a:solidFill>
              </a:rPr>
              <a:t>озширений</a:t>
            </a:r>
            <a:r>
              <a:rPr lang="ru-RU" sz="2400" dirty="0" smtClean="0">
                <a:solidFill>
                  <a:srgbClr val="4040C0"/>
                </a:solidFill>
              </a:rPr>
              <a:t> </a:t>
            </a:r>
            <a:r>
              <a:rPr lang="ru-RU" sz="2400" dirty="0" err="1" smtClean="0">
                <a:solidFill>
                  <a:srgbClr val="4040C0"/>
                </a:solidFill>
              </a:rPr>
              <a:t>фільтр</a:t>
            </a:r>
            <a:r>
              <a:rPr lang="ru-RU" sz="2400" dirty="0" smtClean="0">
                <a:solidFill>
                  <a:srgbClr val="4040C0"/>
                </a:solidFill>
              </a:rPr>
              <a:t> </a:t>
            </a:r>
            <a:r>
              <a:rPr lang="ru-RU" sz="2400" dirty="0">
                <a:solidFill>
                  <a:srgbClr val="4040C0"/>
                </a:solidFill>
              </a:rPr>
              <a:t>– </a:t>
            </a:r>
            <a:r>
              <a:rPr lang="ru-RU" sz="2400" dirty="0" err="1" smtClean="0">
                <a:solidFill>
                  <a:srgbClr val="4040C0"/>
                </a:solidFill>
              </a:rPr>
              <a:t>можна</a:t>
            </a:r>
            <a:endParaRPr lang="ru-RU" sz="2400" dirty="0">
              <a:solidFill>
                <a:srgbClr val="4040C0"/>
              </a:solidFill>
            </a:endParaRPr>
          </a:p>
          <a:p>
            <a:pPr marL="715963" lvl="1" indent="-258763">
              <a:buFontTx/>
              <a:buChar char="•"/>
            </a:pPr>
            <a:r>
              <a:rPr lang="ru-RU" sz="2400" dirty="0" err="1" smtClean="0"/>
              <a:t>Переставляти</a:t>
            </a:r>
            <a:r>
              <a:rPr lang="ru-RU" sz="2400" b="0" dirty="0" smtClean="0"/>
              <a:t> </a:t>
            </a:r>
            <a:r>
              <a:rPr lang="ru-RU" sz="2400" b="0" dirty="0" err="1" smtClean="0"/>
              <a:t>стовпці</a:t>
            </a:r>
            <a:endParaRPr lang="ru-RU" sz="2400" b="0" dirty="0"/>
          </a:p>
          <a:p>
            <a:pPr marL="715963" lvl="1" indent="-258763">
              <a:buFontTx/>
              <a:buChar char="•"/>
            </a:pPr>
            <a:r>
              <a:rPr lang="ru-RU" sz="2400" b="0" dirty="0" err="1" smtClean="0"/>
              <a:t>виводити</a:t>
            </a:r>
            <a:r>
              <a:rPr lang="ru-RU" sz="2400" b="0" dirty="0" smtClean="0"/>
              <a:t> </a:t>
            </a:r>
            <a:r>
              <a:rPr lang="ru-RU" sz="2400" dirty="0"/>
              <a:t>не </a:t>
            </a:r>
            <a:r>
              <a:rPr lang="ru-RU" sz="2400" dirty="0" err="1" smtClean="0"/>
              <a:t>всі</a:t>
            </a:r>
            <a:r>
              <a:rPr lang="ru-RU" sz="2400" b="0" dirty="0" smtClean="0"/>
              <a:t> </a:t>
            </a:r>
            <a:r>
              <a:rPr lang="ru-RU" sz="2400" b="0" dirty="0" err="1" smtClean="0"/>
              <a:t>стовпці</a:t>
            </a:r>
            <a:endParaRPr lang="ru-RU" sz="2400" b="0" dirty="0"/>
          </a:p>
          <a:p>
            <a:pPr marL="715963" lvl="1" indent="-258763">
              <a:buFontTx/>
              <a:buChar char="•"/>
            </a:pPr>
            <a:r>
              <a:rPr lang="ru-RU" sz="2400" b="0" dirty="0" err="1" smtClean="0"/>
              <a:t>встановлювати</a:t>
            </a:r>
            <a:r>
              <a:rPr lang="ru-RU" sz="2400" b="0" dirty="0" smtClean="0"/>
              <a:t> </a:t>
            </a:r>
            <a:r>
              <a:rPr lang="ru-RU" sz="2400" b="0" dirty="0"/>
              <a:t>порядок  </a:t>
            </a:r>
            <a:r>
              <a:rPr lang="ru-RU" sz="2400" dirty="0" err="1" smtClean="0"/>
              <a:t>сортування</a:t>
            </a:r>
            <a:endParaRPr lang="ru-RU" sz="2400" dirty="0"/>
          </a:p>
        </p:txBody>
      </p:sp>
      <p:pic>
        <p:nvPicPr>
          <p:cNvPr id="38926" name="Picture 1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17900" y="866775"/>
            <a:ext cx="706438" cy="576263"/>
          </a:xfrm>
          <a:prstGeom prst="rect">
            <a:avLst/>
          </a:prstGeom>
          <a:ln>
            <a:headEnd type="none" w="med" len="med"/>
            <a:tailEnd type="none" w="med" len="lg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</p:pic>
      <p:sp>
        <p:nvSpPr>
          <p:cNvPr id="16" name="Скругленный прямоугольник 15"/>
          <p:cNvSpPr>
            <a:spLocks noChangeArrowheads="1"/>
          </p:cNvSpPr>
          <p:nvPr/>
        </p:nvSpPr>
        <p:spPr bwMode="auto">
          <a:xfrm>
            <a:off x="3422650" y="1962150"/>
            <a:ext cx="2944813" cy="439738"/>
          </a:xfrm>
          <a:prstGeom prst="roundRect">
            <a:avLst>
              <a:gd name="adj" fmla="val 16667"/>
            </a:avLst>
          </a:prstGeom>
          <a:noFill/>
          <a:ln w="57150" algn="ctr">
            <a:solidFill>
              <a:srgbClr val="FF0000"/>
            </a:solidFill>
            <a:round/>
            <a:headEnd/>
            <a:tailEnd type="non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17" name="Скругленный прямоугольник 16"/>
          <p:cNvSpPr>
            <a:spLocks noChangeArrowheads="1"/>
          </p:cNvSpPr>
          <p:nvPr/>
        </p:nvSpPr>
        <p:spPr bwMode="auto">
          <a:xfrm>
            <a:off x="3411538" y="2887663"/>
            <a:ext cx="3517900" cy="439737"/>
          </a:xfrm>
          <a:prstGeom prst="roundRect">
            <a:avLst>
              <a:gd name="adj" fmla="val 16667"/>
            </a:avLst>
          </a:prstGeom>
          <a:noFill/>
          <a:ln w="57150" algn="ctr">
            <a:solidFill>
              <a:srgbClr val="FF0000"/>
            </a:solidFill>
            <a:round/>
            <a:headEnd/>
            <a:tailEnd type="non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322575" name="AutoShape 15"/>
          <p:cNvSpPr>
            <a:spLocks noChangeArrowheads="1"/>
          </p:cNvSpPr>
          <p:nvPr/>
        </p:nvSpPr>
        <p:spPr bwMode="auto">
          <a:xfrm>
            <a:off x="3789363" y="1476375"/>
            <a:ext cx="2578100" cy="914400"/>
          </a:xfrm>
          <a:prstGeom prst="wedgeRoundRectCallout">
            <a:avLst>
              <a:gd name="adj1" fmla="val 5224"/>
              <a:gd name="adj2" fmla="val 125097"/>
              <a:gd name="adj3" fmla="val 16667"/>
            </a:avLst>
          </a:prstGeom>
          <a:solidFill>
            <a:srgbClr val="FFFF99"/>
          </a:solidFill>
          <a:ln w="25400">
            <a:noFill/>
            <a:miter lim="800000"/>
            <a:headEnd/>
            <a:tailEnd type="none" w="med" len="lg"/>
          </a:ln>
          <a:effectLst>
            <a:outerShdw dist="53882" dir="2700000" algn="ctr" rotWithShape="0">
              <a:schemeClr val="tx1">
                <a:alpha val="50000"/>
              </a:scheme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0" dirty="0" err="1" smtClean="0"/>
              <a:t>точне</a:t>
            </a:r>
            <a:r>
              <a:rPr lang="ru-RU" sz="2400" b="0" dirty="0" smtClean="0"/>
              <a:t> </a:t>
            </a:r>
            <a:r>
              <a:rPr lang="ru-RU" sz="2400" b="0" dirty="0" err="1" smtClean="0"/>
              <a:t>співпадіння</a:t>
            </a:r>
            <a:endParaRPr lang="ru-RU" sz="2400" b="0" dirty="0"/>
          </a:p>
        </p:txBody>
      </p:sp>
      <p:pic>
        <p:nvPicPr>
          <p:cNvPr id="38930" name="Picture 1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60550" y="4418013"/>
            <a:ext cx="530225" cy="479425"/>
          </a:xfrm>
          <a:prstGeom prst="rect">
            <a:avLst/>
          </a:prstGeom>
          <a:ln>
            <a:headEnd type="none" w="med" len="med"/>
            <a:tailEnd type="none" w="med" len="lg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</p:pic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2498725" y="4445000"/>
            <a:ext cx="42433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0"/>
              <a:t>применить</a:t>
            </a:r>
            <a:r>
              <a:rPr lang="en-US" sz="2400" b="0"/>
              <a:t>/</a:t>
            </a:r>
            <a:r>
              <a:rPr lang="ru-RU" sz="2400" b="0"/>
              <a:t>сбросить фильтр</a:t>
            </a:r>
          </a:p>
        </p:txBody>
      </p:sp>
      <p:pic>
        <p:nvPicPr>
          <p:cNvPr id="22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35775" y="4414838"/>
            <a:ext cx="509588" cy="509587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8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8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389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8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22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22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3225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2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22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3225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2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22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9" dur="500"/>
                                        <p:tgtEl>
                                          <p:spTgt spid="3225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2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38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3" dur="500"/>
                                        <p:tgtEl>
                                          <p:spTgt spid="3225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2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8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6" dur="500"/>
                                        <p:tgtEl>
                                          <p:spTgt spid="389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322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22567" grpId="0" animBg="1"/>
      <p:bldP spid="322567" grpId="1" animBg="1"/>
      <p:bldP spid="322568" grpId="0" animBg="1"/>
      <p:bldP spid="322568" grpId="1" animBg="1"/>
      <p:bldP spid="322569" grpId="0" animBg="1"/>
      <p:bldP spid="322569" grpId="1" animBg="1"/>
      <p:bldP spid="322573" grpId="0"/>
      <p:bldP spid="16" grpId="0" animBg="1"/>
      <p:bldP spid="16" grpId="1" animBg="1"/>
      <p:bldP spid="17" grpId="0" animBg="1"/>
      <p:bldP spid="17" grpId="1" animBg="1"/>
      <p:bldP spid="322575" grpId="0" animBg="1"/>
      <p:bldP spid="322575" grpId="1" animBg="1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6900" y="3316288"/>
            <a:ext cx="8216900" cy="3178175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27651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4A7746C-09B0-471F-A1C6-085AC1412CF6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27652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5333" name="Rectangle 5"/>
          <p:cNvSpPr>
            <a:spLocks noChangeArrowheads="1"/>
          </p:cNvSpPr>
          <p:nvPr/>
        </p:nvSpPr>
        <p:spPr bwMode="auto">
          <a:xfrm>
            <a:off x="714348" y="285728"/>
            <a:ext cx="5000660" cy="2739211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  <p:txBody>
          <a:bodyPr wrap="square">
            <a:spAutoFit/>
          </a:bodyPr>
          <a:lstStyle/>
          <a:p>
            <a:r>
              <a:rPr lang="ru-RU" sz="2800" dirty="0" err="1" smtClean="0"/>
              <a:t>Форми</a:t>
            </a:r>
            <a:endParaRPr lang="ru-RU" sz="2800" dirty="0" smtClean="0"/>
          </a:p>
          <a:p>
            <a:r>
              <a:rPr lang="ru-RU" sz="2400" dirty="0" smtClean="0"/>
              <a:t>Форма - </a:t>
            </a:r>
            <a:r>
              <a:rPr lang="ru-RU" sz="2400" dirty="0" err="1" smtClean="0"/>
              <a:t>це</a:t>
            </a:r>
            <a:r>
              <a:rPr lang="ru-RU" sz="2400" dirty="0" smtClean="0"/>
              <a:t> </a:t>
            </a:r>
            <a:r>
              <a:rPr lang="ru-RU" sz="2400" dirty="0" err="1" smtClean="0"/>
              <a:t>діалогове</a:t>
            </a:r>
            <a:r>
              <a:rPr lang="ru-RU" sz="2400" dirty="0" smtClean="0"/>
              <a:t> </a:t>
            </a:r>
            <a:r>
              <a:rPr lang="ru-RU" sz="2400" dirty="0" err="1" smtClean="0"/>
              <a:t>вікно</a:t>
            </a:r>
            <a:r>
              <a:rPr lang="ru-RU" sz="2400" dirty="0" smtClean="0"/>
              <a:t> для</a:t>
            </a:r>
          </a:p>
          <a:p>
            <a:r>
              <a:rPr lang="ru-RU" sz="2400" dirty="0" smtClean="0"/>
              <a:t>перегляду та </a:t>
            </a:r>
            <a:r>
              <a:rPr lang="ru-RU" sz="2400" dirty="0" err="1" smtClean="0"/>
              <a:t>редагування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даних</a:t>
            </a:r>
            <a:r>
              <a:rPr lang="ru-RU" sz="2400" dirty="0" smtClean="0"/>
              <a:t>,</a:t>
            </a:r>
          </a:p>
          <a:p>
            <a:r>
              <a:rPr lang="ru-RU" sz="2400" dirty="0" err="1" smtClean="0"/>
              <a:t>введення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нових</a:t>
            </a:r>
            <a:r>
              <a:rPr lang="ru-RU" sz="2400" dirty="0" smtClean="0"/>
              <a:t> </a:t>
            </a:r>
            <a:r>
              <a:rPr lang="ru-RU" sz="2400" dirty="0" err="1" smtClean="0"/>
              <a:t>записів</a:t>
            </a:r>
            <a:r>
              <a:rPr lang="ru-RU" sz="2400" dirty="0" smtClean="0"/>
              <a:t>,</a:t>
            </a:r>
          </a:p>
          <a:p>
            <a:r>
              <a:rPr lang="ru-RU" sz="2400" dirty="0" err="1" smtClean="0"/>
              <a:t>управління</a:t>
            </a:r>
            <a:r>
              <a:rPr lang="ru-RU" sz="2400" dirty="0" smtClean="0"/>
              <a:t> ходом </a:t>
            </a:r>
            <a:r>
              <a:rPr lang="ru-RU" sz="2400" dirty="0" err="1" smtClean="0"/>
              <a:t>роботи</a:t>
            </a:r>
            <a:r>
              <a:rPr lang="ru-RU" sz="2400" dirty="0" smtClean="0"/>
              <a:t> (кнопки),</a:t>
            </a:r>
          </a:p>
          <a:p>
            <a:r>
              <a:rPr lang="ru-RU" sz="2400" dirty="0" err="1" smtClean="0"/>
              <a:t>виведення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допоміжної</a:t>
            </a:r>
            <a:r>
              <a:rPr lang="ru-RU" sz="2400" dirty="0" smtClean="0"/>
              <a:t> </a:t>
            </a:r>
            <a:r>
              <a:rPr lang="ru-RU" sz="2400" dirty="0" err="1" smtClean="0"/>
              <a:t>інформації</a:t>
            </a:r>
            <a:r>
              <a:rPr lang="ru-RU" sz="2400" dirty="0" smtClean="0"/>
              <a:t>.</a:t>
            </a:r>
          </a:p>
          <a:p>
            <a:r>
              <a:rPr lang="ru-RU" sz="2400" dirty="0" err="1" smtClean="0"/>
              <a:t>Створення</a:t>
            </a:r>
            <a:r>
              <a:rPr lang="ru-RU" sz="2400" dirty="0" smtClean="0"/>
              <a:t> форм:</a:t>
            </a:r>
            <a:endParaRPr lang="ru-RU" sz="2400" dirty="0"/>
          </a:p>
        </p:txBody>
      </p:sp>
      <p:sp>
        <p:nvSpPr>
          <p:cNvPr id="355341" name="AutoShape 13"/>
          <p:cNvSpPr>
            <a:spLocks noChangeArrowheads="1"/>
          </p:cNvSpPr>
          <p:nvPr/>
        </p:nvSpPr>
        <p:spPr bwMode="auto">
          <a:xfrm>
            <a:off x="3765550" y="5227638"/>
            <a:ext cx="2106613" cy="919162"/>
          </a:xfrm>
          <a:prstGeom prst="wedgeRoundRectCallout">
            <a:avLst>
              <a:gd name="adj1" fmla="val -102924"/>
              <a:gd name="adj2" fmla="val -31899"/>
              <a:gd name="adj3" fmla="val 16667"/>
            </a:avLst>
          </a:prstGeom>
          <a:solidFill>
            <a:srgbClr val="FFFF99"/>
          </a:solidFill>
          <a:ln w="25400">
            <a:noFill/>
            <a:miter lim="800000"/>
            <a:headEnd/>
            <a:tailEnd type="none" w="med" len="lg"/>
          </a:ln>
          <a:effectLst>
            <a:outerShdw dist="53882" dir="2700000" algn="ctr" rotWithShape="0">
              <a:schemeClr val="tx1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0" dirty="0" err="1" smtClean="0"/>
              <a:t>джерело</a:t>
            </a:r>
            <a:r>
              <a:rPr lang="ru-RU" sz="2400" b="0" dirty="0" smtClean="0"/>
              <a:t> </a:t>
            </a:r>
            <a:r>
              <a:rPr lang="ru-RU" sz="2400" b="0" dirty="0" err="1" smtClean="0"/>
              <a:t>даних</a:t>
            </a:r>
            <a:endParaRPr lang="ru-RU" sz="2400" b="0" dirty="0"/>
          </a:p>
        </p:txBody>
      </p:sp>
      <p:sp>
        <p:nvSpPr>
          <p:cNvPr id="15" name="Скругленный прямоугольник 14"/>
          <p:cNvSpPr>
            <a:spLocks noChangeArrowheads="1"/>
          </p:cNvSpPr>
          <p:nvPr/>
        </p:nvSpPr>
        <p:spPr bwMode="auto">
          <a:xfrm>
            <a:off x="3092450" y="3900488"/>
            <a:ext cx="2955925" cy="1068387"/>
          </a:xfrm>
          <a:prstGeom prst="roundRect">
            <a:avLst>
              <a:gd name="adj" fmla="val 16667"/>
            </a:avLst>
          </a:prstGeom>
          <a:noFill/>
          <a:ln w="57150" algn="ctr">
            <a:solidFill>
              <a:srgbClr val="FF0000"/>
            </a:solidFill>
            <a:round/>
            <a:headEnd/>
            <a:tailEnd type="non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16" name="AutoShape 13"/>
          <p:cNvSpPr>
            <a:spLocks noChangeArrowheads="1"/>
          </p:cNvSpPr>
          <p:nvPr/>
        </p:nvSpPr>
        <p:spPr bwMode="auto">
          <a:xfrm>
            <a:off x="5153025" y="2881313"/>
            <a:ext cx="3219450" cy="919162"/>
          </a:xfrm>
          <a:prstGeom prst="wedgeRoundRectCallout">
            <a:avLst>
              <a:gd name="adj1" fmla="val -80957"/>
              <a:gd name="adj2" fmla="val 65166"/>
              <a:gd name="adj3" fmla="val 16667"/>
            </a:avLst>
          </a:prstGeom>
          <a:solidFill>
            <a:srgbClr val="FFFF99"/>
          </a:solidFill>
          <a:ln w="25400">
            <a:noFill/>
            <a:miter lim="800000"/>
            <a:headEnd/>
            <a:tailEnd type="none" w="med" len="lg"/>
          </a:ln>
          <a:effectLst>
            <a:outerShdw dist="53882" dir="2700000" algn="ctr" rotWithShape="0">
              <a:schemeClr val="tx1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0" dirty="0" err="1" smtClean="0"/>
              <a:t>р</a:t>
            </a:r>
            <a:r>
              <a:rPr lang="uk-UA" sz="2400" b="0" dirty="0" err="1" smtClean="0"/>
              <a:t>ізні</a:t>
            </a:r>
            <a:r>
              <a:rPr lang="ru-RU" sz="2400" b="0" dirty="0" smtClean="0"/>
              <a:t> </a:t>
            </a:r>
            <a:r>
              <a:rPr lang="ru-RU" sz="2400" b="0" dirty="0" err="1" smtClean="0"/>
              <a:t>способи</a:t>
            </a:r>
            <a:r>
              <a:rPr lang="ru-RU" sz="2400" b="0" dirty="0" smtClean="0"/>
              <a:t> </a:t>
            </a:r>
            <a:r>
              <a:rPr lang="ru-RU" sz="2400" b="0" dirty="0" err="1" smtClean="0"/>
              <a:t>створення</a:t>
            </a:r>
            <a:r>
              <a:rPr lang="ru-RU" sz="2400" b="0" dirty="0" smtClean="0"/>
              <a:t> </a:t>
            </a:r>
            <a:r>
              <a:rPr lang="ru-RU" sz="2400" b="0" dirty="0"/>
              <a:t>форм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55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5341" grpId="0" animBg="1"/>
      <p:bldP spid="15" grpId="0" animBg="1"/>
      <p:bldP spid="1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214313" y="1974850"/>
            <a:ext cx="8723312" cy="1508125"/>
          </a:xfrm>
          <a:prstGeom prst="rect">
            <a:avLst/>
          </a:prstGeom>
        </p:spPr>
        <p:txBody>
          <a:bodyPr>
            <a:normAutofit fontScale="6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Практична робота № 8.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6000" b="1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6000" b="1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2643182"/>
            <a:ext cx="692948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3600" b="1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</a:rPr>
              <a:t>Створення бази даних в середовищі СУБД, створення форм і введення даних.</a:t>
            </a:r>
            <a:endParaRPr lang="uk-UA" sz="3600" dirty="0" smtClean="0">
              <a:solidFill>
                <a:srgbClr val="0070C0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FCCF73C-D276-42B7-B40C-3C5416434CBB}" type="slidenum">
              <a:rPr lang="ru-RU" smtClean="0"/>
              <a:pPr/>
              <a:t>21</a:t>
            </a:fld>
            <a:endParaRPr lang="ru-RU" smtClean="0"/>
          </a:p>
        </p:txBody>
      </p:sp>
      <p:sp>
        <p:nvSpPr>
          <p:cNvPr id="10243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0516" name="Rectangle 4"/>
          <p:cNvSpPr>
            <a:spLocks noChangeArrowheads="1"/>
          </p:cNvSpPr>
          <p:nvPr/>
        </p:nvSpPr>
        <p:spPr bwMode="auto">
          <a:xfrm>
            <a:off x="355600" y="852488"/>
            <a:ext cx="8612188" cy="306705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/>
          <a:lstStyle/>
          <a:p>
            <a:pPr marL="358775" indent="-358775">
              <a:spcBef>
                <a:spcPct val="50000"/>
              </a:spcBef>
            </a:pPr>
            <a:endParaRPr lang="ru-RU" sz="2400" b="0" dirty="0"/>
          </a:p>
        </p:txBody>
      </p:sp>
      <p:pic>
        <p:nvPicPr>
          <p:cNvPr id="1026" name="Picture 2" descr="task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0160" y="74168"/>
            <a:ext cx="2080138" cy="711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214282" y="928670"/>
            <a:ext cx="835821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28528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Відкрити БД "</a:t>
            </a: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Школа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", що знаходиться у папці </a:t>
            </a: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Мої документи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Створити за допомогою Майстра форму "</a:t>
            </a: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Учні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".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Внести запис з особистими даними за допомогою форми.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Зберегти форму.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 l="142" b="32944"/>
          <a:stretch>
            <a:fillRect/>
          </a:stretch>
        </p:blipFill>
        <p:spPr bwMode="auto">
          <a:xfrm>
            <a:off x="625257" y="2571744"/>
            <a:ext cx="7795189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357158" y="2214554"/>
            <a:ext cx="142876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Зразок: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20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0516" grpId="0" build="p" bldLvl="2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FCCF73C-D276-42B7-B40C-3C5416434CBB}" type="slidenum">
              <a:rPr lang="ru-RU" smtClean="0"/>
              <a:pPr/>
              <a:t>22</a:t>
            </a:fld>
            <a:endParaRPr lang="ru-RU" smtClean="0"/>
          </a:p>
        </p:txBody>
      </p:sp>
      <p:sp>
        <p:nvSpPr>
          <p:cNvPr id="10243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0516" name="Rectangle 4"/>
          <p:cNvSpPr>
            <a:spLocks noChangeArrowheads="1"/>
          </p:cNvSpPr>
          <p:nvPr/>
        </p:nvSpPr>
        <p:spPr bwMode="auto">
          <a:xfrm>
            <a:off x="355600" y="852488"/>
            <a:ext cx="8612188" cy="306705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/>
          <a:lstStyle/>
          <a:p>
            <a:pPr marL="358775" indent="-358775">
              <a:spcBef>
                <a:spcPct val="50000"/>
              </a:spcBef>
            </a:pPr>
            <a:endParaRPr lang="ru-RU" sz="2400" b="0" dirty="0"/>
          </a:p>
        </p:txBody>
      </p:sp>
      <p:pic>
        <p:nvPicPr>
          <p:cNvPr id="1026" name="Picture 2" descr="task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0160" y="74168"/>
            <a:ext cx="2080138" cy="711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357158" y="1142984"/>
            <a:ext cx="835821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28528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lvl="0" indent="-457200"/>
            <a:r>
              <a:rPr lang="uk-UA" sz="2000" dirty="0" smtClean="0">
                <a:latin typeface="Arial" pitchFamily="34" charset="0"/>
                <a:ea typeface="Times New Roman" pitchFamily="18" charset="0"/>
              </a:rPr>
              <a:t>5.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</a:t>
            </a:r>
            <a:r>
              <a:rPr lang="uk-UA" sz="2000" dirty="0" smtClean="0">
                <a:latin typeface="Arial" pitchFamily="34" charset="0"/>
                <a:cs typeface="Arial" pitchFamily="34" charset="0"/>
              </a:rPr>
              <a:t>иконати фільтрацію у таблиці «Учні» по показнику «Середній бал по предметам» - 10. Продемонструвати вчителю. Відмінити фільтр.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457200" lvl="0" indent="-457200"/>
            <a:r>
              <a:rPr lang="uk-UA" sz="2000" dirty="0" smtClean="0">
                <a:latin typeface="Arial" pitchFamily="34" charset="0"/>
                <a:cs typeface="Arial" pitchFamily="34" charset="0"/>
              </a:rPr>
              <a:t>6. Відсортувати таблицю «Учні» по показнику «Прізвище» по зростанню.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457200" lvl="0" indent="-457200"/>
            <a:r>
              <a:rPr lang="uk-UA" sz="2000" dirty="0" smtClean="0">
                <a:latin typeface="Arial" pitchFamily="34" charset="0"/>
                <a:cs typeface="Arial" pitchFamily="34" charset="0"/>
              </a:rPr>
              <a:t>7. Здійснити пошук прізвищ учнів за критерієм «Середній бал по предметам» - 2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20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0516" grpId="0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67F220B-DED1-4ACB-87AE-2C14D3780B34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28675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676" name="Text Box 3"/>
          <p:cNvSpPr txBox="1">
            <a:spLocks noChangeArrowheads="1"/>
          </p:cNvSpPr>
          <p:nvPr/>
        </p:nvSpPr>
        <p:spPr bwMode="auto">
          <a:xfrm>
            <a:off x="395288" y="188913"/>
            <a:ext cx="81407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3000" dirty="0"/>
              <a:t>Форма (на </a:t>
            </a:r>
            <a:r>
              <a:rPr lang="ru-RU" sz="3000" dirty="0" smtClean="0"/>
              <a:t>один </a:t>
            </a:r>
            <a:r>
              <a:rPr lang="ru-RU" sz="3000" dirty="0" err="1" smtClean="0"/>
              <a:t>запис</a:t>
            </a:r>
            <a:r>
              <a:rPr lang="ru-RU" sz="3000" dirty="0" smtClean="0"/>
              <a:t>)</a:t>
            </a:r>
            <a:endParaRPr lang="ru-RU" sz="3000" dirty="0"/>
          </a:p>
        </p:txBody>
      </p:sp>
      <p:pic>
        <p:nvPicPr>
          <p:cNvPr id="2867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7100" y="1062038"/>
            <a:ext cx="7412038" cy="5313362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17" name="Скругленный прямоугольник 16"/>
          <p:cNvSpPr>
            <a:spLocks noChangeArrowheads="1"/>
          </p:cNvSpPr>
          <p:nvPr/>
        </p:nvSpPr>
        <p:spPr bwMode="auto">
          <a:xfrm>
            <a:off x="866775" y="5949950"/>
            <a:ext cx="2868613" cy="439738"/>
          </a:xfrm>
          <a:prstGeom prst="roundRect">
            <a:avLst>
              <a:gd name="adj" fmla="val 16667"/>
            </a:avLst>
          </a:prstGeom>
          <a:noFill/>
          <a:ln w="57150" algn="ctr">
            <a:solidFill>
              <a:srgbClr val="FF0000"/>
            </a:solidFill>
            <a:round/>
            <a:headEnd/>
            <a:tailEnd type="non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18" name="AutoShape 13"/>
          <p:cNvSpPr>
            <a:spLocks noChangeArrowheads="1"/>
          </p:cNvSpPr>
          <p:nvPr/>
        </p:nvSpPr>
        <p:spPr bwMode="auto">
          <a:xfrm>
            <a:off x="4514850" y="4545013"/>
            <a:ext cx="2106613" cy="919162"/>
          </a:xfrm>
          <a:prstGeom prst="wedgeRoundRectCallout">
            <a:avLst>
              <a:gd name="adj1" fmla="val -88279"/>
              <a:gd name="adj2" fmla="val 99917"/>
              <a:gd name="adj3" fmla="val 16667"/>
            </a:avLst>
          </a:prstGeom>
          <a:solidFill>
            <a:srgbClr val="FFFF99"/>
          </a:solidFill>
          <a:ln w="25400">
            <a:noFill/>
            <a:miter lim="800000"/>
            <a:headEnd/>
            <a:tailEnd type="none" w="med" len="lg"/>
          </a:ln>
          <a:effectLst>
            <a:outerShdw dist="53882" dir="2700000" algn="ctr" rotWithShape="0">
              <a:schemeClr val="tx1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0" dirty="0" err="1" smtClean="0"/>
              <a:t>перехід</a:t>
            </a:r>
            <a:r>
              <a:rPr lang="ru-RU" sz="2400" b="0" dirty="0" smtClean="0"/>
              <a:t> </a:t>
            </a:r>
            <a:r>
              <a:rPr lang="ru-RU" sz="2400" b="0" dirty="0"/>
              <a:t>по </a:t>
            </a:r>
            <a:r>
              <a:rPr lang="ru-RU" sz="2400" b="0" dirty="0" err="1" smtClean="0"/>
              <a:t>записам</a:t>
            </a:r>
            <a:endParaRPr lang="ru-RU" sz="2400" b="0" dirty="0"/>
          </a:p>
        </p:txBody>
      </p:sp>
      <p:pic>
        <p:nvPicPr>
          <p:cNvPr id="19968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00650" y="227013"/>
            <a:ext cx="1282700" cy="477837"/>
          </a:xfrm>
          <a:prstGeom prst="rect">
            <a:avLst/>
          </a:prstGeom>
          <a:ln>
            <a:headEnd type="none" w="med" len="med"/>
            <a:tailEnd type="none" w="med" len="lg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647B0E5-A00A-4F41-97F4-6AA3A149ECA8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29699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00" name="Text Box 3"/>
          <p:cNvSpPr txBox="1">
            <a:spLocks noChangeArrowheads="1"/>
          </p:cNvSpPr>
          <p:nvPr/>
        </p:nvSpPr>
        <p:spPr bwMode="auto">
          <a:xfrm>
            <a:off x="395288" y="188913"/>
            <a:ext cx="81407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3000" dirty="0" err="1" smtClean="0"/>
              <a:t>Стрічкова</a:t>
            </a:r>
            <a:r>
              <a:rPr lang="ru-RU" sz="3000" dirty="0" smtClean="0"/>
              <a:t> </a:t>
            </a:r>
            <a:r>
              <a:rPr lang="ru-RU" sz="3000" dirty="0"/>
              <a:t>форма</a:t>
            </a:r>
          </a:p>
        </p:txBody>
      </p:sp>
      <p:pic>
        <p:nvPicPr>
          <p:cNvPr id="2970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725" y="1219200"/>
            <a:ext cx="7902575" cy="4344988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pic>
        <p:nvPicPr>
          <p:cNvPr id="20070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87800" y="260350"/>
            <a:ext cx="2916238" cy="444500"/>
          </a:xfrm>
          <a:prstGeom prst="rect">
            <a:avLst/>
          </a:prstGeom>
          <a:ln>
            <a:headEnd type="none" w="med" len="med"/>
            <a:tailEnd type="none" w="med" len="lg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87B89E9-1860-466C-9252-60383483CA22}" type="slidenum">
              <a:rPr lang="ru-RU" smtClean="0"/>
              <a:pPr/>
              <a:t>5</a:t>
            </a:fld>
            <a:endParaRPr lang="ru-RU" smtClean="0"/>
          </a:p>
        </p:txBody>
      </p:sp>
      <p:sp>
        <p:nvSpPr>
          <p:cNvPr id="30723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24" name="Text Box 3"/>
          <p:cNvSpPr txBox="1">
            <a:spLocks noChangeArrowheads="1"/>
          </p:cNvSpPr>
          <p:nvPr/>
        </p:nvSpPr>
        <p:spPr bwMode="auto">
          <a:xfrm>
            <a:off x="395288" y="188913"/>
            <a:ext cx="81407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3000" dirty="0" err="1" smtClean="0"/>
              <a:t>Розділена</a:t>
            </a:r>
            <a:r>
              <a:rPr lang="ru-RU" sz="3000" dirty="0" smtClean="0"/>
              <a:t> </a:t>
            </a:r>
            <a:r>
              <a:rPr lang="ru-RU" sz="3000" dirty="0"/>
              <a:t>форма</a:t>
            </a:r>
          </a:p>
        </p:txBody>
      </p:sp>
      <p:pic>
        <p:nvPicPr>
          <p:cNvPr id="3072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139825"/>
            <a:ext cx="7600950" cy="5045075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pic>
        <p:nvPicPr>
          <p:cNvPr id="20173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51350" y="244475"/>
            <a:ext cx="2717800" cy="438150"/>
          </a:xfrm>
          <a:prstGeom prst="rect">
            <a:avLst/>
          </a:prstGeom>
          <a:ln>
            <a:headEnd type="none" w="med" len="med"/>
            <a:tailEnd type="none" w="med" len="lg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8788" y="1009650"/>
            <a:ext cx="4216400" cy="184150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31747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3A936E5-E80A-4656-99BB-12BE77291E21}" type="slidenum">
              <a:rPr lang="ru-RU" smtClean="0"/>
              <a:pPr/>
              <a:t>6</a:t>
            </a:fld>
            <a:endParaRPr lang="ru-RU" smtClean="0"/>
          </a:p>
        </p:txBody>
      </p:sp>
      <p:sp>
        <p:nvSpPr>
          <p:cNvPr id="31748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49" name="Text Box 3"/>
          <p:cNvSpPr txBox="1">
            <a:spLocks noChangeArrowheads="1"/>
          </p:cNvSpPr>
          <p:nvPr/>
        </p:nvSpPr>
        <p:spPr bwMode="auto">
          <a:xfrm>
            <a:off x="395288" y="188913"/>
            <a:ext cx="81407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3000" dirty="0" err="1" smtClean="0"/>
              <a:t>Режими</a:t>
            </a:r>
            <a:r>
              <a:rPr lang="ru-RU" sz="3000" dirty="0" smtClean="0"/>
              <a:t> </a:t>
            </a:r>
            <a:r>
              <a:rPr lang="ru-RU" sz="3000" dirty="0" err="1" smtClean="0"/>
              <a:t>роботи</a:t>
            </a:r>
            <a:r>
              <a:rPr lang="ru-RU" sz="3000" dirty="0" smtClean="0"/>
              <a:t> </a:t>
            </a:r>
            <a:r>
              <a:rPr lang="ru-RU" sz="3000" dirty="0" err="1" smtClean="0"/>
              <a:t>з</a:t>
            </a:r>
            <a:r>
              <a:rPr lang="ru-RU" sz="3000" dirty="0" smtClean="0"/>
              <a:t> </a:t>
            </a:r>
            <a:r>
              <a:rPr lang="ru-RU" sz="3000" dirty="0"/>
              <a:t>формами</a:t>
            </a:r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473075" y="1012825"/>
            <a:ext cx="4208463" cy="1851025"/>
          </a:xfrm>
          <a:prstGeom prst="rect">
            <a:avLst/>
          </a:prstGeom>
          <a:solidFill>
            <a:schemeClr val="tx1">
              <a:alpha val="50195"/>
            </a:schemeClr>
          </a:solidFill>
          <a:ln w="25400" algn="ctr">
            <a:solidFill>
              <a:schemeClr val="tx1"/>
            </a:solidFill>
            <a:round/>
            <a:headEnd/>
            <a:tailEnd type="none" w="med" len="lg"/>
          </a:ln>
        </p:spPr>
        <p:txBody>
          <a:bodyPr/>
          <a:lstStyle/>
          <a:p>
            <a:endParaRPr lang="ru-RU"/>
          </a:p>
        </p:txBody>
      </p:sp>
      <p:pic>
        <p:nvPicPr>
          <p:cNvPr id="53267" name="Picture 1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336496"/>
              </a:clrFrom>
              <a:clrTo>
                <a:srgbClr val="33649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150" y="1800225"/>
            <a:ext cx="2232025" cy="291465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22" name="Скругленный прямоугольник 21"/>
          <p:cNvSpPr>
            <a:spLocks noChangeArrowheads="1"/>
          </p:cNvSpPr>
          <p:nvPr/>
        </p:nvSpPr>
        <p:spPr bwMode="auto">
          <a:xfrm>
            <a:off x="547688" y="1719263"/>
            <a:ext cx="620712" cy="847725"/>
          </a:xfrm>
          <a:prstGeom prst="roundRect">
            <a:avLst>
              <a:gd name="adj" fmla="val 16667"/>
            </a:avLst>
          </a:prstGeom>
          <a:noFill/>
          <a:ln w="57150" algn="ctr">
            <a:solidFill>
              <a:srgbClr val="FF0000"/>
            </a:solidFill>
            <a:round/>
            <a:headEnd/>
            <a:tailEnd type="non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23" name="Rectangle 5"/>
          <p:cNvSpPr>
            <a:spLocks noChangeArrowheads="1"/>
          </p:cNvSpPr>
          <p:nvPr/>
        </p:nvSpPr>
        <p:spPr bwMode="auto">
          <a:xfrm>
            <a:off x="2941638" y="3013075"/>
            <a:ext cx="6015037" cy="2751522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  <p:txBody>
          <a:bodyPr>
            <a:spAutoFit/>
          </a:bodyPr>
          <a:lstStyle/>
          <a:p>
            <a:pPr marL="363538" indent="-363538"/>
            <a:r>
              <a:rPr lang="ru-RU" sz="2400" dirty="0">
                <a:solidFill>
                  <a:srgbClr val="4040C0"/>
                </a:solidFill>
              </a:rPr>
              <a:t>Режим </a:t>
            </a:r>
            <a:r>
              <a:rPr lang="ru-RU" sz="2400" dirty="0" err="1" smtClean="0">
                <a:solidFill>
                  <a:srgbClr val="4040C0"/>
                </a:solidFill>
              </a:rPr>
              <a:t>форми</a:t>
            </a:r>
            <a:r>
              <a:rPr lang="ru-RU" sz="2400" dirty="0" smtClean="0">
                <a:solidFill>
                  <a:srgbClr val="4040C0"/>
                </a:solidFill>
              </a:rPr>
              <a:t> </a:t>
            </a:r>
            <a:r>
              <a:rPr lang="ru-RU" sz="2400" b="0" dirty="0"/>
              <a:t>– </a:t>
            </a:r>
            <a:r>
              <a:rPr lang="ru-RU" sz="2400" b="0" dirty="0" smtClean="0"/>
              <a:t>перегляд та </a:t>
            </a:r>
            <a:r>
              <a:rPr lang="ru-RU" sz="2400" b="0" dirty="0" err="1" smtClean="0"/>
              <a:t>редагування</a:t>
            </a:r>
            <a:r>
              <a:rPr lang="ru-RU" sz="2400" b="0" dirty="0" smtClean="0"/>
              <a:t> д</a:t>
            </a:r>
            <a:r>
              <a:rPr lang="ru-RU" sz="2400" dirty="0" smtClean="0"/>
              <a:t>ани</a:t>
            </a:r>
            <a:r>
              <a:rPr lang="uk-UA" sz="2400" dirty="0" smtClean="0"/>
              <a:t>х</a:t>
            </a:r>
            <a:endParaRPr lang="ru-RU" sz="2400" b="0" dirty="0"/>
          </a:p>
          <a:p>
            <a:pPr marL="363538" indent="-363538"/>
            <a:r>
              <a:rPr lang="ru-RU" sz="2400" dirty="0">
                <a:solidFill>
                  <a:srgbClr val="4040C0"/>
                </a:solidFill>
              </a:rPr>
              <a:t>Режим макета</a:t>
            </a:r>
            <a:r>
              <a:rPr lang="ru-RU" sz="2400" b="0" dirty="0"/>
              <a:t> – </a:t>
            </a:r>
            <a:r>
              <a:rPr lang="ru-RU" sz="2400" b="0" dirty="0" smtClean="0"/>
              <a:t>перегляд </a:t>
            </a:r>
            <a:r>
              <a:rPr lang="ru-RU" sz="2400" b="0" dirty="0" err="1" smtClean="0"/>
              <a:t>даних</a:t>
            </a:r>
            <a:r>
              <a:rPr lang="ru-RU" sz="2400" b="0" dirty="0"/>
              <a:t>, </a:t>
            </a:r>
            <a:r>
              <a:rPr lang="ru-RU" sz="2400" b="0" dirty="0" err="1" smtClean="0"/>
              <a:t>змінення</a:t>
            </a:r>
            <a:r>
              <a:rPr lang="ru-RU" sz="2400" b="0" dirty="0" smtClean="0"/>
              <a:t> </a:t>
            </a:r>
            <a:r>
              <a:rPr lang="ru-RU" sz="2400" b="0" dirty="0" err="1" smtClean="0"/>
              <a:t>оформлення</a:t>
            </a:r>
            <a:r>
              <a:rPr lang="ru-RU" sz="2400" b="0" dirty="0"/>
              <a:t>, </a:t>
            </a:r>
            <a:r>
              <a:rPr lang="ru-RU" sz="2400" b="0" dirty="0" err="1" smtClean="0"/>
              <a:t>переміщення</a:t>
            </a:r>
            <a:r>
              <a:rPr lang="ru-RU" sz="2400" b="0" dirty="0" smtClean="0"/>
              <a:t> </a:t>
            </a:r>
            <a:r>
              <a:rPr lang="ru-RU" sz="2400" b="0" dirty="0" err="1" smtClean="0"/>
              <a:t>елементів</a:t>
            </a:r>
            <a:r>
              <a:rPr lang="ru-RU" sz="2400" b="0" dirty="0"/>
              <a:t>.</a:t>
            </a:r>
          </a:p>
          <a:p>
            <a:pPr marL="363538" indent="-363538">
              <a:spcBef>
                <a:spcPct val="20000"/>
              </a:spcBef>
            </a:pPr>
            <a:r>
              <a:rPr lang="ru-RU" sz="2400" dirty="0">
                <a:solidFill>
                  <a:srgbClr val="4040C0"/>
                </a:solidFill>
              </a:rPr>
              <a:t>Конструктор</a:t>
            </a:r>
            <a:r>
              <a:rPr lang="ru-RU" sz="2400" b="0" dirty="0">
                <a:solidFill>
                  <a:srgbClr val="4040C0"/>
                </a:solidFill>
              </a:rPr>
              <a:t> </a:t>
            </a:r>
            <a:r>
              <a:rPr lang="ru-RU" sz="2400" b="0" dirty="0"/>
              <a:t>– </a:t>
            </a:r>
            <a:r>
              <a:rPr lang="ru-RU" sz="2400" b="0" dirty="0" err="1" smtClean="0"/>
              <a:t>змінення</a:t>
            </a:r>
            <a:r>
              <a:rPr lang="ru-RU" sz="2400" b="0" dirty="0" smtClean="0"/>
              <a:t> </a:t>
            </a:r>
            <a:r>
              <a:rPr lang="ru-RU" sz="2400" b="0" dirty="0" err="1" smtClean="0"/>
              <a:t>структури</a:t>
            </a:r>
            <a:r>
              <a:rPr lang="ru-RU" sz="2400" b="0" dirty="0" smtClean="0"/>
              <a:t> та </a:t>
            </a:r>
            <a:r>
              <a:rPr lang="ru-RU" sz="2400" b="0" dirty="0" err="1" smtClean="0"/>
              <a:t>оформлення</a:t>
            </a:r>
            <a:r>
              <a:rPr lang="ru-RU" sz="2400" b="0" dirty="0"/>
              <a:t>, </a:t>
            </a:r>
            <a:r>
              <a:rPr lang="ru-RU" sz="2400" b="0" dirty="0" err="1" smtClean="0"/>
              <a:t>додавання</a:t>
            </a:r>
            <a:r>
              <a:rPr lang="ru-RU" sz="2400" b="0" dirty="0" smtClean="0"/>
              <a:t> </a:t>
            </a:r>
            <a:r>
              <a:rPr lang="ru-RU" sz="2400" b="0" dirty="0" err="1" smtClean="0"/>
              <a:t>нових</a:t>
            </a:r>
            <a:r>
              <a:rPr lang="ru-RU" sz="2400" b="0" dirty="0" smtClean="0"/>
              <a:t> </a:t>
            </a:r>
            <a:r>
              <a:rPr lang="ru-RU" sz="2400" dirty="0" err="1" smtClean="0"/>
              <a:t>е</a:t>
            </a:r>
            <a:r>
              <a:rPr lang="ru-RU" sz="2400" b="0" dirty="0" err="1" smtClean="0"/>
              <a:t>лементів</a:t>
            </a:r>
            <a:r>
              <a:rPr lang="ru-RU" sz="2400" b="0" dirty="0"/>
              <a:t>, …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3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2" grpId="1" animBg="1"/>
      <p:bldP spid="2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12950" y="1260475"/>
            <a:ext cx="5029200" cy="521970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32771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6C8B8E7-BFF6-4401-8F21-1742C06D4317}" type="slidenum">
              <a:rPr lang="ru-RU" smtClean="0"/>
              <a:pPr/>
              <a:t>7</a:t>
            </a:fld>
            <a:endParaRPr lang="ru-RU" smtClean="0"/>
          </a:p>
        </p:txBody>
      </p:sp>
      <p:sp>
        <p:nvSpPr>
          <p:cNvPr id="32772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773" name="Text Box 3"/>
          <p:cNvSpPr txBox="1">
            <a:spLocks noChangeArrowheads="1"/>
          </p:cNvSpPr>
          <p:nvPr/>
        </p:nvSpPr>
        <p:spPr bwMode="auto">
          <a:xfrm>
            <a:off x="395288" y="188913"/>
            <a:ext cx="81407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3000"/>
              <a:t>Конструктор форм</a:t>
            </a:r>
          </a:p>
        </p:txBody>
      </p:sp>
      <p:sp>
        <p:nvSpPr>
          <p:cNvPr id="362510" name="AutoShape 14"/>
          <p:cNvSpPr>
            <a:spLocks noChangeArrowheads="1"/>
          </p:cNvSpPr>
          <p:nvPr/>
        </p:nvSpPr>
        <p:spPr bwMode="auto">
          <a:xfrm rot="10800000">
            <a:off x="5564188" y="3965575"/>
            <a:ext cx="446087" cy="242888"/>
          </a:xfrm>
          <a:prstGeom prst="leftRightArrow">
            <a:avLst>
              <a:gd name="adj1" fmla="val 50000"/>
              <a:gd name="adj2" fmla="val 36732"/>
            </a:avLst>
          </a:prstGeom>
          <a:solidFill>
            <a:srgbClr val="3333FF"/>
          </a:solidFill>
          <a:ln w="12700" algn="ctr">
            <a:solidFill>
              <a:schemeClr val="tx1"/>
            </a:solidFill>
            <a:miter lim="800000"/>
            <a:headEnd/>
            <a:tailEnd type="none" w="med" len="lg"/>
          </a:ln>
        </p:spPr>
        <p:txBody>
          <a:bodyPr rot="10800000" wrap="none" anchor="ctr"/>
          <a:lstStyle/>
          <a:p>
            <a:pPr algn="ctr"/>
            <a:endParaRPr lang="ru-RU" b="0"/>
          </a:p>
        </p:txBody>
      </p:sp>
      <p:sp>
        <p:nvSpPr>
          <p:cNvPr id="362512" name="AutoShape 16"/>
          <p:cNvSpPr>
            <a:spLocks noChangeArrowheads="1"/>
          </p:cNvSpPr>
          <p:nvPr/>
        </p:nvSpPr>
        <p:spPr bwMode="auto">
          <a:xfrm>
            <a:off x="290513" y="925513"/>
            <a:ext cx="1736725" cy="969962"/>
          </a:xfrm>
          <a:prstGeom prst="wedgeRoundRectCallout">
            <a:avLst>
              <a:gd name="adj1" fmla="val 76038"/>
              <a:gd name="adj2" fmla="val 74402"/>
              <a:gd name="adj3" fmla="val 16667"/>
            </a:avLst>
          </a:prstGeom>
          <a:solidFill>
            <a:srgbClr val="FFFF99"/>
          </a:solidFill>
          <a:ln w="25400">
            <a:noFill/>
            <a:miter lim="800000"/>
            <a:headEnd/>
            <a:tailEnd type="none" w="med" len="lg"/>
          </a:ln>
          <a:effectLst>
            <a:outerShdw dist="53882" dir="2700000" algn="ctr" rotWithShape="0">
              <a:schemeClr val="tx1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0" dirty="0"/>
              <a:t>заголовок </a:t>
            </a:r>
            <a:r>
              <a:rPr lang="ru-RU" sz="2400" b="0" dirty="0" err="1" smtClean="0"/>
              <a:t>форми</a:t>
            </a:r>
            <a:endParaRPr lang="ru-RU" sz="2400" b="0" dirty="0"/>
          </a:p>
        </p:txBody>
      </p:sp>
      <p:sp>
        <p:nvSpPr>
          <p:cNvPr id="362513" name="AutoShape 17"/>
          <p:cNvSpPr>
            <a:spLocks noChangeArrowheads="1"/>
          </p:cNvSpPr>
          <p:nvPr/>
        </p:nvSpPr>
        <p:spPr bwMode="auto">
          <a:xfrm>
            <a:off x="238125" y="3459163"/>
            <a:ext cx="1709738" cy="939800"/>
          </a:xfrm>
          <a:prstGeom prst="wedgeRoundRectCallout">
            <a:avLst>
              <a:gd name="adj1" fmla="val 78042"/>
              <a:gd name="adj2" fmla="val 5458"/>
              <a:gd name="adj3" fmla="val 16667"/>
            </a:avLst>
          </a:prstGeom>
          <a:solidFill>
            <a:srgbClr val="FFFF99"/>
          </a:solidFill>
          <a:ln w="25400">
            <a:noFill/>
            <a:miter lim="800000"/>
            <a:headEnd/>
            <a:tailEnd type="none" w="med" len="lg"/>
          </a:ln>
          <a:effectLst>
            <a:outerShdw dist="53882" dir="2700000" algn="ctr" rotWithShape="0">
              <a:schemeClr val="tx1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0" dirty="0"/>
              <a:t>область </a:t>
            </a:r>
            <a:r>
              <a:rPr lang="ru-RU" sz="2400" b="0" dirty="0" err="1" smtClean="0"/>
              <a:t>даних</a:t>
            </a:r>
            <a:endParaRPr lang="ru-RU" sz="2400" b="0" dirty="0"/>
          </a:p>
        </p:txBody>
      </p:sp>
      <p:sp>
        <p:nvSpPr>
          <p:cNvPr id="362514" name="AutoShape 18"/>
          <p:cNvSpPr>
            <a:spLocks noChangeArrowheads="1"/>
          </p:cNvSpPr>
          <p:nvPr/>
        </p:nvSpPr>
        <p:spPr bwMode="auto">
          <a:xfrm>
            <a:off x="163513" y="5416550"/>
            <a:ext cx="2051050" cy="917575"/>
          </a:xfrm>
          <a:prstGeom prst="wedgeRoundRectCallout">
            <a:avLst>
              <a:gd name="adj1" fmla="val 69779"/>
              <a:gd name="adj2" fmla="val 2580"/>
              <a:gd name="adj3" fmla="val 16667"/>
            </a:avLst>
          </a:prstGeom>
          <a:solidFill>
            <a:srgbClr val="FFFF99"/>
          </a:solidFill>
          <a:ln w="25400">
            <a:noFill/>
            <a:miter lim="800000"/>
            <a:headEnd/>
            <a:tailEnd type="none" w="med" len="lg"/>
          </a:ln>
          <a:effectLst>
            <a:outerShdw dist="53882" dir="2700000" algn="ctr" rotWithShape="0">
              <a:schemeClr val="tx1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0" dirty="0" err="1" smtClean="0"/>
              <a:t>примітка</a:t>
            </a:r>
            <a:r>
              <a:rPr lang="ru-RU" sz="2400" b="0" dirty="0" smtClean="0"/>
              <a:t> </a:t>
            </a:r>
            <a:r>
              <a:rPr lang="ru-RU" sz="2400" b="0" dirty="0" err="1" smtClean="0"/>
              <a:t>форми</a:t>
            </a:r>
            <a:endParaRPr lang="ru-RU" sz="2400" b="0" dirty="0"/>
          </a:p>
        </p:txBody>
      </p:sp>
      <p:sp>
        <p:nvSpPr>
          <p:cNvPr id="362515" name="AutoShape 19"/>
          <p:cNvSpPr>
            <a:spLocks noChangeArrowheads="1"/>
          </p:cNvSpPr>
          <p:nvPr/>
        </p:nvSpPr>
        <p:spPr bwMode="auto">
          <a:xfrm>
            <a:off x="6616700" y="2620963"/>
            <a:ext cx="2097088" cy="927100"/>
          </a:xfrm>
          <a:prstGeom prst="wedgeRoundRectCallout">
            <a:avLst>
              <a:gd name="adj1" fmla="val -78134"/>
              <a:gd name="adj2" fmla="val 100987"/>
              <a:gd name="adj3" fmla="val 16667"/>
            </a:avLst>
          </a:prstGeom>
          <a:solidFill>
            <a:srgbClr val="FFFF99"/>
          </a:solidFill>
          <a:ln w="25400">
            <a:noFill/>
            <a:miter lim="800000"/>
            <a:headEnd/>
            <a:tailEnd type="none" w="med" len="lg"/>
          </a:ln>
          <a:effectLst>
            <a:outerShdw dist="53882" dir="2700000" algn="ctr" rotWithShape="0">
              <a:schemeClr val="tx1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0" dirty="0" err="1" smtClean="0"/>
              <a:t>зміна</a:t>
            </a:r>
            <a:r>
              <a:rPr lang="ru-RU" sz="2400" b="0" dirty="0" smtClean="0"/>
              <a:t> </a:t>
            </a:r>
            <a:r>
              <a:rPr lang="ru-RU" sz="2400" b="0" dirty="0" err="1" smtClean="0"/>
              <a:t>розмірів</a:t>
            </a:r>
            <a:endParaRPr lang="ru-RU" sz="2400" b="0" dirty="0"/>
          </a:p>
        </p:txBody>
      </p:sp>
      <p:sp>
        <p:nvSpPr>
          <p:cNvPr id="24" name="AutoShape 14"/>
          <p:cNvSpPr>
            <a:spLocks noChangeArrowheads="1"/>
          </p:cNvSpPr>
          <p:nvPr/>
        </p:nvSpPr>
        <p:spPr bwMode="auto">
          <a:xfrm rot="-5400000">
            <a:off x="5024438" y="2555875"/>
            <a:ext cx="446088" cy="242887"/>
          </a:xfrm>
          <a:prstGeom prst="leftRightArrow">
            <a:avLst>
              <a:gd name="adj1" fmla="val 50000"/>
              <a:gd name="adj2" fmla="val 36732"/>
            </a:avLst>
          </a:prstGeom>
          <a:solidFill>
            <a:srgbClr val="3333FF"/>
          </a:solidFill>
          <a:ln w="12700" algn="ctr">
            <a:solidFill>
              <a:schemeClr val="tx1"/>
            </a:solidFill>
            <a:miter lim="800000"/>
            <a:headEnd/>
            <a:tailEnd type="none" w="med" len="lg"/>
          </a:ln>
        </p:spPr>
        <p:txBody>
          <a:bodyPr rot="10800000" wrap="none" anchor="ctr"/>
          <a:lstStyle/>
          <a:p>
            <a:pPr algn="ctr"/>
            <a:endParaRPr lang="ru-RU" b="0"/>
          </a:p>
        </p:txBody>
      </p:sp>
      <p:sp>
        <p:nvSpPr>
          <p:cNvPr id="25" name="AutoShape 14"/>
          <p:cNvSpPr>
            <a:spLocks noChangeArrowheads="1"/>
          </p:cNvSpPr>
          <p:nvPr/>
        </p:nvSpPr>
        <p:spPr bwMode="auto">
          <a:xfrm rot="-5400000">
            <a:off x="4516437" y="5421313"/>
            <a:ext cx="447675" cy="241300"/>
          </a:xfrm>
          <a:prstGeom prst="leftRightArrow">
            <a:avLst>
              <a:gd name="adj1" fmla="val 50000"/>
              <a:gd name="adj2" fmla="val 37105"/>
            </a:avLst>
          </a:prstGeom>
          <a:solidFill>
            <a:srgbClr val="3333FF"/>
          </a:solidFill>
          <a:ln w="12700" algn="ctr">
            <a:solidFill>
              <a:schemeClr val="tx1"/>
            </a:solidFill>
            <a:miter lim="800000"/>
            <a:headEnd/>
            <a:tailEnd type="none" w="med" len="lg"/>
          </a:ln>
        </p:spPr>
        <p:txBody>
          <a:bodyPr rot="10800000" wrap="none" anchor="ctr"/>
          <a:lstStyle/>
          <a:p>
            <a:pPr algn="ctr"/>
            <a:endParaRPr lang="ru-RU" b="0"/>
          </a:p>
        </p:txBody>
      </p:sp>
      <p:sp>
        <p:nvSpPr>
          <p:cNvPr id="26" name="AutoShape 14"/>
          <p:cNvSpPr>
            <a:spLocks noChangeArrowheads="1"/>
          </p:cNvSpPr>
          <p:nvPr/>
        </p:nvSpPr>
        <p:spPr bwMode="auto">
          <a:xfrm rot="-5400000">
            <a:off x="5045869" y="5904707"/>
            <a:ext cx="447675" cy="242887"/>
          </a:xfrm>
          <a:prstGeom prst="leftRightArrow">
            <a:avLst>
              <a:gd name="adj1" fmla="val 50000"/>
              <a:gd name="adj2" fmla="val 36863"/>
            </a:avLst>
          </a:prstGeom>
          <a:solidFill>
            <a:srgbClr val="3333FF"/>
          </a:solidFill>
          <a:ln w="12700" algn="ctr">
            <a:solidFill>
              <a:schemeClr val="tx1"/>
            </a:solidFill>
            <a:miter lim="800000"/>
            <a:headEnd/>
            <a:tailEnd type="none" w="med" len="lg"/>
          </a:ln>
        </p:spPr>
        <p:txBody>
          <a:bodyPr rot="10800000" wrap="none" anchor="ctr"/>
          <a:lstStyle/>
          <a:p>
            <a:pPr algn="ctr"/>
            <a:endParaRPr lang="ru-RU" b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62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62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62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62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62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2510" grpId="0" animBg="1"/>
      <p:bldP spid="362512" grpId="0" animBg="1"/>
      <p:bldP spid="362513" grpId="0" animBg="1"/>
      <p:bldP spid="362514" grpId="0" animBg="1"/>
      <p:bldP spid="362515" grpId="0" animBg="1"/>
      <p:bldP spid="24" grpId="0" animBg="1"/>
      <p:bldP spid="25" grpId="0" animBg="1"/>
      <p:bldP spid="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382D4E5-5563-4464-AE71-C3B6C36AD449}" type="slidenum">
              <a:rPr lang="ru-RU" smtClean="0"/>
              <a:pPr/>
              <a:t>8</a:t>
            </a:fld>
            <a:endParaRPr lang="ru-RU" smtClean="0"/>
          </a:p>
        </p:txBody>
      </p:sp>
      <p:sp>
        <p:nvSpPr>
          <p:cNvPr id="33795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796" name="Text Box 3"/>
          <p:cNvSpPr txBox="1">
            <a:spLocks noChangeArrowheads="1"/>
          </p:cNvSpPr>
          <p:nvPr/>
        </p:nvSpPr>
        <p:spPr bwMode="auto">
          <a:xfrm>
            <a:off x="395288" y="188913"/>
            <a:ext cx="81407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3000" dirty="0" err="1" smtClean="0"/>
              <a:t>Властивості</a:t>
            </a:r>
            <a:r>
              <a:rPr lang="ru-RU" sz="3000" dirty="0" smtClean="0"/>
              <a:t> </a:t>
            </a:r>
            <a:r>
              <a:rPr lang="ru-RU" sz="3000" dirty="0" err="1" smtClean="0"/>
              <a:t>форми</a:t>
            </a:r>
            <a:r>
              <a:rPr lang="ru-RU" sz="3000" dirty="0" smtClean="0"/>
              <a:t> та </a:t>
            </a:r>
            <a:r>
              <a:rPr lang="ru-RU" sz="3000" dirty="0" err="1" smtClean="0"/>
              <a:t>її</a:t>
            </a:r>
            <a:r>
              <a:rPr lang="ru-RU" sz="3000" dirty="0" smtClean="0"/>
              <a:t> </a:t>
            </a:r>
            <a:r>
              <a:rPr lang="ru-RU" sz="3000" dirty="0" err="1" smtClean="0"/>
              <a:t>елементів</a:t>
            </a:r>
            <a:endParaRPr lang="ru-RU" sz="3000" dirty="0"/>
          </a:p>
        </p:txBody>
      </p:sp>
      <p:pic>
        <p:nvPicPr>
          <p:cNvPr id="33797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941388"/>
            <a:ext cx="8440737" cy="1801812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396875" y="947738"/>
            <a:ext cx="8428038" cy="1784350"/>
          </a:xfrm>
          <a:prstGeom prst="rect">
            <a:avLst/>
          </a:prstGeom>
          <a:solidFill>
            <a:schemeClr val="tx1">
              <a:alpha val="50195"/>
            </a:schemeClr>
          </a:solidFill>
          <a:ln w="25400" algn="ctr">
            <a:solidFill>
              <a:schemeClr val="tx1"/>
            </a:solidFill>
            <a:round/>
            <a:headEnd/>
            <a:tailEnd type="none" w="med" len="lg"/>
          </a:ln>
        </p:spPr>
        <p:txBody>
          <a:bodyPr/>
          <a:lstStyle/>
          <a:p>
            <a:endParaRPr lang="ru-RU"/>
          </a:p>
        </p:txBody>
      </p:sp>
      <p:pic>
        <p:nvPicPr>
          <p:cNvPr id="55311" name="Picture 1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6475" y="1339850"/>
            <a:ext cx="1092200" cy="27940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pic>
        <p:nvPicPr>
          <p:cNvPr id="55312" name="Picture 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00963" y="1616075"/>
            <a:ext cx="749300" cy="85090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307975" y="2752725"/>
            <a:ext cx="4572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3538" indent="-363538"/>
            <a:r>
              <a:rPr lang="ru-RU" sz="2400" b="0" dirty="0" err="1" smtClean="0"/>
              <a:t>або</a:t>
            </a:r>
            <a:r>
              <a:rPr lang="ru-RU" sz="2400" dirty="0" smtClean="0"/>
              <a:t> </a:t>
            </a:r>
            <a:r>
              <a:rPr lang="ru-RU" sz="2400" dirty="0">
                <a:solidFill>
                  <a:srgbClr val="4040C0"/>
                </a:solidFill>
              </a:rPr>
              <a:t>ПКМ – Свойства</a:t>
            </a:r>
            <a:endParaRPr lang="ru-RU" sz="2400" b="0" dirty="0">
              <a:solidFill>
                <a:srgbClr val="000000"/>
              </a:solidFill>
            </a:endParaRPr>
          </a:p>
        </p:txBody>
      </p:sp>
      <p:pic>
        <p:nvPicPr>
          <p:cNvPr id="55313" name="Picture 1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7988" y="3378200"/>
            <a:ext cx="4976812" cy="3055938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20" name="AutoShape 19"/>
          <p:cNvSpPr>
            <a:spLocks noChangeArrowheads="1"/>
          </p:cNvSpPr>
          <p:nvPr/>
        </p:nvSpPr>
        <p:spPr bwMode="auto">
          <a:xfrm>
            <a:off x="3702050" y="2906713"/>
            <a:ext cx="1717675" cy="927100"/>
          </a:xfrm>
          <a:prstGeom prst="wedgeRoundRectCallout">
            <a:avLst>
              <a:gd name="adj1" fmla="val -67237"/>
              <a:gd name="adj2" fmla="val 78395"/>
              <a:gd name="adj3" fmla="val 16667"/>
            </a:avLst>
          </a:prstGeom>
          <a:solidFill>
            <a:srgbClr val="FFFF99"/>
          </a:solidFill>
          <a:ln w="25400">
            <a:noFill/>
            <a:miter lim="800000"/>
            <a:headEnd/>
            <a:tailEnd type="none" w="med" len="lg"/>
          </a:ln>
          <a:effectLst>
            <a:outerShdw dist="53882" dir="2700000" algn="ctr" rotWithShape="0">
              <a:schemeClr val="tx1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0" dirty="0" err="1" smtClean="0"/>
              <a:t>вибір</a:t>
            </a:r>
            <a:r>
              <a:rPr lang="ru-RU" sz="2400" b="0" dirty="0" smtClean="0"/>
              <a:t> </a:t>
            </a:r>
            <a:r>
              <a:rPr lang="ru-RU" sz="2400" b="0" dirty="0" err="1" smtClean="0"/>
              <a:t>елементу</a:t>
            </a:r>
            <a:endParaRPr lang="ru-RU" sz="2400" b="0" dirty="0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5486400" y="2863850"/>
            <a:ext cx="3448050" cy="335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3538" indent="-363538"/>
            <a:r>
              <a:rPr lang="ru-RU" sz="2400" dirty="0">
                <a:solidFill>
                  <a:srgbClr val="4040C0"/>
                </a:solidFill>
              </a:rPr>
              <a:t>Макет</a:t>
            </a:r>
            <a:r>
              <a:rPr lang="ru-RU" sz="2400" b="0" dirty="0"/>
              <a:t> = </a:t>
            </a:r>
            <a:r>
              <a:rPr lang="ru-RU" sz="2400" b="0" dirty="0" err="1" smtClean="0"/>
              <a:t>оформлення</a:t>
            </a:r>
            <a:endParaRPr lang="ru-RU" sz="2400" b="0" dirty="0"/>
          </a:p>
          <a:p>
            <a:pPr marL="363538" indent="-363538">
              <a:spcBef>
                <a:spcPts val="1200"/>
              </a:spcBef>
            </a:pPr>
            <a:r>
              <a:rPr lang="ru-RU" sz="2400" dirty="0">
                <a:solidFill>
                  <a:srgbClr val="4040C0"/>
                </a:solidFill>
              </a:rPr>
              <a:t>Данные</a:t>
            </a:r>
            <a:r>
              <a:rPr lang="ru-RU" sz="2400" b="0" dirty="0">
                <a:solidFill>
                  <a:srgbClr val="4040C0"/>
                </a:solidFill>
              </a:rPr>
              <a:t>:</a:t>
            </a:r>
            <a:r>
              <a:rPr lang="ru-RU" sz="2400" b="0" dirty="0"/>
              <a:t> </a:t>
            </a:r>
            <a:r>
              <a:rPr lang="ru-RU" sz="2400" b="0" dirty="0" err="1" smtClean="0"/>
              <a:t>джерело</a:t>
            </a:r>
            <a:r>
              <a:rPr lang="ru-RU" sz="2400" b="0" dirty="0" smtClean="0"/>
              <a:t> </a:t>
            </a:r>
            <a:r>
              <a:rPr lang="ru-RU" sz="2400" b="0" dirty="0"/>
              <a:t>(</a:t>
            </a:r>
            <a:r>
              <a:rPr lang="ru-RU" sz="2400" b="0" dirty="0" err="1" smtClean="0"/>
              <a:t>таблиця</a:t>
            </a:r>
            <a:r>
              <a:rPr lang="ru-RU" sz="2400" b="0" dirty="0" smtClean="0"/>
              <a:t> </a:t>
            </a:r>
            <a:r>
              <a:rPr lang="ru-RU" sz="2400" b="0" dirty="0" err="1" smtClean="0"/>
              <a:t>або</a:t>
            </a:r>
            <a:r>
              <a:rPr lang="ru-RU" sz="2400" b="0" dirty="0" smtClean="0"/>
              <a:t> запит), </a:t>
            </a:r>
            <a:r>
              <a:rPr lang="ru-RU" sz="2400" b="0" dirty="0" err="1" smtClean="0"/>
              <a:t>фільтр</a:t>
            </a:r>
            <a:r>
              <a:rPr lang="ru-RU" sz="2400" b="0" dirty="0"/>
              <a:t>, </a:t>
            </a:r>
            <a:r>
              <a:rPr lang="ru-RU" sz="2400" b="0" dirty="0" err="1" smtClean="0"/>
              <a:t>сортування</a:t>
            </a:r>
            <a:endParaRPr lang="ru-RU" sz="2400" b="0" dirty="0"/>
          </a:p>
          <a:p>
            <a:pPr marL="363538" indent="-363538">
              <a:spcBef>
                <a:spcPts val="1200"/>
              </a:spcBef>
            </a:pPr>
            <a:r>
              <a:rPr lang="ru-RU" sz="2400" dirty="0">
                <a:solidFill>
                  <a:srgbClr val="4040C0"/>
                </a:solidFill>
              </a:rPr>
              <a:t>События:</a:t>
            </a:r>
            <a:r>
              <a:rPr lang="ru-RU" sz="2400" b="0" dirty="0"/>
              <a:t> </a:t>
            </a:r>
          </a:p>
          <a:p>
            <a:pPr marL="452438" lvl="1" indent="-276225">
              <a:buFont typeface="Arial" charset="0"/>
              <a:buChar char="•"/>
            </a:pPr>
            <a:r>
              <a:rPr lang="ru-RU" sz="2400" b="0" dirty="0" err="1" smtClean="0"/>
              <a:t>клавіші</a:t>
            </a:r>
            <a:r>
              <a:rPr lang="ru-RU" sz="2400" b="0" dirty="0" smtClean="0"/>
              <a:t>, </a:t>
            </a:r>
            <a:r>
              <a:rPr lang="ru-RU" sz="2400" b="0" dirty="0" err="1" smtClean="0"/>
              <a:t>миша</a:t>
            </a:r>
            <a:endParaRPr lang="ru-RU" sz="2400" b="0" dirty="0"/>
          </a:p>
          <a:p>
            <a:pPr marL="452438" lvl="1" indent="-276225">
              <a:buFont typeface="Arial" charset="0"/>
              <a:buChar char="•"/>
            </a:pPr>
            <a:r>
              <a:rPr lang="ru-RU" sz="2400" b="0" dirty="0" err="1" smtClean="0"/>
              <a:t>відкриття</a:t>
            </a:r>
            <a:r>
              <a:rPr lang="ru-RU" sz="2400" b="0" dirty="0" smtClean="0"/>
              <a:t>, </a:t>
            </a:r>
            <a:r>
              <a:rPr lang="ru-RU" sz="2400" b="0" dirty="0" err="1" smtClean="0"/>
              <a:t>закриття</a:t>
            </a:r>
            <a:endParaRPr lang="ru-RU" sz="2400" b="0" dirty="0"/>
          </a:p>
          <a:p>
            <a:pPr marL="452438" lvl="1" indent="-276225">
              <a:buFont typeface="Arial" charset="0"/>
              <a:buChar char="•"/>
            </a:pPr>
            <a:r>
              <a:rPr lang="ru-RU" sz="2400" b="0" dirty="0" err="1" smtClean="0"/>
              <a:t>зміна</a:t>
            </a:r>
            <a:r>
              <a:rPr lang="ru-RU" sz="2400" b="0" dirty="0" smtClean="0"/>
              <a:t> </a:t>
            </a:r>
            <a:r>
              <a:rPr lang="ru-RU" sz="2400" b="0" dirty="0" err="1" smtClean="0"/>
              <a:t>запису</a:t>
            </a:r>
            <a:endParaRPr lang="ru-RU" sz="2400" b="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5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5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5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20" grpId="0" animBg="1"/>
      <p:bldP spid="20" grpId="1" animBg="1"/>
      <p:bldP spid="2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D5DEFAD-9421-460E-AEAB-816562B510DB}" type="slidenum">
              <a:rPr lang="ru-RU" smtClean="0"/>
              <a:pPr/>
              <a:t>9</a:t>
            </a:fld>
            <a:endParaRPr lang="ru-RU" smtClean="0"/>
          </a:p>
        </p:txBody>
      </p:sp>
      <p:sp>
        <p:nvSpPr>
          <p:cNvPr id="34819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4820" name="Text Box 3"/>
          <p:cNvSpPr txBox="1">
            <a:spLocks noChangeArrowheads="1"/>
          </p:cNvSpPr>
          <p:nvPr/>
        </p:nvSpPr>
        <p:spPr bwMode="auto">
          <a:xfrm>
            <a:off x="395288" y="188913"/>
            <a:ext cx="81407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3000" dirty="0" err="1" smtClean="0"/>
              <a:t>Деякі</a:t>
            </a:r>
            <a:r>
              <a:rPr lang="ru-RU" sz="3000" dirty="0" smtClean="0"/>
              <a:t> </a:t>
            </a:r>
            <a:r>
              <a:rPr lang="ru-RU" sz="3000" dirty="0" err="1" smtClean="0"/>
              <a:t>властивості</a:t>
            </a:r>
            <a:r>
              <a:rPr lang="ru-RU" sz="3000" dirty="0" smtClean="0"/>
              <a:t> форм </a:t>
            </a:r>
            <a:r>
              <a:rPr lang="ru-RU" sz="3000" dirty="0"/>
              <a:t>(</a:t>
            </a:r>
            <a:r>
              <a:rPr lang="ru-RU" sz="3000" i="1" dirty="0"/>
              <a:t>Макет</a:t>
            </a:r>
            <a:r>
              <a:rPr lang="ru-RU" sz="3000" dirty="0"/>
              <a:t>)</a:t>
            </a:r>
          </a:p>
        </p:txBody>
      </p:sp>
      <p:pic>
        <p:nvPicPr>
          <p:cNvPr id="3482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33663" y="1409700"/>
            <a:ext cx="3810000" cy="421640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16" name="AutoShape 19"/>
          <p:cNvSpPr>
            <a:spLocks noChangeArrowheads="1"/>
          </p:cNvSpPr>
          <p:nvPr/>
        </p:nvSpPr>
        <p:spPr bwMode="auto">
          <a:xfrm>
            <a:off x="4297363" y="946150"/>
            <a:ext cx="1717675" cy="508000"/>
          </a:xfrm>
          <a:prstGeom prst="wedgeRoundRectCallout">
            <a:avLst>
              <a:gd name="adj1" fmla="val -67237"/>
              <a:gd name="adj2" fmla="val 78395"/>
              <a:gd name="adj3" fmla="val 16667"/>
            </a:avLst>
          </a:prstGeom>
          <a:solidFill>
            <a:srgbClr val="FFFF99"/>
          </a:solidFill>
          <a:ln w="25400">
            <a:noFill/>
            <a:miter lim="800000"/>
            <a:headEnd/>
            <a:tailEnd type="none" w="med" len="lg"/>
          </a:ln>
          <a:effectLst>
            <a:outerShdw dist="53882" dir="2700000" algn="ctr" rotWithShape="0">
              <a:schemeClr val="tx1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0" dirty="0" err="1" smtClean="0"/>
              <a:t>підпис</a:t>
            </a:r>
            <a:endParaRPr lang="ru-RU" sz="2400" b="0" dirty="0"/>
          </a:p>
        </p:txBody>
      </p:sp>
      <p:sp>
        <p:nvSpPr>
          <p:cNvPr id="17" name="AutoShape 19"/>
          <p:cNvSpPr>
            <a:spLocks noChangeArrowheads="1"/>
          </p:cNvSpPr>
          <p:nvPr/>
        </p:nvSpPr>
        <p:spPr bwMode="auto">
          <a:xfrm>
            <a:off x="4306888" y="5805488"/>
            <a:ext cx="2832100" cy="903287"/>
          </a:xfrm>
          <a:prstGeom prst="wedgeRoundRectCallout">
            <a:avLst>
              <a:gd name="adj1" fmla="val -51559"/>
              <a:gd name="adj2" fmla="val -96376"/>
              <a:gd name="adj3" fmla="val 16667"/>
            </a:avLst>
          </a:prstGeom>
          <a:solidFill>
            <a:srgbClr val="FFFF99"/>
          </a:solidFill>
          <a:ln w="25400">
            <a:noFill/>
            <a:miter lim="800000"/>
            <a:headEnd/>
            <a:tailEnd type="none" w="med" len="lg"/>
          </a:ln>
          <a:effectLst>
            <a:outerShdw dist="53882" dir="2700000" algn="ctr" rotWithShape="0">
              <a:schemeClr val="tx1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0" dirty="0"/>
              <a:t>кнопки </a:t>
            </a:r>
            <a:r>
              <a:rPr lang="ru-RU" sz="2400" b="0" dirty="0" smtClean="0"/>
              <a:t>переходу (так</a:t>
            </a:r>
            <a:r>
              <a:rPr lang="en-US" sz="2400" b="0" dirty="0" smtClean="0"/>
              <a:t>/</a:t>
            </a:r>
            <a:r>
              <a:rPr lang="ru-RU" sz="2400" b="0" dirty="0" err="1" smtClean="0"/>
              <a:t>ні</a:t>
            </a:r>
            <a:r>
              <a:rPr lang="ru-RU" sz="2400" b="0" dirty="0" smtClean="0"/>
              <a:t>)</a:t>
            </a:r>
            <a:endParaRPr lang="ru-RU" sz="2400" b="0" dirty="0"/>
          </a:p>
        </p:txBody>
      </p:sp>
      <p:sp>
        <p:nvSpPr>
          <p:cNvPr id="18" name="AutoShape 19"/>
          <p:cNvSpPr>
            <a:spLocks noChangeArrowheads="1"/>
          </p:cNvSpPr>
          <p:nvPr/>
        </p:nvSpPr>
        <p:spPr bwMode="auto">
          <a:xfrm>
            <a:off x="187325" y="1387475"/>
            <a:ext cx="2060575" cy="1366838"/>
          </a:xfrm>
          <a:prstGeom prst="wedgeRoundRectCallout">
            <a:avLst>
              <a:gd name="adj1" fmla="val 73405"/>
              <a:gd name="adj2" fmla="val 89676"/>
              <a:gd name="adj3" fmla="val 16667"/>
            </a:avLst>
          </a:prstGeom>
          <a:solidFill>
            <a:srgbClr val="FFFF99"/>
          </a:solidFill>
          <a:ln w="25400">
            <a:noFill/>
            <a:miter lim="800000"/>
            <a:headEnd/>
            <a:tailEnd type="none" w="med" len="lg"/>
          </a:ln>
          <a:effectLst>
            <a:outerShdw dist="53882" dir="2700000" algn="ctr" rotWithShape="0">
              <a:schemeClr val="tx1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0" dirty="0"/>
              <a:t>область </a:t>
            </a:r>
            <a:r>
              <a:rPr lang="ru-RU" sz="2400" b="0" dirty="0" err="1" smtClean="0"/>
              <a:t>виділення</a:t>
            </a:r>
            <a:endParaRPr lang="ru-RU" sz="2400" b="0" dirty="0"/>
          </a:p>
          <a:p>
            <a:pPr algn="ctr">
              <a:defRPr/>
            </a:pPr>
            <a:r>
              <a:rPr lang="ru-RU" sz="2400" b="0" dirty="0" smtClean="0"/>
              <a:t>(так</a:t>
            </a:r>
            <a:r>
              <a:rPr lang="en-US" sz="2400" b="0" dirty="0" smtClean="0"/>
              <a:t>/</a:t>
            </a:r>
            <a:r>
              <a:rPr lang="ru-RU" sz="2400" b="0" dirty="0" err="1" smtClean="0"/>
              <a:t>ні</a:t>
            </a:r>
            <a:r>
              <a:rPr lang="ru-RU" sz="2400" b="0" dirty="0" smtClean="0"/>
              <a:t>)</a:t>
            </a:r>
            <a:endParaRPr lang="ru-RU" sz="2400" b="0" dirty="0"/>
          </a:p>
        </p:txBody>
      </p:sp>
      <p:sp>
        <p:nvSpPr>
          <p:cNvPr id="19" name="AutoShape 14"/>
          <p:cNvSpPr>
            <a:spLocks noChangeArrowheads="1"/>
          </p:cNvSpPr>
          <p:nvPr/>
        </p:nvSpPr>
        <p:spPr bwMode="auto">
          <a:xfrm rot="10800000">
            <a:off x="6191250" y="3316288"/>
            <a:ext cx="447675" cy="242887"/>
          </a:xfrm>
          <a:prstGeom prst="leftRightArrow">
            <a:avLst>
              <a:gd name="adj1" fmla="val 50000"/>
              <a:gd name="adj2" fmla="val 36863"/>
            </a:avLst>
          </a:prstGeom>
          <a:solidFill>
            <a:srgbClr val="3333FF"/>
          </a:solidFill>
          <a:ln w="12700" algn="ctr">
            <a:solidFill>
              <a:schemeClr val="tx1"/>
            </a:solidFill>
            <a:miter lim="800000"/>
            <a:headEnd/>
            <a:tailEnd type="none" w="med" len="lg"/>
          </a:ln>
        </p:spPr>
        <p:txBody>
          <a:bodyPr rot="10800000" wrap="none" anchor="ctr"/>
          <a:lstStyle/>
          <a:p>
            <a:pPr algn="ctr"/>
            <a:endParaRPr lang="ru-RU" b="0"/>
          </a:p>
        </p:txBody>
      </p:sp>
      <p:sp>
        <p:nvSpPr>
          <p:cNvPr id="20" name="AutoShape 19"/>
          <p:cNvSpPr>
            <a:spLocks noChangeArrowheads="1"/>
          </p:cNvSpPr>
          <p:nvPr/>
        </p:nvSpPr>
        <p:spPr bwMode="auto">
          <a:xfrm>
            <a:off x="6775450" y="1320800"/>
            <a:ext cx="2060575" cy="1366838"/>
          </a:xfrm>
          <a:prstGeom prst="wedgeRoundRectCallout">
            <a:avLst>
              <a:gd name="adj1" fmla="val -60820"/>
              <a:gd name="adj2" fmla="val 96122"/>
              <a:gd name="adj3" fmla="val 16667"/>
            </a:avLst>
          </a:prstGeom>
          <a:solidFill>
            <a:srgbClr val="FFFF99"/>
          </a:solidFill>
          <a:ln w="25400">
            <a:noFill/>
            <a:miter lim="800000"/>
            <a:headEnd/>
            <a:tailEnd type="none" w="med" len="lg"/>
          </a:ln>
          <a:effectLst>
            <a:outerShdw dist="53882" dir="2700000" algn="ctr" rotWithShape="0">
              <a:schemeClr val="tx1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dirty="0" err="1" smtClean="0"/>
              <a:t>змінний</a:t>
            </a:r>
            <a:r>
              <a:rPr lang="ru-RU" sz="2400" dirty="0" smtClean="0"/>
              <a:t> кордон</a:t>
            </a:r>
          </a:p>
          <a:p>
            <a:pPr algn="ctr">
              <a:defRPr/>
            </a:pPr>
            <a:r>
              <a:rPr lang="ru-RU" sz="2400" dirty="0" smtClean="0"/>
              <a:t>(так</a:t>
            </a:r>
            <a:r>
              <a:rPr lang="en-US" sz="2400" b="0" dirty="0" smtClean="0"/>
              <a:t>/</a:t>
            </a:r>
            <a:r>
              <a:rPr lang="ru-RU" sz="2400" b="0" dirty="0" err="1" smtClean="0"/>
              <a:t>ні</a:t>
            </a:r>
            <a:r>
              <a:rPr lang="ru-RU" sz="2400" b="0" dirty="0" smtClean="0"/>
              <a:t>)</a:t>
            </a:r>
            <a:endParaRPr lang="ru-RU" sz="2400" b="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20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581</Words>
  <Application>Microsoft Office PowerPoint</Application>
  <PresentationFormat>Экран (4:3)</PresentationFormat>
  <Paragraphs>161</Paragraphs>
  <Slides>22</Slides>
  <Notes>20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БАЗИ ДАНИХ. ACCESS 2007 Форми, сортування, фільтрація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БАЗЫ ДАННЫХ. ACCESS 2007</dc:title>
  <dc:creator>Admin</dc:creator>
  <cp:lastModifiedBy>Лемішко Людмила Анатоліївна</cp:lastModifiedBy>
  <cp:revision>40</cp:revision>
  <dcterms:created xsi:type="dcterms:W3CDTF">2012-01-30T16:56:18Z</dcterms:created>
  <dcterms:modified xsi:type="dcterms:W3CDTF">2014-03-25T12:54:15Z</dcterms:modified>
</cp:coreProperties>
</file>