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</p:sldMasterIdLst>
  <p:sldIdLst>
    <p:sldId id="256" r:id="rId3"/>
    <p:sldId id="270" r:id="rId4"/>
    <p:sldId id="258" r:id="rId5"/>
    <p:sldId id="269" r:id="rId6"/>
    <p:sldId id="261" r:id="rId7"/>
    <p:sldId id="259" r:id="rId8"/>
    <p:sldId id="260" r:id="rId9"/>
    <p:sldId id="262" r:id="rId10"/>
    <p:sldId id="263" r:id="rId11"/>
    <p:sldId id="265" r:id="rId12"/>
    <p:sldId id="264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кут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кут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3FF391B-28B5-4D8E-815E-1BAFD8FB7C2C}" type="datetimeFigureOut">
              <a:rPr lang="uk-UA" smtClean="0"/>
              <a:t>28.02.2014</a:t>
            </a:fld>
            <a:endParaRPr lang="uk-UA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B66772-1D05-4EDC-AA1F-11B9693F0065}" type="slidenum">
              <a:rPr lang="uk-UA" smtClean="0"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391B-28B5-4D8E-815E-1BAFD8FB7C2C}" type="datetimeFigureOut">
              <a:rPr lang="uk-UA" smtClean="0"/>
              <a:t>28.02.2014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6772-1D05-4EDC-AA1F-11B9693F006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3FF391B-28B5-4D8E-815E-1BAFD8FB7C2C}" type="datetimeFigureOut">
              <a:rPr lang="uk-UA" smtClean="0"/>
              <a:t>28.02.2014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Прямокут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кут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кут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8B66772-1D05-4EDC-AA1F-11B9693F0065}" type="slidenum">
              <a:rPr lang="uk-UA" smtClean="0"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3FF391B-28B5-4D8E-815E-1BAFD8FB7C2C}" type="datetimeFigureOut">
              <a:rPr lang="uk-UA" smtClean="0"/>
              <a:t>28.02.2014</a:t>
            </a:fld>
            <a:endParaRPr lang="uk-UA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кут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кут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 сполучна ліні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 сполучна ліні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 сполучна ліні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 сполучна ліні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кут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8B66772-1D05-4EDC-AA1F-11B9693F0065}" type="slidenum">
              <a:rPr lang="uk-UA" smtClean="0"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3FF391B-28B5-4D8E-815E-1BAFD8FB7C2C}" type="datetimeFigureOut">
              <a:rPr lang="uk-UA" smtClean="0"/>
              <a:t>28.02.2014</a:t>
            </a:fld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8B66772-1D05-4EDC-AA1F-11B9693F0065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3FF391B-28B5-4D8E-815E-1BAFD8FB7C2C}" type="datetimeFigureOut">
              <a:rPr lang="uk-UA" smtClean="0"/>
              <a:t>28.02.2014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кут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кут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 сполучна ліні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 сполучна ліні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 сполучна ліні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 сполучна ліні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кут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 сполучна ліні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8B66772-1D05-4EDC-AA1F-11B9693F0065}" type="slidenum">
              <a:rPr lang="uk-UA" smtClean="0"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391B-28B5-4D8E-815E-1BAFD8FB7C2C}" type="datetimeFigureOut">
              <a:rPr lang="uk-UA" smtClean="0"/>
              <a:t>28.02.2014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6772-1D05-4EDC-AA1F-11B9693F0065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391B-28B5-4D8E-815E-1BAFD8FB7C2C}" type="datetimeFigureOut">
              <a:rPr lang="uk-UA" smtClean="0"/>
              <a:t>28.02.2014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6772-1D05-4EDC-AA1F-11B9693F0065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2" name="Місце для тексту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тексту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6" name="Місце для дати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3FF391B-28B5-4D8E-815E-1BAFD8FB7C2C}" type="datetimeFigureOut">
              <a:rPr lang="uk-UA" smtClean="0"/>
              <a:t>28.02.2014</a:t>
            </a:fld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8B66772-1D05-4EDC-AA1F-11B9693F0065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391B-28B5-4D8E-815E-1BAFD8FB7C2C}" type="datetimeFigureOut">
              <a:rPr lang="uk-UA" smtClean="0"/>
              <a:t>28.02.2014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6772-1D05-4EDC-AA1F-11B9693F006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 сполучна ліні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 сполучна ліні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Місце для вмісту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3FF391B-28B5-4D8E-815E-1BAFD8FB7C2C}" type="datetimeFigureOut">
              <a:rPr lang="uk-UA" smtClean="0"/>
              <a:t>28.02.2014</a:t>
            </a:fld>
            <a:endParaRPr lang="uk-UA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8B66772-1D05-4EDC-AA1F-11B9693F0065}" type="slidenum">
              <a:rPr lang="uk-UA" smtClean="0"/>
              <a:t>‹№›</a:t>
            </a:fld>
            <a:endParaRPr lang="uk-UA"/>
          </a:p>
        </p:txBody>
      </p:sp>
      <p:sp>
        <p:nvSpPr>
          <p:cNvPr id="23" name="Місце для нижнього колонтитула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391B-28B5-4D8E-815E-1BAFD8FB7C2C}" type="datetimeFigureOut">
              <a:rPr lang="uk-UA" smtClean="0"/>
              <a:t>28.02.2014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B66772-1D05-4EDC-AA1F-11B9693F0065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0" name="Пряма сполучна ліні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кут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 сполучна ліні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 сполучна ліні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Місце для дати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3FF391B-28B5-4D8E-815E-1BAFD8FB7C2C}" type="datetimeFigureOut">
              <a:rPr lang="uk-UA" smtClean="0"/>
              <a:t>28.02.2014</a:t>
            </a:fld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8B66772-1D05-4EDC-AA1F-11B9693F0065}" type="slidenum">
              <a:rPr lang="uk-UA" smtClean="0"/>
              <a:t>‹№›</a:t>
            </a:fld>
            <a:endParaRPr lang="uk-UA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391B-28B5-4D8E-815E-1BAFD8FB7C2C}" type="datetimeFigureOut">
              <a:rPr lang="uk-UA" smtClean="0"/>
              <a:t>28.02.2014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6772-1D05-4EDC-AA1F-11B9693F006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391B-28B5-4D8E-815E-1BAFD8FB7C2C}" type="datetimeFigureOut">
              <a:rPr lang="uk-UA" smtClean="0"/>
              <a:t>28.02.2014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6772-1D05-4EDC-AA1F-11B9693F006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7" name="Прямокут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кут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кут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391B-28B5-4D8E-815E-1BAFD8FB7C2C}" type="datetimeFigureOut">
              <a:rPr lang="uk-UA" smtClean="0"/>
              <a:t>28.02.2014</a:t>
            </a:fld>
            <a:endParaRPr lang="uk-UA"/>
          </a:p>
        </p:txBody>
      </p:sp>
      <p:sp>
        <p:nvSpPr>
          <p:cNvPr id="13" name="Місце для номера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8B66772-1D05-4EDC-AA1F-11B9693F0065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Місце для нижнього колонтитула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3FF391B-28B5-4D8E-815E-1BAFD8FB7C2C}" type="datetimeFigureOut">
              <a:rPr lang="uk-UA" smtClean="0"/>
              <a:t>28.02.2014</a:t>
            </a:fld>
            <a:endParaRPr lang="uk-UA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8B66772-1D05-4EDC-AA1F-11B9693F0065}" type="slidenum">
              <a:rPr lang="uk-UA" smtClean="0"/>
              <a:t>‹№›</a:t>
            </a:fld>
            <a:endParaRPr lang="uk-UA"/>
          </a:p>
        </p:txBody>
      </p:sp>
      <p:sp>
        <p:nvSpPr>
          <p:cNvPr id="12" name="Місце для нижнього колонтитула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3FF391B-28B5-4D8E-815E-1BAFD8FB7C2C}" type="datetimeFigureOut">
              <a:rPr lang="uk-UA" smtClean="0"/>
              <a:t>28.02.2014</a:t>
            </a:fld>
            <a:endParaRPr lang="uk-UA"/>
          </a:p>
        </p:txBody>
      </p:sp>
      <p:sp>
        <p:nvSpPr>
          <p:cNvPr id="12" name="Місце для номера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8B66772-1D05-4EDC-AA1F-11B9693F0065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Місце для нижнього колонтитула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uk-UA"/>
          </a:p>
        </p:txBody>
      </p:sp>
      <p:sp>
        <p:nvSpPr>
          <p:cNvPr id="16" name="Місце для тексту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5" name="Місце для тексту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391B-28B5-4D8E-815E-1BAFD8FB7C2C}" type="datetimeFigureOut">
              <a:rPr lang="uk-UA" smtClean="0"/>
              <a:t>28.02.2014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B66772-1D05-4EDC-AA1F-11B9693F006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391B-28B5-4D8E-815E-1BAFD8FB7C2C}" type="datetimeFigureOut">
              <a:rPr lang="uk-UA" smtClean="0"/>
              <a:t>28.02.2014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B66772-1D05-4EDC-AA1F-11B9693F006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391B-28B5-4D8E-815E-1BAFD8FB7C2C}" type="datetimeFigureOut">
              <a:rPr lang="uk-UA" smtClean="0"/>
              <a:t>28.02.2014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B66772-1D05-4EDC-AA1F-11B9693F0065}" type="slidenum">
              <a:rPr lang="uk-UA" smtClean="0"/>
              <a:t>‹№›</a:t>
            </a:fld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8" name="Прямокут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кут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кут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1" name="Прямокут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3FF391B-28B5-4D8E-815E-1BAFD8FB7C2C}" type="datetimeFigureOut">
              <a:rPr lang="uk-UA" smtClean="0"/>
              <a:t>28.02.2014</a:t>
            </a:fld>
            <a:endParaRPr lang="uk-UA"/>
          </a:p>
        </p:txBody>
      </p:sp>
      <p:sp>
        <p:nvSpPr>
          <p:cNvPr id="13" name="Місце для номера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8B66772-1D05-4EDC-AA1F-11B9693F0065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Місце для нижнього колонтитула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3FF391B-28B5-4D8E-815E-1BAFD8FB7C2C}" type="datetimeFigureOut">
              <a:rPr lang="uk-UA" smtClean="0"/>
              <a:t>28.02.2014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окут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кут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кут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8B66772-1D05-4EDC-AA1F-11B9693F0065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3FF391B-28B5-4D8E-815E-1BAFD8FB7C2C}" type="datetimeFigureOut">
              <a:rPr lang="uk-UA" smtClean="0"/>
              <a:t>28.02.2014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8B66772-1D05-4EDC-AA1F-11B9693F0065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5400" dirty="0" smtClean="0"/>
              <a:t>Форматування тексту</a:t>
            </a:r>
            <a:endParaRPr lang="uk-UA" sz="54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555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Форматування сторінок </a:t>
            </a:r>
            <a:r>
              <a:rPr lang="uk-UA" b="1" dirty="0" smtClean="0"/>
              <a:t>документа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dirty="0"/>
              <a:t>установлення розміру й орієнтації сторінок;</a:t>
            </a:r>
            <a:endParaRPr lang="uk-UA" dirty="0" smtClean="0">
              <a:effectLst/>
            </a:endParaRPr>
          </a:p>
          <a:p>
            <a:pPr lvl="0"/>
            <a:r>
              <a:rPr lang="uk-UA" dirty="0"/>
              <a:t>установлення параметрів полів;</a:t>
            </a:r>
            <a:endParaRPr lang="uk-UA" dirty="0" smtClean="0">
              <a:effectLst/>
            </a:endParaRPr>
          </a:p>
          <a:p>
            <a:pPr lvl="0"/>
            <a:r>
              <a:rPr lang="uk-UA" dirty="0"/>
              <a:t>масштабування зображення сторінки;</a:t>
            </a:r>
            <a:endParaRPr lang="uk-UA" dirty="0" smtClean="0">
              <a:effectLst/>
            </a:endParaRPr>
          </a:p>
          <a:p>
            <a:pPr lvl="0"/>
            <a:r>
              <a:rPr lang="uk-UA" dirty="0"/>
              <a:t>розбивання тексту документа на сторінки;</a:t>
            </a:r>
            <a:endParaRPr lang="uk-UA" dirty="0" smtClean="0">
              <a:effectLst/>
            </a:endParaRPr>
          </a:p>
          <a:p>
            <a:pPr lvl="0"/>
            <a:r>
              <a:rPr lang="uk-UA" dirty="0"/>
              <a:t>нумерацію сторінок;</a:t>
            </a:r>
            <a:endParaRPr lang="uk-UA" dirty="0" smtClean="0">
              <a:effectLst/>
            </a:endParaRPr>
          </a:p>
          <a:p>
            <a:pPr lvl="0"/>
            <a:r>
              <a:rPr lang="uk-UA" dirty="0"/>
              <a:t>створення верхнього та нижнього колонтитулів сторінок і поділів документа;</a:t>
            </a:r>
            <a:endParaRPr lang="uk-UA" dirty="0" smtClean="0">
              <a:effectLst/>
            </a:endParaRPr>
          </a:p>
          <a:p>
            <a:pPr lvl="0"/>
            <a:r>
              <a:rPr lang="uk-UA" dirty="0"/>
              <a:t>поділ сторінок на колонки тощо.</a:t>
            </a:r>
            <a:endParaRPr lang="uk-UA" dirty="0" smtClean="0">
              <a:effectLst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6581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428314" y="2348880"/>
            <a:ext cx="4529430" cy="4248472"/>
          </a:xfrm>
          <a:prstGeom prst="rect">
            <a:avLst/>
          </a:prstGeom>
        </p:spPr>
      </p:pic>
      <p:sp>
        <p:nvSpPr>
          <p:cNvPr id="5" name="Округлена прямокутна виноска 4"/>
          <p:cNvSpPr/>
          <p:nvPr/>
        </p:nvSpPr>
        <p:spPr>
          <a:xfrm>
            <a:off x="3628822" y="908720"/>
            <a:ext cx="5400600" cy="1008112"/>
          </a:xfrm>
          <a:prstGeom prst="wedgeRoundRectCallout">
            <a:avLst>
              <a:gd name="adj1" fmla="val 26489"/>
              <a:gd name="adj2" fmla="val 845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Розмітка сторінки \ Стовпці</a:t>
            </a:r>
            <a:endParaRPr lang="uk-UA" sz="3200" dirty="0"/>
          </a:p>
        </p:txBody>
      </p:sp>
      <p:pic>
        <p:nvPicPr>
          <p:cNvPr id="6" name="Місце для вмісту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73016"/>
            <a:ext cx="2592288" cy="3140968"/>
          </a:xfrm>
          <a:prstGeom prst="rect">
            <a:avLst/>
          </a:prstGeom>
        </p:spPr>
      </p:pic>
      <p:sp>
        <p:nvSpPr>
          <p:cNvPr id="7" name="Округлена прямокутна виноска 6"/>
          <p:cNvSpPr/>
          <p:nvPr/>
        </p:nvSpPr>
        <p:spPr>
          <a:xfrm>
            <a:off x="395536" y="1916832"/>
            <a:ext cx="3528392" cy="129010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Вставлення \ Буквиця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370371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Установлення параметрів полів</a:t>
            </a:r>
            <a:r>
              <a:rPr lang="uk-UA" b="1" dirty="0"/>
              <a:t> 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731" y="2343975"/>
            <a:ext cx="3837283" cy="44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60188"/>
            <a:ext cx="2261027" cy="333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Виноска 1 6"/>
          <p:cNvSpPr/>
          <p:nvPr/>
        </p:nvSpPr>
        <p:spPr>
          <a:xfrm>
            <a:off x="3491880" y="1124744"/>
            <a:ext cx="5472608" cy="864096"/>
          </a:xfrm>
          <a:prstGeom prst="borderCallout1">
            <a:avLst>
              <a:gd name="adj1" fmla="val 108538"/>
              <a:gd name="adj2" fmla="val 22300"/>
              <a:gd name="adj3" fmla="val 242372"/>
              <a:gd name="adj4" fmla="val 288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Розмітка сторінки \ Параметри сторінки \ Випадне меню \ Поля</a:t>
            </a:r>
            <a:endParaRPr lang="uk-UA" sz="2400" dirty="0"/>
          </a:p>
        </p:txBody>
      </p:sp>
      <p:sp>
        <p:nvSpPr>
          <p:cNvPr id="8" name="Виноска 1 7"/>
          <p:cNvSpPr/>
          <p:nvPr/>
        </p:nvSpPr>
        <p:spPr>
          <a:xfrm>
            <a:off x="323528" y="2528900"/>
            <a:ext cx="4176464" cy="684076"/>
          </a:xfrm>
          <a:prstGeom prst="borderCallout1">
            <a:avLst>
              <a:gd name="adj1" fmla="val 197556"/>
              <a:gd name="adj2" fmla="val 63096"/>
              <a:gd name="adj3" fmla="val 118576"/>
              <a:gd name="adj4" fmla="val 874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Розмітка сторінки \ Поля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79204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Водяний знак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67544" y="2564904"/>
            <a:ext cx="4114800" cy="118072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Розмітка сторінки </a:t>
            </a:r>
            <a:r>
              <a:rPr lang="uk-UA" dirty="0" smtClean="0"/>
              <a:t>- </a:t>
            </a:r>
            <a:r>
              <a:rPr lang="uk-UA" dirty="0" smtClean="0"/>
              <a:t>Водяний </a:t>
            </a:r>
            <a:r>
              <a:rPr lang="uk-UA" dirty="0" smtClean="0"/>
              <a:t>знак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91342"/>
            <a:ext cx="408622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1" t="6410" r="58589" b="83962"/>
          <a:stretch/>
        </p:blipFill>
        <p:spPr bwMode="auto">
          <a:xfrm>
            <a:off x="3059832" y="3284984"/>
            <a:ext cx="105664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21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/>
              <a:t>Нумерація </a:t>
            </a:r>
            <a:r>
              <a:rPr lang="uk-UA" b="1" dirty="0" smtClean="0"/>
              <a:t>сторінок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1973188"/>
            <a:ext cx="4457700" cy="44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2970262" cy="201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нутий кут 5"/>
          <p:cNvSpPr/>
          <p:nvPr/>
        </p:nvSpPr>
        <p:spPr>
          <a:xfrm>
            <a:off x="683568" y="2492896"/>
            <a:ext cx="3486291" cy="100811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/>
              <a:t>Вставка-номер страницы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408985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Форматування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3200" b="1" i="1" dirty="0"/>
              <a:t>Форматування – </a:t>
            </a:r>
            <a:r>
              <a:rPr lang="uk-UA" sz="3200" dirty="0"/>
              <a:t>процес оформлення зовнішнього вигляду документа в цілому чи його фрагментів</a:t>
            </a:r>
            <a:r>
              <a:rPr lang="uk-UA" sz="3200" b="1" dirty="0" smtClean="0"/>
              <a:t>.</a:t>
            </a:r>
          </a:p>
          <a:p>
            <a:endParaRPr lang="uk-UA" dirty="0"/>
          </a:p>
          <a:p>
            <a:pPr lvl="1"/>
            <a:r>
              <a:rPr lang="uk-UA" sz="2800" dirty="0"/>
              <a:t>форматування символів;</a:t>
            </a:r>
          </a:p>
          <a:p>
            <a:pPr lvl="1"/>
            <a:r>
              <a:rPr lang="uk-UA" sz="2800" dirty="0"/>
              <a:t>форматування абзаців;</a:t>
            </a:r>
          </a:p>
          <a:p>
            <a:pPr lvl="1"/>
            <a:r>
              <a:rPr lang="uk-UA" sz="2800" dirty="0"/>
              <a:t>форматування </a:t>
            </a:r>
            <a:r>
              <a:rPr lang="uk-UA" sz="2800" dirty="0" smtClean="0"/>
              <a:t>сторінок.</a:t>
            </a:r>
            <a:endParaRPr lang="uk-UA" sz="28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7808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/>
              <a:t>Форматування символів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88840"/>
            <a:ext cx="4147288" cy="4495800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268823" y="2361074"/>
            <a:ext cx="4248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/>
              <a:t>Основне - Шрифт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371195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Форматування символів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67544" y="2167508"/>
            <a:ext cx="2519192" cy="3963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dirty="0">
                <a:solidFill>
                  <a:schemeClr val="accent1">
                    <a:lumMod val="50000"/>
                  </a:schemeClr>
                </a:solidFill>
              </a:rPr>
              <a:t>Кнопки та швидкі клавіші вибору параметрів шрифту</a:t>
            </a:r>
          </a:p>
        </p:txBody>
      </p:sp>
      <p:pic>
        <p:nvPicPr>
          <p:cNvPr id="4" name="Місце для вмісту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1840" y="1628800"/>
            <a:ext cx="5760640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959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err="1"/>
              <a:t>Задання</a:t>
            </a:r>
            <a:r>
              <a:rPr lang="uk-UA" b="1" dirty="0"/>
              <a:t> міжрядкових </a:t>
            </a:r>
            <a:r>
              <a:rPr lang="uk-UA" b="1" dirty="0" smtClean="0"/>
              <a:t>інтервалів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53952"/>
            <a:ext cx="4314825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9" y="2835622"/>
            <a:ext cx="23050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9" t="10760" r="55896" b="84272"/>
          <a:stretch/>
        </p:blipFill>
        <p:spPr bwMode="auto">
          <a:xfrm>
            <a:off x="2339752" y="3082516"/>
            <a:ext cx="913371" cy="75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Місце для вмісту 2"/>
          <p:cNvSpPr txBox="1">
            <a:spLocks/>
          </p:cNvSpPr>
          <p:nvPr/>
        </p:nvSpPr>
        <p:spPr>
          <a:xfrm>
            <a:off x="474532" y="5301208"/>
            <a:ext cx="3970784" cy="1401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uk-UA" i="1" dirty="0"/>
          </a:p>
        </p:txBody>
      </p:sp>
      <p:sp>
        <p:nvSpPr>
          <p:cNvPr id="4" name="Виноска зі стрілкою вправо 3"/>
          <p:cNvSpPr/>
          <p:nvPr/>
        </p:nvSpPr>
        <p:spPr>
          <a:xfrm>
            <a:off x="340058" y="5445224"/>
            <a:ext cx="4239732" cy="129146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60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i="1" dirty="0" smtClean="0"/>
              <a:t>Основне </a:t>
            </a:r>
            <a:r>
              <a:rPr lang="uk-UA" sz="2800" i="1" dirty="0" err="1" smtClean="0"/>
              <a:t>-</a:t>
            </a:r>
            <a:r>
              <a:rPr lang="uk-UA" sz="2800" dirty="0" err="1"/>
              <a:t>в</a:t>
            </a:r>
            <a:r>
              <a:rPr lang="uk-UA" sz="2800" dirty="0" err="1" smtClean="0"/>
              <a:t>ипадне</a:t>
            </a:r>
            <a:r>
              <a:rPr lang="uk-UA" sz="2800" dirty="0" smtClean="0"/>
              <a:t> </a:t>
            </a:r>
            <a:r>
              <a:rPr lang="uk-UA" sz="2800" dirty="0" smtClean="0"/>
              <a:t>меню </a:t>
            </a:r>
            <a:r>
              <a:rPr lang="uk-UA" sz="2800" i="1" dirty="0" smtClean="0"/>
              <a:t> </a:t>
            </a:r>
            <a:r>
              <a:rPr lang="uk-UA" sz="2800" i="1" dirty="0" smtClean="0"/>
              <a:t>Абзац</a:t>
            </a:r>
            <a:endParaRPr lang="uk-UA" sz="2800" i="1" dirty="0"/>
          </a:p>
        </p:txBody>
      </p:sp>
      <p:sp>
        <p:nvSpPr>
          <p:cNvPr id="5" name="Виноска зі стрілкою донизу 4"/>
          <p:cNvSpPr/>
          <p:nvPr/>
        </p:nvSpPr>
        <p:spPr>
          <a:xfrm>
            <a:off x="861446" y="1282316"/>
            <a:ext cx="3583870" cy="1800200"/>
          </a:xfrm>
          <a:prstGeom prst="downArrowCallout">
            <a:avLst>
              <a:gd name="adj1" fmla="val 26539"/>
              <a:gd name="adj2" fmla="val 22691"/>
              <a:gd name="adj3" fmla="val 23461"/>
              <a:gd name="adj4" fmla="val 634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 smtClean="0">
                <a:solidFill>
                  <a:srgbClr val="FFFFFF"/>
                </a:solidFill>
              </a:rPr>
              <a:t>Пункт меню </a:t>
            </a:r>
            <a:r>
              <a:rPr lang="uk-UA" sz="2800" i="1" dirty="0" smtClean="0">
                <a:solidFill>
                  <a:srgbClr val="FFFFFF"/>
                </a:solidFill>
              </a:rPr>
              <a:t>Основне</a:t>
            </a:r>
            <a:r>
              <a:rPr lang="uk-UA" sz="2800" dirty="0" smtClean="0">
                <a:solidFill>
                  <a:srgbClr val="FFFFFF"/>
                </a:solidFill>
              </a:rPr>
              <a:t> на кнопку</a:t>
            </a:r>
            <a:endParaRPr lang="uk-UA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5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/>
              <a:t>Форматування </a:t>
            </a:r>
            <a:r>
              <a:rPr lang="uk-UA" b="1" dirty="0" smtClean="0"/>
              <a:t>абзаців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Основне </a:t>
            </a:r>
            <a:r>
              <a:rPr lang="uk-UA" dirty="0"/>
              <a:t>- Абзац</a:t>
            </a:r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r>
              <a:rPr lang="uk-UA" b="1" dirty="0" smtClean="0"/>
              <a:t>Абзац </a:t>
            </a:r>
            <a:r>
              <a:rPr lang="uk-UA" b="1" dirty="0"/>
              <a:t>– </a:t>
            </a:r>
            <a:r>
              <a:rPr lang="uk-UA" dirty="0"/>
              <a:t>будь-який фрагмент документа, за яким розміщується маркер кінця абзацу </a:t>
            </a:r>
            <a:r>
              <a:rPr lang="uk-UA" dirty="0" smtClean="0"/>
              <a:t>(¶).</a:t>
            </a:r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b="1" dirty="0"/>
          </a:p>
          <a:p>
            <a:endParaRPr lang="uk-UA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860032" y="1700808"/>
            <a:ext cx="4029794" cy="456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5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/>
              <a:t>Форматування абзаців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uk-UA" sz="3600" i="1" dirty="0"/>
              <a:t>&lt;</a:t>
            </a:r>
            <a:r>
              <a:rPr lang="uk-UA" sz="3600" i="1" dirty="0" err="1"/>
              <a:t>Сtrl+L</a:t>
            </a:r>
            <a:r>
              <a:rPr lang="uk-UA" sz="3600" i="1" dirty="0" smtClean="0"/>
              <a:t>&gt; - </a:t>
            </a:r>
            <a:r>
              <a:rPr lang="uk-UA" sz="3600" dirty="0" smtClean="0"/>
              <a:t>вирівнювання зліва;</a:t>
            </a:r>
            <a:endParaRPr lang="uk-UA" sz="3600" i="1" dirty="0" smtClean="0"/>
          </a:p>
          <a:p>
            <a:r>
              <a:rPr lang="uk-UA" sz="3600" i="1" dirty="0" smtClean="0"/>
              <a:t>&lt;</a:t>
            </a:r>
            <a:r>
              <a:rPr lang="uk-UA" sz="3600" i="1" dirty="0" err="1"/>
              <a:t>Сtrl+R</a:t>
            </a:r>
            <a:r>
              <a:rPr lang="uk-UA" sz="3600" i="1" dirty="0" smtClean="0"/>
              <a:t>&gt; - </a:t>
            </a:r>
            <a:r>
              <a:rPr lang="uk-UA" sz="3600" dirty="0" smtClean="0"/>
              <a:t>вирівнювання по центру;</a:t>
            </a:r>
            <a:endParaRPr lang="uk-UA" sz="3600" i="1" dirty="0" smtClean="0"/>
          </a:p>
          <a:p>
            <a:r>
              <a:rPr lang="uk-UA" sz="3600" i="1" dirty="0" smtClean="0"/>
              <a:t>&lt;</a:t>
            </a:r>
            <a:r>
              <a:rPr lang="uk-UA" sz="3600" i="1" dirty="0" err="1"/>
              <a:t>Сtrl+Е</a:t>
            </a:r>
            <a:r>
              <a:rPr lang="uk-UA" sz="3600" i="1" dirty="0" smtClean="0"/>
              <a:t>&gt; - </a:t>
            </a:r>
            <a:r>
              <a:rPr lang="uk-UA" sz="3600" dirty="0" smtClean="0"/>
              <a:t>вирівнювання справа;</a:t>
            </a:r>
            <a:endParaRPr lang="uk-UA" sz="3600" i="1" dirty="0" smtClean="0"/>
          </a:p>
          <a:p>
            <a:r>
              <a:rPr lang="uk-UA" sz="3600" i="1" dirty="0" smtClean="0"/>
              <a:t>&lt;</a:t>
            </a:r>
            <a:r>
              <a:rPr lang="uk-UA" sz="3600" i="1" dirty="0" err="1" smtClean="0"/>
              <a:t>Сtrl+S</a:t>
            </a:r>
            <a:r>
              <a:rPr lang="uk-UA" sz="3600" i="1" dirty="0" smtClean="0"/>
              <a:t>&gt; - </a:t>
            </a:r>
            <a:r>
              <a:rPr lang="uk-UA" sz="3600" dirty="0" smtClean="0"/>
              <a:t>вирівнювання за шириною.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56386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err="1"/>
              <a:t>Задання</a:t>
            </a:r>
            <a:r>
              <a:rPr lang="uk-UA" b="1" dirty="0"/>
              <a:t> інтервалів між абзацами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094" y="1282316"/>
            <a:ext cx="4469240" cy="54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87" y="2770297"/>
            <a:ext cx="2305050" cy="2114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 сполучна лінія 7"/>
          <p:cNvCxnSpPr/>
          <p:nvPr/>
        </p:nvCxnSpPr>
        <p:spPr>
          <a:xfrm>
            <a:off x="491387" y="4365104"/>
            <a:ext cx="2305050" cy="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сполучна лінія 13"/>
          <p:cNvCxnSpPr/>
          <p:nvPr/>
        </p:nvCxnSpPr>
        <p:spPr>
          <a:xfrm>
            <a:off x="491387" y="4894921"/>
            <a:ext cx="2305050" cy="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сполучна лінія 14"/>
          <p:cNvCxnSpPr/>
          <p:nvPr/>
        </p:nvCxnSpPr>
        <p:spPr>
          <a:xfrm flipV="1">
            <a:off x="491387" y="4357807"/>
            <a:ext cx="0" cy="52704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сполучна лінія 18"/>
          <p:cNvCxnSpPr/>
          <p:nvPr/>
        </p:nvCxnSpPr>
        <p:spPr>
          <a:xfrm flipV="1">
            <a:off x="2817247" y="4367881"/>
            <a:ext cx="0" cy="52704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Виноска зі стрілкою вправо 19"/>
          <p:cNvSpPr/>
          <p:nvPr/>
        </p:nvSpPr>
        <p:spPr>
          <a:xfrm>
            <a:off x="329362" y="5405100"/>
            <a:ext cx="4239732" cy="129146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36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i="1" dirty="0"/>
              <a:t>Основне </a:t>
            </a:r>
            <a:r>
              <a:rPr lang="uk-UA" sz="3200" i="1" dirty="0" smtClean="0"/>
              <a:t>- </a:t>
            </a:r>
            <a:r>
              <a:rPr lang="uk-UA" sz="3200" dirty="0" smtClean="0"/>
              <a:t>в</a:t>
            </a:r>
            <a:r>
              <a:rPr lang="uk-UA" sz="3200" dirty="0" smtClean="0"/>
              <a:t>ипадне </a:t>
            </a:r>
            <a:r>
              <a:rPr lang="uk-UA" sz="3200" dirty="0" smtClean="0"/>
              <a:t>меню </a:t>
            </a:r>
            <a:r>
              <a:rPr lang="uk-UA" sz="3200" i="1" dirty="0" smtClean="0"/>
              <a:t>Абзац</a:t>
            </a:r>
            <a:endParaRPr lang="uk-UA" sz="3200" i="1" dirty="0"/>
          </a:p>
        </p:txBody>
      </p:sp>
      <p:sp>
        <p:nvSpPr>
          <p:cNvPr id="22" name="Виноска зі стрілкою донизу 21"/>
          <p:cNvSpPr/>
          <p:nvPr/>
        </p:nvSpPr>
        <p:spPr>
          <a:xfrm>
            <a:off x="861446" y="1282316"/>
            <a:ext cx="3583870" cy="1800200"/>
          </a:xfrm>
          <a:prstGeom prst="downArrowCallout">
            <a:avLst>
              <a:gd name="adj1" fmla="val 26539"/>
              <a:gd name="adj2" fmla="val 22691"/>
              <a:gd name="adj3" fmla="val 23461"/>
              <a:gd name="adj4" fmla="val 634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 smtClean="0"/>
              <a:t>Пункт меню </a:t>
            </a:r>
            <a:r>
              <a:rPr lang="uk-UA" sz="2800" i="1" dirty="0" smtClean="0"/>
              <a:t>Основне</a:t>
            </a:r>
            <a:r>
              <a:rPr lang="uk-UA" sz="2800" dirty="0" smtClean="0"/>
              <a:t> на кнопку</a:t>
            </a:r>
            <a:endParaRPr lang="uk-UA" sz="2800" dirty="0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9" t="10760" r="55896" b="84272"/>
          <a:stretch/>
        </p:blipFill>
        <p:spPr bwMode="auto">
          <a:xfrm>
            <a:off x="2339752" y="3082516"/>
            <a:ext cx="913371" cy="75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0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Обрамлення абзаців</a:t>
            </a:r>
            <a:endParaRPr lang="uk-UA" dirty="0"/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1"/>
          </p:nvPr>
        </p:nvSpPr>
        <p:spPr>
          <a:xfrm>
            <a:off x="374251" y="2348880"/>
            <a:ext cx="4330824" cy="1184995"/>
          </a:xfrm>
          <a:prstGeom prst="rightArrowCallout">
            <a:avLst>
              <a:gd name="adj1" fmla="val 25000"/>
              <a:gd name="adj2" fmla="val 25000"/>
              <a:gd name="adj3" fmla="val 27338"/>
              <a:gd name="adj4" fmla="val 84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uk-UA" sz="3200" dirty="0" smtClean="0"/>
              <a:t>Розмітка сторінки </a:t>
            </a:r>
            <a:r>
              <a:rPr lang="uk-UA" sz="3200" dirty="0" smtClean="0"/>
              <a:t>-  </a:t>
            </a:r>
            <a:r>
              <a:rPr lang="uk-UA" sz="3200" dirty="0" smtClean="0"/>
              <a:t>Межі сторінок</a:t>
            </a:r>
            <a:endParaRPr lang="uk-UA" sz="3200" i="1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73740" y="2564904"/>
            <a:ext cx="4235723" cy="367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0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Пересічна">
  <a:themeElements>
    <a:clrScheme name="Інше 12">
      <a:dk1>
        <a:sysClr val="windowText" lastClr="000000"/>
      </a:dk1>
      <a:lt1>
        <a:srgbClr val="FEF0CD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ересічна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ересічна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ишукана">
  <a:themeElements>
    <a:clrScheme name="Інше 11">
      <a:dk1>
        <a:sysClr val="windowText" lastClr="000000"/>
      </a:dk1>
      <a:lt1>
        <a:srgbClr val="FEE29C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Вишукана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ишукана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133</TotalTime>
  <Words>200</Words>
  <Application>Microsoft Office PowerPoint</Application>
  <PresentationFormat>Екран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слайдів</vt:lpstr>
      </vt:variant>
      <vt:variant>
        <vt:i4>14</vt:i4>
      </vt:variant>
    </vt:vector>
  </HeadingPairs>
  <TitlesOfParts>
    <vt:vector size="16" baseType="lpstr">
      <vt:lpstr>Пересічна</vt:lpstr>
      <vt:lpstr>Вишукана</vt:lpstr>
      <vt:lpstr>Форматування тексту</vt:lpstr>
      <vt:lpstr>Форматування</vt:lpstr>
      <vt:lpstr>Форматування символів</vt:lpstr>
      <vt:lpstr>Форматування символів</vt:lpstr>
      <vt:lpstr>Задання міжрядкових інтервалів</vt:lpstr>
      <vt:lpstr>Форматування абзаців</vt:lpstr>
      <vt:lpstr>Форматування абзаців</vt:lpstr>
      <vt:lpstr>Задання інтервалів між абзацами</vt:lpstr>
      <vt:lpstr>Обрамлення абзаців</vt:lpstr>
      <vt:lpstr>Форматування сторінок документа</vt:lpstr>
      <vt:lpstr>Презентація PowerPoint</vt:lpstr>
      <vt:lpstr>Установлення параметрів полів </vt:lpstr>
      <vt:lpstr>Водяний знак</vt:lpstr>
      <vt:lpstr>Нумерація сторінок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Іванка</dc:creator>
  <cp:lastModifiedBy>Іванка</cp:lastModifiedBy>
  <cp:revision>12</cp:revision>
  <dcterms:created xsi:type="dcterms:W3CDTF">2014-02-27T20:28:00Z</dcterms:created>
  <dcterms:modified xsi:type="dcterms:W3CDTF">2014-02-28T10:17:01Z</dcterms:modified>
</cp:coreProperties>
</file>