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52" r:id="rId2"/>
  </p:sldMasterIdLst>
  <p:sldIdLst>
    <p:sldId id="256" r:id="rId3"/>
    <p:sldId id="270" r:id="rId4"/>
    <p:sldId id="258" r:id="rId5"/>
    <p:sldId id="269" r:id="rId6"/>
    <p:sldId id="261" r:id="rId7"/>
    <p:sldId id="259" r:id="rId8"/>
    <p:sldId id="260" r:id="rId9"/>
    <p:sldId id="262" r:id="rId10"/>
    <p:sldId id="263" r:id="rId11"/>
    <p:sldId id="265" r:id="rId12"/>
    <p:sldId id="264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250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3FF391B-28B5-4D8E-815E-1BAFD8FB7C2C}" type="datetimeFigureOut">
              <a:rPr lang="uk-UA" smtClean="0"/>
              <a:t>25.03.2014</a:t>
            </a:fld>
            <a:endParaRPr lang="uk-U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8B66772-1D05-4EDC-AA1F-11B9693F0065}" type="slidenum">
              <a:rPr lang="uk-UA" smtClean="0"/>
              <a:t>‹№›</a:t>
            </a:fld>
            <a:endParaRPr lang="uk-U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391B-28B5-4D8E-815E-1BAFD8FB7C2C}" type="datetimeFigureOut">
              <a:rPr lang="uk-UA" smtClean="0"/>
              <a:t>25.03.2014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6772-1D05-4EDC-AA1F-11B9693F006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391B-28B5-4D8E-815E-1BAFD8FB7C2C}" type="datetimeFigureOut">
              <a:rPr lang="uk-UA" smtClean="0"/>
              <a:t>25.03.2014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6772-1D05-4EDC-AA1F-11B9693F006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391B-28B5-4D8E-815E-1BAFD8FB7C2C}" type="datetimeFigureOut">
              <a:rPr lang="uk-UA" smtClean="0"/>
              <a:t>25.03.2014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6772-1D05-4EDC-AA1F-11B9693F006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391B-28B5-4D8E-815E-1BAFD8FB7C2C}" type="datetimeFigureOut">
              <a:rPr lang="uk-UA" smtClean="0"/>
              <a:t>25.03.2014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6772-1D05-4EDC-AA1F-11B9693F006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391B-28B5-4D8E-815E-1BAFD8FB7C2C}" type="datetimeFigureOut">
              <a:rPr lang="uk-UA" smtClean="0"/>
              <a:t>25.03.2014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6772-1D05-4EDC-AA1F-11B9693F006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391B-28B5-4D8E-815E-1BAFD8FB7C2C}" type="datetimeFigureOut">
              <a:rPr lang="uk-UA" smtClean="0"/>
              <a:t>25.03.2014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6772-1D05-4EDC-AA1F-11B9693F0065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391B-28B5-4D8E-815E-1BAFD8FB7C2C}" type="datetimeFigureOut">
              <a:rPr lang="uk-UA" smtClean="0"/>
              <a:t>25.03.2014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6772-1D05-4EDC-AA1F-11B9693F006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391B-28B5-4D8E-815E-1BAFD8FB7C2C}" type="datetimeFigureOut">
              <a:rPr lang="uk-UA" smtClean="0"/>
              <a:t>25.03.2014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6772-1D05-4EDC-AA1F-11B9693F006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391B-28B5-4D8E-815E-1BAFD8FB7C2C}" type="datetimeFigureOut">
              <a:rPr lang="uk-UA" smtClean="0"/>
              <a:t>25.03.2014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6772-1D05-4EDC-AA1F-11B9693F006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391B-28B5-4D8E-815E-1BAFD8FB7C2C}" type="datetimeFigureOut">
              <a:rPr lang="uk-UA" smtClean="0"/>
              <a:t>25.03.2014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B66772-1D05-4EDC-AA1F-11B9693F006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391B-28B5-4D8E-815E-1BAFD8FB7C2C}" type="datetimeFigureOut">
              <a:rPr lang="uk-UA" smtClean="0"/>
              <a:t>25.03.2014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6772-1D05-4EDC-AA1F-11B9693F006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391B-28B5-4D8E-815E-1BAFD8FB7C2C}" type="datetimeFigureOut">
              <a:rPr lang="uk-UA" smtClean="0"/>
              <a:t>25.03.2014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6772-1D05-4EDC-AA1F-11B9693F006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391B-28B5-4D8E-815E-1BAFD8FB7C2C}" type="datetimeFigureOut">
              <a:rPr lang="uk-UA" smtClean="0"/>
              <a:t>25.03.2014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6772-1D05-4EDC-AA1F-11B9693F006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391B-28B5-4D8E-815E-1BAFD8FB7C2C}" type="datetimeFigureOut">
              <a:rPr lang="uk-UA" smtClean="0"/>
              <a:t>25.03.2014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6772-1D05-4EDC-AA1F-11B9693F006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391B-28B5-4D8E-815E-1BAFD8FB7C2C}" type="datetimeFigureOut">
              <a:rPr lang="uk-UA" smtClean="0"/>
              <a:t>25.03.2014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6772-1D05-4EDC-AA1F-11B9693F006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391B-28B5-4D8E-815E-1BAFD8FB7C2C}" type="datetimeFigureOut">
              <a:rPr lang="uk-UA" smtClean="0"/>
              <a:t>25.03.2014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6772-1D05-4EDC-AA1F-11B9693F0065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391B-28B5-4D8E-815E-1BAFD8FB7C2C}" type="datetimeFigureOut">
              <a:rPr lang="uk-UA" smtClean="0"/>
              <a:t>25.03.2014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6772-1D05-4EDC-AA1F-11B9693F006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391B-28B5-4D8E-815E-1BAFD8FB7C2C}" type="datetimeFigureOut">
              <a:rPr lang="uk-UA" smtClean="0"/>
              <a:t>25.03.2014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6772-1D05-4EDC-AA1F-11B9693F006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391B-28B5-4D8E-815E-1BAFD8FB7C2C}" type="datetimeFigureOut">
              <a:rPr lang="uk-UA" smtClean="0"/>
              <a:t>25.03.2014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6772-1D05-4EDC-AA1F-11B9693F006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391B-28B5-4D8E-815E-1BAFD8FB7C2C}" type="datetimeFigureOut">
              <a:rPr lang="uk-UA" smtClean="0"/>
              <a:t>25.03.2014</a:t>
            </a:fld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6772-1D05-4EDC-AA1F-11B9693F0065}" type="slidenum">
              <a:rPr lang="uk-UA" smtClean="0"/>
              <a:t>‹№›</a:t>
            </a:fld>
            <a:endParaRPr lang="uk-U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391B-28B5-4D8E-815E-1BAFD8FB7C2C}" type="datetimeFigureOut">
              <a:rPr lang="uk-UA" smtClean="0"/>
              <a:t>25.03.2014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6772-1D05-4EDC-AA1F-11B9693F0065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3FF391B-28B5-4D8E-815E-1BAFD8FB7C2C}" type="datetimeFigureOut">
              <a:rPr lang="uk-UA" smtClean="0"/>
              <a:t>25.03.2014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8B66772-1D05-4EDC-AA1F-11B9693F0065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3FF391B-28B5-4D8E-815E-1BAFD8FB7C2C}" type="datetimeFigureOut">
              <a:rPr lang="uk-UA" smtClean="0"/>
              <a:t>25.03.2014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8B66772-1D05-4EDC-AA1F-11B9693F0065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196752"/>
            <a:ext cx="7272808" cy="4176464"/>
          </a:xfrm>
        </p:spPr>
        <p:txBody>
          <a:bodyPr>
            <a:noAutofit/>
          </a:bodyPr>
          <a:lstStyle/>
          <a:p>
            <a:pPr algn="ctr"/>
            <a:r>
              <a:rPr lang="uk-UA" sz="7200" dirty="0" smtClean="0">
                <a:solidFill>
                  <a:srgbClr val="172505"/>
                </a:solidFill>
              </a:rPr>
              <a:t>Форматування</a:t>
            </a:r>
            <a:br>
              <a:rPr lang="uk-UA" sz="7200" dirty="0" smtClean="0">
                <a:solidFill>
                  <a:srgbClr val="172505"/>
                </a:solidFill>
              </a:rPr>
            </a:br>
            <a:r>
              <a:rPr lang="uk-UA" sz="7200" dirty="0">
                <a:solidFill>
                  <a:srgbClr val="172505"/>
                </a:solidFill>
              </a:rPr>
              <a:t/>
            </a:r>
            <a:br>
              <a:rPr lang="uk-UA" sz="7200" dirty="0">
                <a:solidFill>
                  <a:srgbClr val="172505"/>
                </a:solidFill>
              </a:rPr>
            </a:br>
            <a:r>
              <a:rPr lang="uk-UA" sz="7200" dirty="0" smtClean="0">
                <a:solidFill>
                  <a:srgbClr val="172505"/>
                </a:solidFill>
              </a:rPr>
              <a:t> </a:t>
            </a:r>
            <a:r>
              <a:rPr lang="uk-UA" sz="7200" dirty="0" smtClean="0">
                <a:solidFill>
                  <a:srgbClr val="172505"/>
                </a:solidFill>
              </a:rPr>
              <a:t>тексту</a:t>
            </a:r>
            <a:endParaRPr lang="uk-UA" sz="7200" dirty="0">
              <a:solidFill>
                <a:srgbClr val="1725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55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Форматування сторінок </a:t>
            </a:r>
            <a:r>
              <a:rPr lang="uk-UA" b="1" dirty="0" smtClean="0"/>
              <a:t>документа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uk-UA" dirty="0"/>
              <a:t>установлення розміру й орієнтації сторінок;</a:t>
            </a:r>
            <a:endParaRPr lang="uk-UA" dirty="0" smtClean="0">
              <a:effectLst/>
            </a:endParaRPr>
          </a:p>
          <a:p>
            <a:pPr lvl="0"/>
            <a:r>
              <a:rPr lang="uk-UA" dirty="0"/>
              <a:t>установлення параметрів полів;</a:t>
            </a:r>
            <a:endParaRPr lang="uk-UA" dirty="0" smtClean="0">
              <a:effectLst/>
            </a:endParaRPr>
          </a:p>
          <a:p>
            <a:pPr lvl="0"/>
            <a:r>
              <a:rPr lang="uk-UA" dirty="0"/>
              <a:t>масштабування зображення сторінки;</a:t>
            </a:r>
            <a:endParaRPr lang="uk-UA" dirty="0" smtClean="0">
              <a:effectLst/>
            </a:endParaRPr>
          </a:p>
          <a:p>
            <a:pPr lvl="0"/>
            <a:r>
              <a:rPr lang="uk-UA" dirty="0"/>
              <a:t>розбивання тексту документа на сторінки;</a:t>
            </a:r>
            <a:endParaRPr lang="uk-UA" dirty="0" smtClean="0">
              <a:effectLst/>
            </a:endParaRPr>
          </a:p>
          <a:p>
            <a:pPr lvl="0"/>
            <a:r>
              <a:rPr lang="uk-UA" dirty="0"/>
              <a:t>нумерацію сторінок;</a:t>
            </a:r>
            <a:endParaRPr lang="uk-UA" dirty="0" smtClean="0">
              <a:effectLst/>
            </a:endParaRPr>
          </a:p>
          <a:p>
            <a:pPr lvl="0"/>
            <a:r>
              <a:rPr lang="uk-UA" dirty="0"/>
              <a:t>створення верхнього та нижнього колонтитулів сторінок і поділів документа;</a:t>
            </a:r>
            <a:endParaRPr lang="uk-UA" dirty="0" smtClean="0">
              <a:effectLst/>
            </a:endParaRPr>
          </a:p>
          <a:p>
            <a:pPr lvl="0"/>
            <a:r>
              <a:rPr lang="uk-UA" dirty="0"/>
              <a:t>поділ сторінок на колонки тощо.</a:t>
            </a:r>
            <a:endParaRPr lang="uk-UA" dirty="0" smtClean="0">
              <a:effectLst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6581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0784" y="2852936"/>
            <a:ext cx="3876675" cy="3409950"/>
          </a:xfrm>
          <a:prstGeom prst="rect">
            <a:avLst/>
          </a:prstGeom>
        </p:spPr>
      </p:pic>
      <p:sp>
        <p:nvSpPr>
          <p:cNvPr id="5" name="Округлена прямокутна виноска 4"/>
          <p:cNvSpPr/>
          <p:nvPr/>
        </p:nvSpPr>
        <p:spPr>
          <a:xfrm>
            <a:off x="4139952" y="908720"/>
            <a:ext cx="4889470" cy="1008112"/>
          </a:xfrm>
          <a:prstGeom prst="wedgeRoundRectCallout">
            <a:avLst>
              <a:gd name="adj1" fmla="val 9488"/>
              <a:gd name="adj2" fmla="val 1258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Розмітка сторінки \ Стовпці</a:t>
            </a:r>
            <a:endParaRPr lang="uk-UA" sz="3200" dirty="0"/>
          </a:p>
        </p:txBody>
      </p:sp>
      <p:pic>
        <p:nvPicPr>
          <p:cNvPr id="6" name="Місце для вмісту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0" y="2852936"/>
            <a:ext cx="2592288" cy="3140968"/>
          </a:xfrm>
          <a:prstGeom prst="rect">
            <a:avLst/>
          </a:prstGeom>
        </p:spPr>
      </p:pic>
      <p:sp>
        <p:nvSpPr>
          <p:cNvPr id="7" name="Округлена прямокутна виноска 6"/>
          <p:cNvSpPr/>
          <p:nvPr/>
        </p:nvSpPr>
        <p:spPr>
          <a:xfrm>
            <a:off x="395536" y="767722"/>
            <a:ext cx="3528392" cy="1290108"/>
          </a:xfrm>
          <a:prstGeom prst="wedgeRoundRectCallout">
            <a:avLst>
              <a:gd name="adj1" fmla="val -16514"/>
              <a:gd name="adj2" fmla="val 1022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Вставлення \ Буквиця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370371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7620" y="69269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Установлення параметрів полів</a:t>
            </a:r>
            <a:r>
              <a:rPr lang="uk-UA" b="1" dirty="0"/>
              <a:t> 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2996952"/>
            <a:ext cx="2994490" cy="350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60188"/>
            <a:ext cx="2261027" cy="333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Виноска 1 6"/>
          <p:cNvSpPr/>
          <p:nvPr/>
        </p:nvSpPr>
        <p:spPr>
          <a:xfrm>
            <a:off x="3779912" y="1600881"/>
            <a:ext cx="5472608" cy="864096"/>
          </a:xfrm>
          <a:prstGeom prst="borderCallout1">
            <a:avLst>
              <a:gd name="adj1" fmla="val 108538"/>
              <a:gd name="adj2" fmla="val 22300"/>
              <a:gd name="adj3" fmla="val 242372"/>
              <a:gd name="adj4" fmla="val 288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Розмітка сторінки \ Параметри сторінки \ Випадне меню \ Поля</a:t>
            </a:r>
            <a:endParaRPr lang="uk-UA" sz="2400" dirty="0"/>
          </a:p>
        </p:txBody>
      </p:sp>
      <p:sp>
        <p:nvSpPr>
          <p:cNvPr id="8" name="Виноска 1 7"/>
          <p:cNvSpPr/>
          <p:nvPr/>
        </p:nvSpPr>
        <p:spPr>
          <a:xfrm>
            <a:off x="323528" y="2528900"/>
            <a:ext cx="4176464" cy="684076"/>
          </a:xfrm>
          <a:prstGeom prst="borderCallout1">
            <a:avLst>
              <a:gd name="adj1" fmla="val 197556"/>
              <a:gd name="adj2" fmla="val 63096"/>
              <a:gd name="adj3" fmla="val 118576"/>
              <a:gd name="adj4" fmla="val 874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Розмітка сторінки \ Поля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79204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100" y="548680"/>
            <a:ext cx="7024744" cy="1143000"/>
          </a:xfrm>
        </p:spPr>
        <p:txBody>
          <a:bodyPr/>
          <a:lstStyle/>
          <a:p>
            <a:pPr algn="ctr"/>
            <a:r>
              <a:rPr lang="uk-UA" dirty="0"/>
              <a:t>Водяний знак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2564904"/>
            <a:ext cx="4114800" cy="118072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Розмітка сторінки - Водяний знак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91342"/>
            <a:ext cx="408622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1" t="6410" r="58589" b="83962"/>
          <a:stretch/>
        </p:blipFill>
        <p:spPr bwMode="auto">
          <a:xfrm>
            <a:off x="3059832" y="3284984"/>
            <a:ext cx="105664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21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/>
              <a:t>Нумерація </a:t>
            </a:r>
            <a:r>
              <a:rPr lang="uk-UA" b="1" dirty="0" smtClean="0"/>
              <a:t>сторінок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2185" y="2324100"/>
            <a:ext cx="3478643" cy="350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2970262" cy="201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нутий кут 5"/>
          <p:cNvSpPr/>
          <p:nvPr/>
        </p:nvSpPr>
        <p:spPr>
          <a:xfrm>
            <a:off x="683568" y="2492896"/>
            <a:ext cx="3486291" cy="100811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/>
              <a:t>Вставка-номер страницы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408985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Форматування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uk-UA" sz="3200" b="1" i="1" dirty="0"/>
              <a:t>Форматування – </a:t>
            </a:r>
            <a:r>
              <a:rPr lang="uk-UA" sz="3200" dirty="0"/>
              <a:t>процес оформлення зовнішнього вигляду документа в цілому чи його фрагментів</a:t>
            </a:r>
            <a:r>
              <a:rPr lang="uk-UA" sz="3200" b="1" dirty="0" smtClean="0"/>
              <a:t>.</a:t>
            </a:r>
          </a:p>
          <a:p>
            <a:endParaRPr lang="uk-UA" dirty="0"/>
          </a:p>
          <a:p>
            <a:pPr lvl="1"/>
            <a:r>
              <a:rPr lang="uk-UA" sz="2800" dirty="0"/>
              <a:t>форматування символів;</a:t>
            </a:r>
          </a:p>
          <a:p>
            <a:pPr lvl="1"/>
            <a:r>
              <a:rPr lang="uk-UA" sz="2800" dirty="0"/>
              <a:t>форматування абзаців;</a:t>
            </a:r>
          </a:p>
          <a:p>
            <a:pPr lvl="1"/>
            <a:r>
              <a:rPr lang="uk-UA" sz="2800" dirty="0"/>
              <a:t>форматування </a:t>
            </a:r>
            <a:r>
              <a:rPr lang="uk-UA" sz="2800" dirty="0" smtClean="0"/>
              <a:t>сторінок.</a:t>
            </a:r>
            <a:endParaRPr lang="uk-UA" sz="28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7808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/>
              <a:t>Форматування символів</a:t>
            </a:r>
            <a:endParaRPr lang="uk-UA" dirty="0"/>
          </a:p>
        </p:txBody>
      </p:sp>
      <p:pic>
        <p:nvPicPr>
          <p:cNvPr id="4" name="Місце для вмісту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561" y="2564904"/>
            <a:ext cx="3236407" cy="3508375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755576" y="2679255"/>
            <a:ext cx="4248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/>
              <a:t>Основне - Шрифт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371195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55146"/>
            <a:ext cx="7024744" cy="1143000"/>
          </a:xfrm>
        </p:spPr>
        <p:txBody>
          <a:bodyPr/>
          <a:lstStyle/>
          <a:p>
            <a:pPr algn="ctr"/>
            <a:r>
              <a:rPr lang="uk-UA" b="1" dirty="0"/>
              <a:t>Форматування символів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2167508"/>
            <a:ext cx="2519192" cy="3963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dirty="0">
                <a:solidFill>
                  <a:schemeClr val="accent1">
                    <a:lumMod val="50000"/>
                  </a:schemeClr>
                </a:solidFill>
              </a:rPr>
              <a:t>Кнопки та швидкі клавіші вибору параметрів шрифту</a:t>
            </a:r>
          </a:p>
        </p:txBody>
      </p:sp>
      <p:pic>
        <p:nvPicPr>
          <p:cNvPr id="4" name="Місце для вмісту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1840" y="1628800"/>
            <a:ext cx="5760640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959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uk-UA" b="1" dirty="0" err="1"/>
              <a:t>Задання</a:t>
            </a:r>
            <a:r>
              <a:rPr lang="uk-UA" b="1" dirty="0"/>
              <a:t> міжрядкових </a:t>
            </a:r>
            <a:r>
              <a:rPr lang="uk-UA" b="1" dirty="0" smtClean="0"/>
              <a:t>інтервалів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53952"/>
            <a:ext cx="4314825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2516"/>
            <a:ext cx="23050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9" t="10760" r="55896" b="84272"/>
          <a:stretch/>
        </p:blipFill>
        <p:spPr bwMode="auto">
          <a:xfrm>
            <a:off x="2480941" y="3699563"/>
            <a:ext cx="913371" cy="75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Місце для вмісту 2"/>
          <p:cNvSpPr txBox="1">
            <a:spLocks/>
          </p:cNvSpPr>
          <p:nvPr/>
        </p:nvSpPr>
        <p:spPr>
          <a:xfrm>
            <a:off x="474532" y="5301208"/>
            <a:ext cx="3970784" cy="1401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uk-UA" i="1" dirty="0"/>
          </a:p>
        </p:txBody>
      </p:sp>
      <p:sp>
        <p:nvSpPr>
          <p:cNvPr id="4" name="Виноска зі стрілкою вправо 3"/>
          <p:cNvSpPr/>
          <p:nvPr/>
        </p:nvSpPr>
        <p:spPr>
          <a:xfrm>
            <a:off x="340058" y="5445224"/>
            <a:ext cx="4239732" cy="129146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60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i="1" dirty="0" smtClean="0"/>
              <a:t>Основне </a:t>
            </a:r>
            <a:r>
              <a:rPr lang="uk-UA" sz="2800" i="1" dirty="0" err="1" smtClean="0"/>
              <a:t>-</a:t>
            </a:r>
            <a:r>
              <a:rPr lang="uk-UA" sz="2800" dirty="0" err="1"/>
              <a:t>в</a:t>
            </a:r>
            <a:r>
              <a:rPr lang="uk-UA" sz="2800" dirty="0" err="1" smtClean="0"/>
              <a:t>ипадне</a:t>
            </a:r>
            <a:r>
              <a:rPr lang="uk-UA" sz="2800" dirty="0" smtClean="0"/>
              <a:t> меню </a:t>
            </a:r>
            <a:r>
              <a:rPr lang="uk-UA" sz="2800" i="1" dirty="0" smtClean="0"/>
              <a:t> Абзац</a:t>
            </a:r>
            <a:endParaRPr lang="uk-UA" sz="2800" i="1" dirty="0"/>
          </a:p>
        </p:txBody>
      </p:sp>
      <p:sp>
        <p:nvSpPr>
          <p:cNvPr id="5" name="Виноска зі стрілкою донизу 4"/>
          <p:cNvSpPr/>
          <p:nvPr/>
        </p:nvSpPr>
        <p:spPr>
          <a:xfrm>
            <a:off x="1069346" y="1700808"/>
            <a:ext cx="3583870" cy="1800200"/>
          </a:xfrm>
          <a:prstGeom prst="downArrowCallout">
            <a:avLst>
              <a:gd name="adj1" fmla="val 26539"/>
              <a:gd name="adj2" fmla="val 22691"/>
              <a:gd name="adj3" fmla="val 23461"/>
              <a:gd name="adj4" fmla="val 634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 smtClean="0">
                <a:solidFill>
                  <a:srgbClr val="FFFFFF"/>
                </a:solidFill>
              </a:rPr>
              <a:t>Пункт меню </a:t>
            </a:r>
            <a:r>
              <a:rPr lang="uk-UA" sz="2800" i="1" dirty="0" smtClean="0">
                <a:solidFill>
                  <a:srgbClr val="FFFFFF"/>
                </a:solidFill>
              </a:rPr>
              <a:t>Основне</a:t>
            </a:r>
            <a:r>
              <a:rPr lang="uk-UA" sz="2800" dirty="0" smtClean="0">
                <a:solidFill>
                  <a:srgbClr val="FFFFFF"/>
                </a:solidFill>
              </a:rPr>
              <a:t> на кнопку</a:t>
            </a:r>
            <a:endParaRPr lang="uk-UA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5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024744" cy="1143000"/>
          </a:xfrm>
        </p:spPr>
        <p:txBody>
          <a:bodyPr>
            <a:normAutofit/>
          </a:bodyPr>
          <a:lstStyle/>
          <a:p>
            <a:r>
              <a:rPr lang="uk-UA" b="1" dirty="0"/>
              <a:t>Форматування </a:t>
            </a:r>
            <a:r>
              <a:rPr lang="uk-UA" b="1" dirty="0" smtClean="0"/>
              <a:t>абзаців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Основне </a:t>
            </a:r>
            <a:r>
              <a:rPr lang="uk-UA" dirty="0"/>
              <a:t>- Абзац</a:t>
            </a:r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r>
              <a:rPr lang="uk-UA" b="1" dirty="0" smtClean="0"/>
              <a:t>Абзац </a:t>
            </a:r>
            <a:r>
              <a:rPr lang="uk-UA" b="1" dirty="0"/>
              <a:t>– </a:t>
            </a:r>
            <a:r>
              <a:rPr lang="uk-UA" dirty="0"/>
              <a:t>будь-який фрагмент документа, за яким розміщується маркер кінця абзацу </a:t>
            </a:r>
            <a:r>
              <a:rPr lang="uk-UA" dirty="0" smtClean="0"/>
              <a:t>(¶).</a:t>
            </a:r>
          </a:p>
          <a:p>
            <a:pPr marL="0" indent="0">
              <a:buNone/>
            </a:pPr>
            <a:endParaRPr lang="uk-UA" b="1" dirty="0" smtClean="0"/>
          </a:p>
          <a:p>
            <a:pPr marL="0" indent="0">
              <a:buNone/>
            </a:pPr>
            <a:endParaRPr lang="uk-UA" b="1" dirty="0"/>
          </a:p>
          <a:p>
            <a:endParaRPr lang="uk-UA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860032" y="1700808"/>
            <a:ext cx="4029794" cy="456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5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/>
              <a:t>Форматування абзаців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sz="3600" i="1" dirty="0"/>
              <a:t>&lt;</a:t>
            </a:r>
            <a:r>
              <a:rPr lang="uk-UA" sz="3600" i="1" dirty="0" err="1"/>
              <a:t>Сtrl+L</a:t>
            </a:r>
            <a:r>
              <a:rPr lang="uk-UA" sz="3600" i="1" dirty="0" smtClean="0"/>
              <a:t>&gt; - </a:t>
            </a:r>
            <a:r>
              <a:rPr lang="uk-UA" sz="3600" dirty="0" smtClean="0"/>
              <a:t>вирівнювання зліва;</a:t>
            </a:r>
            <a:endParaRPr lang="uk-UA" sz="3600" i="1" dirty="0" smtClean="0"/>
          </a:p>
          <a:p>
            <a:r>
              <a:rPr lang="uk-UA" sz="3600" i="1" dirty="0" smtClean="0"/>
              <a:t>&lt;</a:t>
            </a:r>
            <a:r>
              <a:rPr lang="uk-UA" sz="3600" i="1" dirty="0" err="1"/>
              <a:t>Сtrl+R</a:t>
            </a:r>
            <a:r>
              <a:rPr lang="uk-UA" sz="3600" i="1" dirty="0" smtClean="0"/>
              <a:t>&gt; - </a:t>
            </a:r>
            <a:r>
              <a:rPr lang="uk-UA" sz="3600" dirty="0" smtClean="0"/>
              <a:t>вирівнювання по центру;</a:t>
            </a:r>
            <a:endParaRPr lang="uk-UA" sz="3600" i="1" dirty="0" smtClean="0"/>
          </a:p>
          <a:p>
            <a:r>
              <a:rPr lang="uk-UA" sz="3600" i="1" dirty="0" smtClean="0"/>
              <a:t>&lt;</a:t>
            </a:r>
            <a:r>
              <a:rPr lang="uk-UA" sz="3600" i="1" dirty="0" err="1"/>
              <a:t>Сtrl+Е</a:t>
            </a:r>
            <a:r>
              <a:rPr lang="uk-UA" sz="3600" i="1" dirty="0" smtClean="0"/>
              <a:t>&gt; - </a:t>
            </a:r>
            <a:r>
              <a:rPr lang="uk-UA" sz="3600" dirty="0" smtClean="0"/>
              <a:t>вирівнювання справа;</a:t>
            </a:r>
            <a:endParaRPr lang="uk-UA" sz="3600" i="1" dirty="0" smtClean="0"/>
          </a:p>
          <a:p>
            <a:r>
              <a:rPr lang="uk-UA" sz="3600" i="1" dirty="0" smtClean="0"/>
              <a:t>&lt;</a:t>
            </a:r>
            <a:r>
              <a:rPr lang="uk-UA" sz="3600" i="1" dirty="0" err="1" smtClean="0"/>
              <a:t>Сtrl+S</a:t>
            </a:r>
            <a:r>
              <a:rPr lang="uk-UA" sz="3600" i="1" dirty="0" smtClean="0"/>
              <a:t>&gt; - </a:t>
            </a:r>
            <a:r>
              <a:rPr lang="uk-UA" sz="3600" dirty="0" smtClean="0"/>
              <a:t>вирівнювання за шириною.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56386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722" y="710816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err="1"/>
              <a:t>Задання</a:t>
            </a:r>
            <a:r>
              <a:rPr lang="uk-UA" b="1" dirty="0"/>
              <a:t> інтервалів між абзацами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04284"/>
            <a:ext cx="4034286" cy="490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29" y="3264700"/>
            <a:ext cx="2305050" cy="2114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 сполучна лінія 7"/>
          <p:cNvCxnSpPr/>
          <p:nvPr/>
        </p:nvCxnSpPr>
        <p:spPr>
          <a:xfrm>
            <a:off x="491387" y="4365104"/>
            <a:ext cx="2305050" cy="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сполучна лінія 13"/>
          <p:cNvCxnSpPr/>
          <p:nvPr/>
        </p:nvCxnSpPr>
        <p:spPr>
          <a:xfrm>
            <a:off x="491387" y="4894921"/>
            <a:ext cx="2305050" cy="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сполучна лінія 14"/>
          <p:cNvCxnSpPr/>
          <p:nvPr/>
        </p:nvCxnSpPr>
        <p:spPr>
          <a:xfrm flipV="1">
            <a:off x="491387" y="4357807"/>
            <a:ext cx="0" cy="52704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сполучна лінія 18"/>
          <p:cNvCxnSpPr/>
          <p:nvPr/>
        </p:nvCxnSpPr>
        <p:spPr>
          <a:xfrm flipV="1">
            <a:off x="2817247" y="4367881"/>
            <a:ext cx="0" cy="527040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Виноска зі стрілкою вправо 19"/>
          <p:cNvSpPr/>
          <p:nvPr/>
        </p:nvSpPr>
        <p:spPr>
          <a:xfrm>
            <a:off x="329362" y="5405100"/>
            <a:ext cx="4239732" cy="1291461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36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i="1" dirty="0"/>
              <a:t>Основне </a:t>
            </a:r>
            <a:r>
              <a:rPr lang="uk-UA" sz="3200" i="1" dirty="0" smtClean="0"/>
              <a:t>- </a:t>
            </a:r>
            <a:r>
              <a:rPr lang="uk-UA" sz="3200" dirty="0" smtClean="0"/>
              <a:t>випадне меню </a:t>
            </a:r>
            <a:r>
              <a:rPr lang="uk-UA" sz="3200" i="1" dirty="0" smtClean="0"/>
              <a:t>Абзац</a:t>
            </a:r>
            <a:endParaRPr lang="uk-UA" sz="3200" i="1" dirty="0"/>
          </a:p>
        </p:txBody>
      </p:sp>
      <p:sp>
        <p:nvSpPr>
          <p:cNvPr id="22" name="Виноска зі стрілкою донизу 21"/>
          <p:cNvSpPr/>
          <p:nvPr/>
        </p:nvSpPr>
        <p:spPr>
          <a:xfrm>
            <a:off x="1276162" y="1724907"/>
            <a:ext cx="3583870" cy="1800200"/>
          </a:xfrm>
          <a:prstGeom prst="downArrowCallout">
            <a:avLst>
              <a:gd name="adj1" fmla="val 26539"/>
              <a:gd name="adj2" fmla="val 22691"/>
              <a:gd name="adj3" fmla="val 23461"/>
              <a:gd name="adj4" fmla="val 634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 smtClean="0"/>
              <a:t>Пункт меню </a:t>
            </a:r>
            <a:r>
              <a:rPr lang="uk-UA" sz="2800" i="1" dirty="0" smtClean="0"/>
              <a:t>Основне</a:t>
            </a:r>
            <a:r>
              <a:rPr lang="uk-UA" sz="2800" dirty="0" smtClean="0"/>
              <a:t> на кнопку</a:t>
            </a:r>
            <a:endParaRPr lang="uk-UA" sz="2800" dirty="0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9" t="10760" r="55896" b="84272"/>
          <a:stretch/>
        </p:blipFill>
        <p:spPr bwMode="auto">
          <a:xfrm>
            <a:off x="2808110" y="3525107"/>
            <a:ext cx="913371" cy="75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0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Обрамлення абзаців</a:t>
            </a:r>
            <a:endParaRPr lang="uk-UA" dirty="0"/>
          </a:p>
        </p:txBody>
      </p:sp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>
          <a:xfrm>
            <a:off x="374251" y="2348880"/>
            <a:ext cx="4330824" cy="1184995"/>
          </a:xfrm>
          <a:prstGeom prst="rightArrowCallout">
            <a:avLst>
              <a:gd name="adj1" fmla="val 25000"/>
              <a:gd name="adj2" fmla="val 25000"/>
              <a:gd name="adj3" fmla="val 27338"/>
              <a:gd name="adj4" fmla="val 84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marL="0" indent="0">
              <a:buNone/>
            </a:pPr>
            <a:r>
              <a:rPr lang="uk-UA" sz="3200" dirty="0" smtClean="0"/>
              <a:t>Розмітка сторінки -  Межі сторінок</a:t>
            </a:r>
            <a:endParaRPr lang="uk-UA" sz="3200" i="1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73740" y="2564904"/>
            <a:ext cx="4235723" cy="367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0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Остін">
  <a:themeElements>
    <a:clrScheme name="Ості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і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і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ути">
  <a:themeElements>
    <a:clrScheme name="Інше 10">
      <a:dk1>
        <a:sysClr val="windowText" lastClr="000000"/>
      </a:dk1>
      <a:lt1>
        <a:sysClr val="window" lastClr="FFFFFF"/>
      </a:lt1>
      <a:dk2>
        <a:srgbClr val="212745"/>
      </a:dk2>
      <a:lt2>
        <a:srgbClr val="C3260C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ути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и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141</TotalTime>
  <Words>199</Words>
  <Application>Microsoft Office PowerPoint</Application>
  <PresentationFormat>Екран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слайдів</vt:lpstr>
      </vt:variant>
      <vt:variant>
        <vt:i4>14</vt:i4>
      </vt:variant>
    </vt:vector>
  </HeadingPairs>
  <TitlesOfParts>
    <vt:vector size="16" baseType="lpstr">
      <vt:lpstr>1_Остін</vt:lpstr>
      <vt:lpstr>Кути</vt:lpstr>
      <vt:lpstr>Форматування   тексту</vt:lpstr>
      <vt:lpstr>Форматування</vt:lpstr>
      <vt:lpstr>Форматування символів</vt:lpstr>
      <vt:lpstr>Форматування символів</vt:lpstr>
      <vt:lpstr>Задання міжрядкових інтервалів</vt:lpstr>
      <vt:lpstr>Форматування абзаців</vt:lpstr>
      <vt:lpstr>Форматування абзаців</vt:lpstr>
      <vt:lpstr>Задання інтервалів між абзацами</vt:lpstr>
      <vt:lpstr>Обрамлення абзаців</vt:lpstr>
      <vt:lpstr>Форматування сторінок документа</vt:lpstr>
      <vt:lpstr>Презентація PowerPoint</vt:lpstr>
      <vt:lpstr>Установлення параметрів полів </vt:lpstr>
      <vt:lpstr>Водяний знак</vt:lpstr>
      <vt:lpstr>Нумерація сторінок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Іванка</dc:creator>
  <cp:lastModifiedBy>Іванка</cp:lastModifiedBy>
  <cp:revision>14</cp:revision>
  <dcterms:created xsi:type="dcterms:W3CDTF">2014-02-27T20:28:00Z</dcterms:created>
  <dcterms:modified xsi:type="dcterms:W3CDTF">2014-03-25T07:24:18Z</dcterms:modified>
</cp:coreProperties>
</file>