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15"/>
  </p:notesMasterIdLst>
  <p:sldIdLst>
    <p:sldId id="256" r:id="rId2"/>
    <p:sldId id="283" r:id="rId3"/>
    <p:sldId id="272" r:id="rId4"/>
    <p:sldId id="281" r:id="rId5"/>
    <p:sldId id="261" r:id="rId6"/>
    <p:sldId id="282" r:id="rId7"/>
    <p:sldId id="257" r:id="rId8"/>
    <p:sldId id="275" r:id="rId9"/>
    <p:sldId id="258" r:id="rId10"/>
    <p:sldId id="277" r:id="rId11"/>
    <p:sldId id="264" r:id="rId12"/>
    <p:sldId id="259" r:id="rId13"/>
    <p:sldId id="270" r:id="rId14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8CE19F-5838-42A9-B691-EE0BBF44EF32}" type="datetimeFigureOut">
              <a:rPr lang="uk-UA"/>
              <a:pPr>
                <a:defRPr/>
              </a:pPr>
              <a:t>24.03.2014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smtClean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D64271-2D29-400C-9E49-F732E268FC3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200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251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23555" name="Shape 252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4572000 w 120000"/>
              <a:gd name="T3" fmla="*/ 0 h 120000"/>
              <a:gd name="T4" fmla="*/ 4572000 w 120000"/>
              <a:gd name="T5" fmla="*/ 3429000 h 120000"/>
              <a:gd name="T6" fmla="*/ 0 w 120000"/>
              <a:gd name="T7" fmla="*/ 3429000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385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25603" name="Shape 38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4572000 w 120000"/>
              <a:gd name="T3" fmla="*/ 0 h 120000"/>
              <a:gd name="T4" fmla="*/ 4572000 w 120000"/>
              <a:gd name="T5" fmla="*/ 3429000 h 120000"/>
              <a:gd name="T6" fmla="*/ 0 w 120000"/>
              <a:gd name="T7" fmla="*/ 3429000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2" name="Пі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20" name="Місце для нижнього колонтитула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85C80A-11E0-4984-90C5-65D43A57EC35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idx="1"/>
          </p:nvPr>
        </p:nvSpPr>
        <p:spPr>
          <a:xfrm>
            <a:off x="301625" y="2471736"/>
            <a:ext cx="4041774" cy="38179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idx="2"/>
          </p:nvPr>
        </p:nvSpPr>
        <p:spPr>
          <a:xfrm>
            <a:off x="4800600" y="2471736"/>
            <a:ext cx="4038599" cy="3821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01625" y="228600"/>
            <a:ext cx="8534399" cy="758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Ctr="0"/>
          <a:lstStyle>
            <a:lvl1pPr algn="ctr" rtl="0">
              <a:spcBef>
                <a:spcPts val="0"/>
              </a:spcBef>
              <a:buClr>
                <a:srgbClr val="BFBFBF"/>
              </a:buClr>
              <a:buFont typeface="Georgia"/>
              <a:buNone/>
              <a:defRPr sz="3300">
                <a:solidFill>
                  <a:srgbClr val="BFBFB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3"/>
          </p:nvPr>
        </p:nvSpPr>
        <p:spPr>
          <a:xfrm>
            <a:off x="301625" y="1524000"/>
            <a:ext cx="8534399" cy="4598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 marL="274320" indent="-185420" algn="l" rtl="0">
              <a:spcBef>
                <a:spcPts val="540"/>
              </a:spcBef>
              <a:buClr>
                <a:schemeClr val="accent1"/>
              </a:buClr>
              <a:buFont typeface="Arial"/>
              <a:buChar char="•"/>
              <a:defRPr sz="2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548640" indent="-224790" algn="l" rtl="0">
              <a:spcBef>
                <a:spcPts val="440"/>
              </a:spcBef>
              <a:buClr>
                <a:schemeClr val="accent2"/>
              </a:buClr>
              <a:buFont typeface="Arial"/>
              <a:buChar char="•"/>
              <a:defRPr sz="2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822960" indent="-181610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097280" indent="-179705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371600" indent="-158750" algn="l" rtl="0">
              <a:spcBef>
                <a:spcPts val="360"/>
              </a:spcBef>
              <a:buClr>
                <a:schemeClr val="accent5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645920" indent="-131445" algn="l" rtl="0">
              <a:spcBef>
                <a:spcPts val="360"/>
              </a:spcBef>
              <a:buClr>
                <a:schemeClr val="accent6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1920240" indent="-139064" algn="l" rtl="0">
              <a:spcBef>
                <a:spcPts val="320"/>
              </a:spcBef>
              <a:buClr>
                <a:srgbClr val="9C4A36"/>
              </a:buClr>
              <a:buFont typeface="Arial"/>
              <a:buChar char="•"/>
              <a:defRPr sz="1600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2103120" indent="-125095" algn="l" rtl="0">
              <a:spcBef>
                <a:spcPts val="320"/>
              </a:spcBef>
              <a:buClr>
                <a:srgbClr val="9C4A36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2377440" indent="-145414" algn="l" rtl="0">
              <a:spcBef>
                <a:spcPts val="280"/>
              </a:spcBef>
              <a:buClr>
                <a:srgbClr val="998700"/>
              </a:buClr>
              <a:buFont typeface="Arial"/>
              <a:buChar char="•"/>
              <a:defRPr sz="1400" cap="small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2" name="Shape 129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 marL="0" marR="0" indent="0" algn="r" rtl="0">
              <a:defRPr sz="1400" b="0" i="0" u="none" strike="noStrike" cap="none" baseline="0">
                <a:solidFill>
                  <a:srgbClr val="FFFFF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" name="Shape 130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marL="0" marR="0" indent="0" algn="l" rtl="0">
              <a:defRPr sz="1800" b="0" i="0" u="none" strike="noStrike" cap="none" baseline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4" name="Shape 131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 marL="0" marR="0" indent="0" algn="ctr" rtl="0">
              <a:defRPr sz="1600" b="0" i="0" u="none" strike="noStrike" cap="none" baseline="0">
                <a:solidFill>
                  <a:srgbClr val="7B9899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708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9C7AF5-354C-447D-A581-0F749588786B}" type="slidenum">
              <a:rPr lang="uk-UA" smtClean="0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10" name="Прямокут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Прямокут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9" name="Блок-схема: проце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екторна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ільце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Місце для заголовка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Місце для тексту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24" name="Місце для дати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15" name="Прямокут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5616" y="404664"/>
            <a:ext cx="7406640" cy="61926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6000" b="1" dirty="0"/>
              <a:t>Введення і редагування тексту. Виділення фрагментів тексту. Перевірка правопису.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379"/>
          <p:cNvSpPr>
            <a:spLocks noGrp="1"/>
          </p:cNvSpPr>
          <p:nvPr>
            <p:ph idx="1"/>
          </p:nvPr>
        </p:nvSpPr>
        <p:spPr>
          <a:xfrm>
            <a:off x="5073650" y="1995488"/>
            <a:ext cx="4038600" cy="3821112"/>
          </a:xfrm>
        </p:spPr>
        <p:txBody>
          <a:bodyPr tIns="45700" bIns="45700"/>
          <a:lstStyle/>
          <a:p>
            <a:pPr eaLnBrk="1" hangingPunct="1">
              <a:lnSpc>
                <a:spcPct val="90000"/>
              </a:lnSpc>
              <a:buClr>
                <a:srgbClr val="000000"/>
              </a:buClr>
              <a:buSzPct val="25000"/>
              <a:buFont typeface="Georgia" pitchFamily="18" charset="0"/>
              <a:buNone/>
            </a:pP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	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Якщо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скасування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виявилося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помилковим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:</a:t>
            </a:r>
            <a:endParaRPr lang="uk-UA" sz="2700" dirty="0" smtClean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SzPct val="25000"/>
              <a:buFont typeface="Georgia" pitchFamily="18" charset="0"/>
              <a:buNone/>
            </a:pPr>
            <a:endParaRPr lang="en-US" sz="2700" dirty="0" smtClean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eaLnBrk="1" hangingPunct="1">
              <a:lnSpc>
                <a:spcPct val="90000"/>
              </a:lnSpc>
              <a:buSzPct val="85000"/>
              <a:buFont typeface="Georgia" pitchFamily="18" charset="0"/>
              <a:buAutoNum type="arabicPeriod"/>
            </a:pP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Слід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клацнути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кнопку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  (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Повернути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  <a:buSzPct val="85000"/>
              <a:buFont typeface="Georgia" pitchFamily="18" charset="0"/>
              <a:buAutoNum type="arabicPeriod"/>
            </a:pP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Натиснути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комбінацію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клавіш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Ctrl+Y</a:t>
            </a:r>
            <a:endParaRPr lang="en-US" sz="2700" dirty="0" smtClean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</p:txBody>
      </p:sp>
      <p:sp>
        <p:nvSpPr>
          <p:cNvPr id="17411" name="Shape 381"/>
          <p:cNvSpPr>
            <a:spLocks noGrp="1"/>
          </p:cNvSpPr>
          <p:nvPr>
            <p:ph idx="2"/>
          </p:nvPr>
        </p:nvSpPr>
        <p:spPr>
          <a:xfrm>
            <a:off x="930275" y="1880394"/>
            <a:ext cx="4041775" cy="3817937"/>
          </a:xfrm>
        </p:spPr>
        <p:txBody>
          <a:bodyPr tIns="45700" bIns="45700"/>
          <a:lstStyle/>
          <a:p>
            <a:pPr eaLnBrk="1" hangingPunct="1">
              <a:buClr>
                <a:srgbClr val="000000"/>
              </a:buClr>
              <a:buSzPct val="25000"/>
              <a:buFont typeface="Georgia" pitchFamily="18" charset="0"/>
              <a:buNone/>
            </a:pP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Для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скасування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певної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дії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:</a:t>
            </a:r>
            <a:endParaRPr lang="uk-UA" sz="2700" dirty="0" smtClean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eaLnBrk="1" hangingPunct="1">
              <a:buClr>
                <a:srgbClr val="000000"/>
              </a:buClr>
              <a:buSzPct val="25000"/>
              <a:buFont typeface="Georgia" pitchFamily="18" charset="0"/>
              <a:buNone/>
            </a:pPr>
            <a:endParaRPr lang="en-US" sz="2700" dirty="0" smtClean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eaLnBrk="1" hangingPunct="1">
              <a:buSzPct val="85000"/>
              <a:buFont typeface="Georgia" pitchFamily="18" charset="0"/>
              <a:buAutoNum type="arabicPeriod"/>
            </a:pP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Слід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клацнути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кнопку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   (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Скасувати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)</a:t>
            </a:r>
          </a:p>
          <a:p>
            <a:pPr eaLnBrk="1" hangingPunct="1">
              <a:buSzPct val="85000"/>
              <a:buFont typeface="Georgia" pitchFamily="18" charset="0"/>
              <a:buAutoNum type="arabicPeriod"/>
            </a:pP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Натиснути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комбінацію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клавіш</a:t>
            </a:r>
            <a:r>
              <a:rPr lang="en-US" sz="2700" dirty="0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  <a:latin typeface="Georgia" pitchFamily="18" charset="0"/>
                <a:sym typeface="Georgia" pitchFamily="18" charset="0"/>
              </a:rPr>
              <a:t>Ctrl+Z</a:t>
            </a:r>
            <a:endParaRPr lang="en-US" sz="2700" dirty="0" smtClean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  <a:p>
            <a:pPr eaLnBrk="1" hangingPunct="1"/>
            <a:endParaRPr lang="en-US" sz="2700" dirty="0" smtClean="0">
              <a:solidFill>
                <a:srgbClr val="000000"/>
              </a:solidFill>
              <a:latin typeface="Georgia" pitchFamily="18" charset="0"/>
              <a:sym typeface="Georgia" pitchFamily="18" charset="0"/>
            </a:endParaRPr>
          </a:p>
        </p:txBody>
      </p:sp>
      <p:sp>
        <p:nvSpPr>
          <p:cNvPr id="17412" name="Shape 380"/>
          <p:cNvSpPr>
            <a:spLocks noGrp="1"/>
          </p:cNvSpPr>
          <p:nvPr>
            <p:ph type="title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00" bIns="45700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Pct val="25000"/>
              <a:buFont typeface="Georgia" pitchFamily="18" charset="0"/>
              <a:buNone/>
            </a:pPr>
            <a:r>
              <a:rPr lang="en-US" cap="none" smtClean="0">
                <a:solidFill>
                  <a:srgbClr val="7B9899"/>
                </a:solidFill>
                <a:latin typeface="Georgia" pitchFamily="18" charset="0"/>
                <a:sym typeface="Georgia" pitchFamily="18" charset="0"/>
              </a:rPr>
              <a:t>Скасування і відновлення операцій</a:t>
            </a:r>
          </a:p>
        </p:txBody>
      </p:sp>
      <p:sp>
        <p:nvSpPr>
          <p:cNvPr id="17413" name="Shape 377"/>
          <p:cNvSpPr>
            <a:spLocks noGrp="1"/>
          </p:cNvSpPr>
          <p:nvPr>
            <p:ph type="body" idx="3"/>
          </p:nvPr>
        </p:nvSpPr>
        <p:spPr>
          <a:xfrm>
            <a:off x="931069" y="980728"/>
            <a:ext cx="4040188" cy="733425"/>
          </a:xfrm>
        </p:spPr>
        <p:txBody>
          <a:bodyPr tIns="45700" bIns="45700" anchor="ctr"/>
          <a:lstStyle/>
          <a:p>
            <a:pPr marL="0" indent="0" algn="ctr" eaLnBrk="1" hangingPunct="1">
              <a:spcBef>
                <a:spcPts val="438"/>
              </a:spcBef>
              <a:buSzPct val="25000"/>
              <a:buFont typeface="Georgia" pitchFamily="18" charset="0"/>
              <a:buNone/>
            </a:pPr>
            <a:r>
              <a:rPr lang="en-US" sz="2200" b="1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Скасування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200" b="1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операцій</a:t>
            </a:r>
            <a:endParaRPr lang="en-US" sz="22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sym typeface="Georgia" pitchFamily="18" charset="0"/>
            </a:endParaRPr>
          </a:p>
        </p:txBody>
      </p:sp>
      <p:sp>
        <p:nvSpPr>
          <p:cNvPr id="17414" name="Shape 378"/>
          <p:cNvSpPr>
            <a:spLocks noGrp="1"/>
          </p:cNvSpPr>
          <p:nvPr>
            <p:ph type="body" idx="4294967295"/>
          </p:nvPr>
        </p:nvSpPr>
        <p:spPr>
          <a:xfrm>
            <a:off x="4788024" y="1124744"/>
            <a:ext cx="4041775" cy="731838"/>
          </a:xfrm>
        </p:spPr>
        <p:txBody>
          <a:bodyPr lIns="91425" tIns="45700" rIns="91425" bIns="45700" anchor="ctr">
            <a:normAutofit lnSpcReduction="10000"/>
          </a:bodyPr>
          <a:lstStyle/>
          <a:p>
            <a:pPr marL="0" indent="0" algn="ctr" eaLnBrk="1" hangingPunct="1">
              <a:spcBef>
                <a:spcPts val="438"/>
              </a:spcBef>
              <a:buSzPct val="25000"/>
              <a:buFont typeface="Georgia" pitchFamily="18" charset="0"/>
              <a:buNone/>
            </a:pPr>
            <a:r>
              <a:rPr lang="en-US" sz="2200" b="1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Відновлення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200" b="1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скасованої</a:t>
            </a: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  </a:t>
            </a:r>
            <a:r>
              <a:rPr lang="en-US" sz="2200" b="1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sym typeface="Georgia" pitchFamily="18" charset="0"/>
              </a:rPr>
              <a:t>операції</a:t>
            </a:r>
            <a:endParaRPr lang="en-US" sz="2200" b="1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  <a:sym typeface="Georgia" pitchFamily="18" charset="0"/>
            </a:endParaRPr>
          </a:p>
        </p:txBody>
      </p:sp>
      <p:pic>
        <p:nvPicPr>
          <p:cNvPr id="17415" name="Shape 382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89363"/>
            <a:ext cx="466725" cy="23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Shape 383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149724"/>
            <a:ext cx="3571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/>
              <a:t>Видалення символів, слів і </a:t>
            </a:r>
            <a:r>
              <a:rPr lang="uk-UA" dirty="0" smtClean="0"/>
              <a:t>фрагментів</a:t>
            </a:r>
            <a:endParaRPr lang="uk-UA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uk-UA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uk-UA" sz="2800" b="1" dirty="0" err="1" smtClean="0">
                <a:latin typeface="Century Schoolbook" pitchFamily="18" charset="0"/>
              </a:rPr>
              <a:t>Delete</a:t>
            </a:r>
            <a:r>
              <a:rPr lang="uk-UA" sz="2800" dirty="0" smtClean="0">
                <a:latin typeface="Century Schoolbook" pitchFamily="18" charset="0"/>
              </a:rPr>
              <a:t> : видалення наступного символу.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b="1" dirty="0" err="1" smtClean="0">
                <a:latin typeface="Century Schoolbook" pitchFamily="18" charset="0"/>
              </a:rPr>
              <a:t>BackSpace</a:t>
            </a:r>
            <a:r>
              <a:rPr lang="uk-UA" sz="2800" dirty="0" smtClean="0">
                <a:latin typeface="Century Schoolbook" pitchFamily="18" charset="0"/>
              </a:rPr>
              <a:t> : видалення попереднього символу.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b="1" dirty="0" err="1" smtClean="0">
                <a:latin typeface="Century Schoolbook" pitchFamily="18" charset="0"/>
              </a:rPr>
              <a:t>Ctrl</a:t>
            </a:r>
            <a:r>
              <a:rPr lang="uk-UA" sz="2800" b="1" dirty="0" smtClean="0">
                <a:latin typeface="Century Schoolbook" pitchFamily="18" charset="0"/>
              </a:rPr>
              <a:t> + </a:t>
            </a:r>
            <a:r>
              <a:rPr lang="uk-UA" sz="2800" b="1" dirty="0" err="1" smtClean="0">
                <a:latin typeface="Century Schoolbook" pitchFamily="18" charset="0"/>
              </a:rPr>
              <a:t>Delete</a:t>
            </a:r>
            <a:r>
              <a:rPr lang="uk-UA" sz="2800" dirty="0" smtClean="0">
                <a:latin typeface="Century Schoolbook" pitchFamily="18" charset="0"/>
              </a:rPr>
              <a:t> : видалення наступного слова.</a:t>
            </a:r>
          </a:p>
          <a:p>
            <a:pPr eaLnBrk="1" hangingPunct="1">
              <a:lnSpc>
                <a:spcPct val="80000"/>
              </a:lnSpc>
            </a:pPr>
            <a:r>
              <a:rPr lang="uk-UA" sz="2800" b="1" dirty="0" err="1" smtClean="0">
                <a:latin typeface="Century Schoolbook" pitchFamily="18" charset="0"/>
              </a:rPr>
              <a:t>Ctrl</a:t>
            </a:r>
            <a:r>
              <a:rPr lang="uk-UA" sz="2800" b="1" dirty="0" smtClean="0">
                <a:latin typeface="Century Schoolbook" pitchFamily="18" charset="0"/>
              </a:rPr>
              <a:t> + </a:t>
            </a:r>
            <a:r>
              <a:rPr lang="uk-UA" sz="2800" b="1" dirty="0" err="1" smtClean="0">
                <a:latin typeface="Century Schoolbook" pitchFamily="18" charset="0"/>
              </a:rPr>
              <a:t>BackSpace</a:t>
            </a:r>
            <a:r>
              <a:rPr lang="uk-UA" sz="2800" dirty="0" smtClean="0">
                <a:latin typeface="Century Schoolbook" pitchFamily="18" charset="0"/>
              </a:rPr>
              <a:t> : видалення попереднього слова.</a:t>
            </a:r>
          </a:p>
          <a:p>
            <a:pPr eaLnBrk="1" hangingPunct="1">
              <a:lnSpc>
                <a:spcPct val="80000"/>
              </a:lnSpc>
            </a:pPr>
            <a:r>
              <a:rPr lang="uk-UA" altLang="uk-UA" sz="2800" b="1" dirty="0" smtClean="0">
                <a:latin typeface="Century Schoolbook" pitchFamily="18" charset="0"/>
              </a:rPr>
              <a:t>C</a:t>
            </a:r>
            <a:r>
              <a:rPr lang="en-US" altLang="uk-UA" sz="2800" b="1" dirty="0" err="1" smtClean="0">
                <a:latin typeface="Century Schoolbook" pitchFamily="18" charset="0"/>
              </a:rPr>
              <a:t>trl</a:t>
            </a:r>
            <a:r>
              <a:rPr lang="uk-UA" altLang="uk-UA" sz="2800" b="1" dirty="0" smtClean="0">
                <a:latin typeface="Century Schoolbook" pitchFamily="18" charset="0"/>
              </a:rPr>
              <a:t>+X</a:t>
            </a:r>
            <a:r>
              <a:rPr lang="uk-UA" altLang="uk-UA" sz="2800" dirty="0" smtClean="0">
                <a:latin typeface="Century Schoolbook" pitchFamily="18" charset="0"/>
              </a:rPr>
              <a:t> : видалення виділеного фрагмента в буфер обміну</a:t>
            </a:r>
            <a:endParaRPr lang="uk-UA" sz="28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uk-UA" sz="2800" b="1" dirty="0" err="1" smtClean="0">
                <a:latin typeface="Century Schoolbook" pitchFamily="18" charset="0"/>
              </a:rPr>
              <a:t>Delete</a:t>
            </a:r>
            <a:r>
              <a:rPr lang="uk-UA" sz="2800" dirty="0" smtClean="0">
                <a:latin typeface="Century Schoolbook" pitchFamily="18" charset="0"/>
              </a:rPr>
              <a:t> (при виділеному фрагменті тексту) : повне видалення фрагменту.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/>
              <a:t>Перевірка правопису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470670"/>
            <a:ext cx="7715250" cy="2476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altLang="uk-UA" dirty="0" smtClean="0">
                <a:latin typeface="Century Schoolbook" pitchFamily="18" charset="0"/>
              </a:rPr>
              <a:t>пункт меню </a:t>
            </a:r>
            <a:r>
              <a:rPr lang="uk-UA" altLang="uk-UA" i="1" dirty="0" smtClean="0">
                <a:latin typeface="Century Schoolbook" pitchFamily="18" charset="0"/>
              </a:rPr>
              <a:t>Рецензування/ Правопис і граматика</a:t>
            </a:r>
            <a:r>
              <a:rPr lang="uk-UA" altLang="uk-UA" dirty="0" smtClean="0">
                <a:latin typeface="Century Schoolbook" pitchFamily="18" charset="0"/>
              </a:rPr>
              <a:t> або </a:t>
            </a:r>
            <a:r>
              <a:rPr lang="en-US" altLang="uk-UA" i="1" dirty="0" smtClean="0">
                <a:latin typeface="Century Schoolbook" pitchFamily="18" charset="0"/>
              </a:rPr>
              <a:t>F7</a:t>
            </a:r>
            <a:endParaRPr lang="uk-UA" altLang="uk-UA" dirty="0" smtClean="0">
              <a:latin typeface="Century Schoolbook" pitchFamily="18" charset="0"/>
            </a:endParaRPr>
          </a:p>
          <a:p>
            <a:pPr eaLnBrk="1" hangingPunct="1">
              <a:buFontTx/>
              <a:buNone/>
            </a:pPr>
            <a:endParaRPr lang="uk-UA" dirty="0" smtClean="0">
              <a:latin typeface="Century Schoolbook" pitchFamily="18" charset="0"/>
            </a:endParaRP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08920"/>
            <a:ext cx="5703540" cy="370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altLang="uk-UA" b="1">
                <a:solidFill>
                  <a:srgbClr val="261300"/>
                </a:solidFill>
              </a:rPr>
              <a:t>Пошук і заміна</a:t>
            </a:r>
            <a:endParaRPr lang="uk-UA" b="1">
              <a:solidFill>
                <a:srgbClr val="2613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12776"/>
            <a:ext cx="8229600" cy="45259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uk-UA" dirty="0" smtClean="0">
                <a:latin typeface="Century Schoolbook" pitchFamily="18" charset="0"/>
              </a:rPr>
              <a:t>Пункт меню </a:t>
            </a:r>
            <a:r>
              <a:rPr lang="uk-UA" i="1" dirty="0" err="1" smtClean="0">
                <a:latin typeface="Century Schoolbook" pitchFamily="18" charset="0"/>
              </a:rPr>
              <a:t>Основне\Знайти</a:t>
            </a:r>
            <a:endParaRPr lang="uk-UA" dirty="0" smtClean="0">
              <a:latin typeface="Century Schoolbook" pitchFamily="18" charset="0"/>
            </a:endParaRP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4103688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690" y="4077072"/>
            <a:ext cx="6273800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Фронтальне опитування:</a:t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uk-UA" dirty="0" smtClean="0"/>
              <a:t>Назвіть </a:t>
            </a:r>
            <a:r>
              <a:rPr lang="uk-UA" dirty="0"/>
              <a:t>основні види програм для роботи з текстом.</a:t>
            </a:r>
          </a:p>
          <a:p>
            <a:pPr lvl="0"/>
            <a:r>
              <a:rPr lang="uk-UA" dirty="0"/>
              <a:t>Назвіть основні способи створення документу.</a:t>
            </a:r>
          </a:p>
          <a:p>
            <a:pPr lvl="0"/>
            <a:r>
              <a:rPr lang="uk-UA" dirty="0"/>
              <a:t>Назвіть основні способи збереження документу.</a:t>
            </a:r>
          </a:p>
          <a:p>
            <a:pPr lvl="0"/>
            <a:r>
              <a:rPr lang="uk-UA" dirty="0"/>
              <a:t>Скількома способами можна закрити документ? Назвіть їх.</a:t>
            </a:r>
          </a:p>
          <a:p>
            <a:pPr lvl="0"/>
            <a:r>
              <a:rPr lang="uk-UA" dirty="0"/>
              <a:t>Що таке редагування тексту?</a:t>
            </a:r>
          </a:p>
          <a:p>
            <a:pPr lvl="0"/>
            <a:r>
              <a:rPr lang="uk-UA" dirty="0"/>
              <a:t>Що означає від форматувати текст?</a:t>
            </a:r>
          </a:p>
          <a:p>
            <a:pPr marL="82296" indent="0">
              <a:buNone/>
            </a:pPr>
            <a:r>
              <a:rPr lang="uk-UA" dirty="0"/>
              <a:t> 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20275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hape 247"/>
          <p:cNvSpPr>
            <a:spLocks noGrp="1"/>
          </p:cNvSpPr>
          <p:nvPr>
            <p:ph type="title"/>
          </p:nvPr>
        </p:nvSpPr>
        <p:spPr bwMode="auto">
          <a:xfrm>
            <a:off x="395288" y="404813"/>
            <a:ext cx="6734175" cy="9906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buClr>
                <a:srgbClr val="FFFFFF"/>
              </a:buClr>
              <a:buSzPct val="25000"/>
              <a:buFont typeface="Georgia" pitchFamily="18" charset="0"/>
              <a:buNone/>
            </a:pPr>
            <a:r>
              <a:rPr lang="en-US" sz="2800" cap="none" dirty="0" err="1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Основні</a:t>
            </a:r>
            <a:r>
              <a:rPr lang="en-US" sz="2800" cap="none" dirty="0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800" cap="none" dirty="0" err="1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об'єкти</a:t>
            </a:r>
            <a:r>
              <a:rPr lang="en-US" sz="2800" cap="none" dirty="0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800" cap="none" dirty="0" err="1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текстового</a:t>
            </a:r>
            <a:r>
              <a:rPr lang="en-US" sz="2800" cap="none" dirty="0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 </a:t>
            </a:r>
            <a:r>
              <a:rPr lang="en-US" sz="2800" cap="none" dirty="0" err="1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документа</a:t>
            </a:r>
            <a:endParaRPr lang="en-US" sz="2800" cap="none" dirty="0" smtClean="0">
              <a:solidFill>
                <a:schemeClr val="tx1"/>
              </a:solidFill>
              <a:latin typeface="Georgia" pitchFamily="18" charset="0"/>
              <a:sym typeface="Georgia" pitchFamily="18" charset="0"/>
            </a:endParaRPr>
          </a:p>
        </p:txBody>
      </p:sp>
      <p:pic>
        <p:nvPicPr>
          <p:cNvPr id="11268" name="Shape 249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34339"/>
            <a:ext cx="6164262" cy="500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xfrm>
            <a:off x="2483768" y="116632"/>
            <a:ext cx="3810000" cy="1162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uk-UA" sz="3400" cap="none" dirty="0" smtClean="0">
                <a:latin typeface="Century Schoolbook" pitchFamily="18" charset="0"/>
              </a:rPr>
              <a:t>Зміна регістру</a:t>
            </a:r>
            <a:r>
              <a:rPr lang="uk-UA" cap="none" dirty="0" smtClean="0">
                <a:latin typeface="Century Schoolbook" pitchFamily="18" charset="0"/>
              </a:rPr>
              <a:t> 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8686800" cy="698500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uk-UA" sz="3600" dirty="0" smtClean="0">
                <a:latin typeface="Century Schoolbook" pitchFamily="18" charset="0"/>
              </a:rPr>
              <a:t>Виділити фрагмент тексту \ вкладка </a:t>
            </a:r>
            <a:r>
              <a:rPr lang="uk-UA" sz="3600" b="1" dirty="0" smtClean="0">
                <a:latin typeface="Century Schoolbook" pitchFamily="18" charset="0"/>
              </a:rPr>
              <a:t>Основне</a:t>
            </a:r>
            <a:r>
              <a:rPr lang="uk-UA" sz="3600" dirty="0" smtClean="0">
                <a:latin typeface="Century Schoolbook" pitchFamily="18" charset="0"/>
              </a:rPr>
              <a:t> </a:t>
            </a:r>
            <a:r>
              <a:rPr lang="uk-UA" sz="3600" b="1" dirty="0" smtClean="0">
                <a:latin typeface="Century Schoolbook" pitchFamily="18" charset="0"/>
              </a:rPr>
              <a:t> </a:t>
            </a:r>
            <a:r>
              <a:rPr lang="uk-UA" sz="3600" dirty="0" smtClean="0">
                <a:latin typeface="Century Schoolbook" pitchFamily="18" charset="0"/>
              </a:rPr>
              <a:t>\ </a:t>
            </a:r>
            <a:endParaRPr lang="uk-UA" sz="3600" b="1" dirty="0" smtClean="0">
              <a:latin typeface="Century Schoolbook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96952"/>
            <a:ext cx="4480521" cy="3326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24922" t="7379" r="70405" b="87276"/>
          <a:stretch/>
        </p:blipFill>
        <p:spPr bwMode="auto">
          <a:xfrm>
            <a:off x="6228184" y="1943619"/>
            <a:ext cx="936104" cy="806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cap="none" dirty="0" smtClean="0">
                <a:latin typeface="Century Schoolbook" pitchFamily="18" charset="0"/>
              </a:rPr>
              <a:t>Гарячі клавіші</a:t>
            </a:r>
            <a:endParaRPr lang="uk-UA" cap="none" dirty="0" smtClean="0">
              <a:latin typeface="Century Schoolbook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628800"/>
            <a:ext cx="7467600" cy="4873625"/>
          </a:xfrm>
        </p:spPr>
        <p:txBody>
          <a:bodyPr/>
          <a:lstStyle/>
          <a:p>
            <a:pPr eaLnBrk="1" hangingPunct="1"/>
            <a:r>
              <a:rPr lang="uk-UA" sz="3200" b="1" dirty="0" err="1" smtClean="0">
                <a:latin typeface="Century Schoolbook" pitchFamily="18" charset="0"/>
              </a:rPr>
              <a:t>Enter</a:t>
            </a:r>
            <a:r>
              <a:rPr lang="uk-UA" sz="3200" dirty="0" smtClean="0">
                <a:latin typeface="Century Schoolbook" pitchFamily="18" charset="0"/>
              </a:rPr>
              <a:t> - редактор переходить на новий рядок абзацу. </a:t>
            </a:r>
          </a:p>
          <a:p>
            <a:pPr eaLnBrk="1" hangingPunct="1"/>
            <a:r>
              <a:rPr lang="uk-UA" sz="3200" b="1" dirty="0" err="1" smtClean="0">
                <a:latin typeface="Century Schoolbook" pitchFamily="18" charset="0"/>
              </a:rPr>
              <a:t>Shift+Enter</a:t>
            </a:r>
            <a:r>
              <a:rPr lang="uk-UA" sz="3200" b="1" dirty="0" smtClean="0">
                <a:latin typeface="Century Schoolbook" pitchFamily="18" charset="0"/>
              </a:rPr>
              <a:t> </a:t>
            </a:r>
            <a:r>
              <a:rPr lang="uk-UA" sz="3200" dirty="0" smtClean="0">
                <a:latin typeface="Century Schoolbook" pitchFamily="18" charset="0"/>
              </a:rPr>
              <a:t>- для переходу в наступний рядок без створення абзацу.</a:t>
            </a:r>
          </a:p>
          <a:p>
            <a:r>
              <a:rPr lang="en-US" b="1" dirty="0" err="1" smtClean="0">
                <a:latin typeface="Century Schoolbook" pitchFamily="18" charset="0"/>
              </a:rPr>
              <a:t>Ctrl</a:t>
            </a:r>
            <a:r>
              <a:rPr lang="en-US" dirty="0" err="1" smtClean="0">
                <a:latin typeface="Century Schoolbook" pitchFamily="18" charset="0"/>
              </a:rPr>
              <a:t>+</a:t>
            </a:r>
            <a:r>
              <a:rPr lang="en-US" b="1" dirty="0" err="1" smtClean="0">
                <a:latin typeface="Century Schoolbook" pitchFamily="18" charset="0"/>
              </a:rPr>
              <a:t>Shift</a:t>
            </a:r>
            <a:r>
              <a:rPr lang="en-US" dirty="0" err="1" smtClean="0">
                <a:latin typeface="Century Schoolbook" pitchFamily="18" charset="0"/>
              </a:rPr>
              <a:t>+</a:t>
            </a:r>
            <a:r>
              <a:rPr lang="en-US" b="1" dirty="0" err="1" smtClean="0">
                <a:latin typeface="Century Schoolbook" pitchFamily="18" charset="0"/>
              </a:rPr>
              <a:t>Пробіл</a:t>
            </a:r>
            <a:r>
              <a:rPr lang="uk-UA" dirty="0" smtClean="0">
                <a:latin typeface="Century Schoolbook" pitchFamily="18" charset="0"/>
              </a:rPr>
              <a:t> - нерозривний пробіл </a:t>
            </a:r>
            <a:endParaRPr lang="uk-UA" dirty="0">
              <a:latin typeface="Century Schoolbook" pitchFamily="18" charset="0"/>
            </a:endParaRPr>
          </a:p>
          <a:p>
            <a:pPr eaLnBrk="1" hangingPunct="1"/>
            <a:r>
              <a:rPr lang="uk-UA" sz="3200" b="1" dirty="0" err="1" smtClean="0">
                <a:latin typeface="Century Schoolbook" pitchFamily="18" charset="0"/>
              </a:rPr>
              <a:t>Ctrl+Enter</a:t>
            </a:r>
            <a:r>
              <a:rPr lang="uk-UA" sz="3200" dirty="0" smtClean="0">
                <a:latin typeface="Century Schoolbook" pitchFamily="18" charset="0"/>
              </a:rPr>
              <a:t> – розрив сторінки.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uk-UA" cap="none" dirty="0" smtClean="0">
                <a:latin typeface="Century Schoolbook" pitchFamily="18" charset="0"/>
              </a:rPr>
              <a:t>Режим введення</a:t>
            </a:r>
          </a:p>
        </p:txBody>
      </p:sp>
      <p:sp>
        <p:nvSpPr>
          <p:cNvPr id="43011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uk-UA" dirty="0" smtClean="0">
              <a:latin typeface="Century Schoolbook" pitchFamily="18" charset="0"/>
            </a:endParaRPr>
          </a:p>
          <a:p>
            <a:r>
              <a:rPr lang="ru-RU" b="1" dirty="0" err="1" smtClean="0">
                <a:latin typeface="Century Schoolbook" pitchFamily="18" charset="0"/>
              </a:rPr>
              <a:t>Вставлення</a:t>
            </a:r>
            <a:r>
              <a:rPr lang="ru-RU" dirty="0" smtClean="0">
                <a:latin typeface="Century Schoolbook" pitchFamily="18" charset="0"/>
              </a:rPr>
              <a:t> – </a:t>
            </a:r>
            <a:r>
              <a:rPr lang="ru-RU" dirty="0" err="1" smtClean="0">
                <a:latin typeface="Century Schoolbook" pitchFamily="18" charset="0"/>
              </a:rPr>
              <a:t>попередній</a:t>
            </a:r>
            <a:r>
              <a:rPr lang="ru-RU" dirty="0" smtClean="0">
                <a:latin typeface="Century Schoolbook" pitchFamily="18" charset="0"/>
              </a:rPr>
              <a:t> текст </a:t>
            </a:r>
            <a:r>
              <a:rPr lang="ru-RU" dirty="0" err="1" smtClean="0">
                <a:latin typeface="Century Schoolbook" pitchFamily="18" charset="0"/>
              </a:rPr>
              <a:t>зберігається</a:t>
            </a:r>
            <a:r>
              <a:rPr lang="ru-RU" dirty="0" smtClean="0">
                <a:latin typeface="Century Schoolbook" pitchFamily="18" charset="0"/>
              </a:rPr>
              <a:t>, </a:t>
            </a:r>
            <a:r>
              <a:rPr lang="ru-RU" dirty="0" err="1" smtClean="0">
                <a:latin typeface="Century Schoolbook" pitchFamily="18" charset="0"/>
              </a:rPr>
              <a:t>зсуваючись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праворуч</a:t>
            </a:r>
            <a:r>
              <a:rPr lang="ru-RU" dirty="0" smtClean="0">
                <a:latin typeface="Century Schoolbook" pitchFamily="18" charset="0"/>
              </a:rPr>
              <a:t>;</a:t>
            </a:r>
          </a:p>
          <a:p>
            <a:r>
              <a:rPr lang="ru-RU" b="1" dirty="0" err="1" smtClean="0">
                <a:latin typeface="Century Schoolbook" pitchFamily="18" charset="0"/>
              </a:rPr>
              <a:t>Заміщення</a:t>
            </a:r>
            <a:r>
              <a:rPr lang="ru-RU" dirty="0" smtClean="0">
                <a:latin typeface="Century Schoolbook" pitchFamily="18" charset="0"/>
              </a:rPr>
              <a:t> – </a:t>
            </a:r>
            <a:r>
              <a:rPr lang="ru-RU" dirty="0" err="1" smtClean="0">
                <a:latin typeface="Century Schoolbook" pitchFamily="18" charset="0"/>
              </a:rPr>
              <a:t>введені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літери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замінюють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наявні</a:t>
            </a:r>
            <a:r>
              <a:rPr lang="ru-RU" dirty="0" smtClean="0">
                <a:latin typeface="Century Schoolbook" pitchFamily="18" charset="0"/>
              </a:rPr>
              <a:t>.</a:t>
            </a:r>
            <a:r>
              <a:rPr lang="en-US" dirty="0" err="1" smtClean="0">
                <a:latin typeface="Century Schoolbook" pitchFamily="18" charset="0"/>
              </a:rPr>
              <a:t>Режими</a:t>
            </a:r>
            <a:r>
              <a:rPr lang="en-US" dirty="0" smtClean="0">
                <a:latin typeface="Century Schoolbook" pitchFamily="18" charset="0"/>
              </a:rPr>
              <a:t> </a:t>
            </a:r>
            <a:r>
              <a:rPr lang="en-US" dirty="0" err="1" smtClean="0">
                <a:latin typeface="Century Schoolbook" pitchFamily="18" charset="0"/>
              </a:rPr>
              <a:t>переключаються</a:t>
            </a:r>
            <a:r>
              <a:rPr lang="en-US" dirty="0" smtClean="0">
                <a:latin typeface="Century Schoolbook" pitchFamily="18" charset="0"/>
              </a:rPr>
              <a:t> </a:t>
            </a:r>
            <a:r>
              <a:rPr lang="en-US" dirty="0" err="1" smtClean="0">
                <a:latin typeface="Century Schoolbook" pitchFamily="18" charset="0"/>
              </a:rPr>
              <a:t>клавішею</a:t>
            </a:r>
            <a:r>
              <a:rPr lang="en-US" dirty="0" smtClean="0">
                <a:latin typeface="Century Schoolbook" pitchFamily="18" charset="0"/>
              </a:rPr>
              <a:t> </a:t>
            </a:r>
            <a:r>
              <a:rPr lang="en-US" b="1" dirty="0" smtClean="0">
                <a:latin typeface="Century Schoolbook" pitchFamily="18" charset="0"/>
              </a:rPr>
              <a:t>Insert</a:t>
            </a:r>
            <a:endParaRPr lang="uk-UA" b="1" dirty="0" smtClean="0">
              <a:latin typeface="Century Schoolbook" pitchFamily="18" charset="0"/>
            </a:endParaRPr>
          </a:p>
          <a:p>
            <a:r>
              <a:rPr lang="uk-UA" dirty="0" smtClean="0">
                <a:latin typeface="Century Schoolbook" pitchFamily="18" charset="0"/>
              </a:rPr>
              <a:t>Вставка символів</a:t>
            </a:r>
            <a:r>
              <a:rPr lang="uk-UA" b="1" dirty="0" smtClean="0">
                <a:latin typeface="Century Schoolbook" pitchFamily="18" charset="0"/>
              </a:rPr>
              <a:t> – </a:t>
            </a:r>
            <a:r>
              <a:rPr lang="uk-UA" dirty="0" smtClean="0">
                <a:latin typeface="Century Schoolbook" pitchFamily="18" charset="0"/>
              </a:rPr>
              <a:t>Вкладка</a:t>
            </a:r>
            <a:r>
              <a:rPr lang="uk-UA" b="1" dirty="0" smtClean="0">
                <a:latin typeface="Century Schoolbook" pitchFamily="18" charset="0"/>
              </a:rPr>
              <a:t> Вставлення /</a:t>
            </a:r>
            <a:endParaRPr lang="uk-UA" dirty="0" smtClean="0">
              <a:latin typeface="Century Schoolbook" pitchFamily="18" charset="0"/>
            </a:endParaRP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0" t="9998" r="40883" b="85910"/>
          <a:stretch>
            <a:fillRect/>
          </a:stretch>
        </p:blipFill>
        <p:spPr bwMode="auto">
          <a:xfrm>
            <a:off x="5023016" y="5154972"/>
            <a:ext cx="5540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uk-UA" cap="none" smtClean="0">
                <a:solidFill>
                  <a:schemeClr val="accent1"/>
                </a:solidFill>
                <a:latin typeface="Century Schoolbook" pitchFamily="18" charset="0"/>
              </a:rPr>
              <a:t>ВИДІЛЕННЯ ТЕКСТУ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484784"/>
            <a:ext cx="7467600" cy="4873625"/>
          </a:xfrm>
        </p:spPr>
        <p:txBody>
          <a:bodyPr/>
          <a:lstStyle/>
          <a:p>
            <a:pPr eaLnBrk="1" hangingPunct="1"/>
            <a:r>
              <a:rPr lang="uk-UA" sz="3200" i="1" dirty="0" smtClean="0">
                <a:latin typeface="Century Schoolbook" pitchFamily="18" charset="0"/>
              </a:rPr>
              <a:t>слово</a:t>
            </a:r>
            <a:r>
              <a:rPr lang="uk-UA" sz="3200" dirty="0" smtClean="0">
                <a:latin typeface="Century Schoolbook" pitchFamily="18" charset="0"/>
              </a:rPr>
              <a:t> - два рази ЛКМ </a:t>
            </a:r>
          </a:p>
          <a:p>
            <a:pPr eaLnBrk="1" hangingPunct="1"/>
            <a:r>
              <a:rPr lang="uk-UA" sz="3200" i="1" dirty="0" smtClean="0">
                <a:latin typeface="Century Schoolbook" pitchFamily="18" charset="0"/>
              </a:rPr>
              <a:t>речення</a:t>
            </a:r>
            <a:r>
              <a:rPr lang="uk-UA" sz="3200" dirty="0" smtClean="0">
                <a:latin typeface="Century Schoolbook" pitchFamily="18" charset="0"/>
              </a:rPr>
              <a:t> - CTRL + ЛКМ </a:t>
            </a:r>
          </a:p>
          <a:p>
            <a:pPr eaLnBrk="1" hangingPunct="1"/>
            <a:r>
              <a:rPr lang="uk-UA" sz="3200" i="1" dirty="0" smtClean="0">
                <a:latin typeface="Century Schoolbook" pitchFamily="18" charset="0"/>
              </a:rPr>
              <a:t>рядок</a:t>
            </a:r>
            <a:r>
              <a:rPr lang="uk-UA" sz="3200" dirty="0" smtClean="0">
                <a:latin typeface="Century Schoolbook" pitchFamily="18" charset="0"/>
              </a:rPr>
              <a:t> - зліва на полі ЛКМ</a:t>
            </a:r>
          </a:p>
          <a:p>
            <a:pPr eaLnBrk="1" hangingPunct="1"/>
            <a:r>
              <a:rPr lang="uk-UA" sz="3200" i="1" dirty="0" smtClean="0">
                <a:latin typeface="Century Schoolbook" pitchFamily="18" charset="0"/>
              </a:rPr>
              <a:t>абзац</a:t>
            </a:r>
            <a:r>
              <a:rPr lang="uk-UA" sz="3200" dirty="0" smtClean="0">
                <a:latin typeface="Century Schoolbook" pitchFamily="18" charset="0"/>
              </a:rPr>
              <a:t> - три рази ЛКМ або зліва на полі два рази ЛКМ </a:t>
            </a:r>
          </a:p>
          <a:p>
            <a:pPr eaLnBrk="1" hangingPunct="1"/>
            <a:r>
              <a:rPr lang="uk-UA" sz="3200" i="1" dirty="0" smtClean="0">
                <a:latin typeface="Century Schoolbook" pitchFamily="18" charset="0"/>
              </a:rPr>
              <a:t>весь текст</a:t>
            </a:r>
            <a:r>
              <a:rPr lang="uk-UA" sz="3200" dirty="0" smtClean="0">
                <a:latin typeface="Century Schoolbook" pitchFamily="18" charset="0"/>
              </a:rPr>
              <a:t> - </a:t>
            </a:r>
            <a:r>
              <a:rPr lang="en-US" sz="3200" dirty="0" err="1" smtClean="0">
                <a:latin typeface="Century Schoolbook" pitchFamily="18" charset="0"/>
              </a:rPr>
              <a:t>Ctrl+A</a:t>
            </a:r>
            <a:r>
              <a:rPr lang="uk-UA" sz="3200" dirty="0" smtClean="0">
                <a:latin typeface="Century Schoolbook" pitchFamily="18" charset="0"/>
              </a:rPr>
              <a:t> або зліва на полі три рази ЛКМ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b="1" cap="none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  <a:t>Виділення довільного фрагменту</a:t>
            </a:r>
            <a:br>
              <a:rPr lang="en-US" b="1" cap="none" smtClean="0">
                <a:solidFill>
                  <a:schemeClr val="tx1"/>
                </a:solidFill>
                <a:latin typeface="Georgia" pitchFamily="18" charset="0"/>
                <a:sym typeface="Georgia" pitchFamily="18" charset="0"/>
              </a:rPr>
            </a:br>
            <a:endParaRPr lang="uk-UA" cap="none" smtClean="0">
              <a:solidFill>
                <a:schemeClr val="tx1"/>
              </a:solidFill>
              <a:latin typeface="Century Schoolbook" pitchFamily="18" charset="0"/>
            </a:endParaRPr>
          </a:p>
        </p:txBody>
      </p:sp>
      <p:sp>
        <p:nvSpPr>
          <p:cNvPr id="14339" name="Місце для вмісту 2"/>
          <p:cNvSpPr>
            <a:spLocks noGrp="1"/>
          </p:cNvSpPr>
          <p:nvPr>
            <p:ph idx="1"/>
          </p:nvPr>
        </p:nvSpPr>
        <p:spPr>
          <a:xfrm>
            <a:off x="1187624" y="1340768"/>
            <a:ext cx="7467600" cy="48736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SzPct val="102000"/>
              <a:buFont typeface="Georgia" pitchFamily="18" charset="0"/>
              <a:buAutoNum type="arabicPeriod"/>
            </a:pP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Помістити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вказівник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миші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на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початок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цього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фрагмента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,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натиснути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uk-UA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ЛКМ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та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, 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не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відпускаючи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її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,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перемістити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курсор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в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його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кінець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. </a:t>
            </a:r>
            <a:endParaRPr lang="uk-UA" sz="2800" dirty="0" smtClean="0">
              <a:solidFill>
                <a:srgbClr val="000000"/>
              </a:solidFill>
              <a:latin typeface="Century Schoolbook" pitchFamily="18" charset="0"/>
              <a:sym typeface="Georgia" pitchFamily="18" charset="0"/>
            </a:endParaRPr>
          </a:p>
          <a:p>
            <a:pPr marL="0" indent="0" eaLnBrk="1" hangingPunct="1">
              <a:lnSpc>
                <a:spcPct val="80000"/>
              </a:lnSpc>
              <a:buSzPct val="102000"/>
              <a:buFont typeface="Georgia" pitchFamily="18" charset="0"/>
              <a:buAutoNum type="arabicPeriod"/>
            </a:pPr>
            <a:endParaRPr lang="en-US" sz="2800" dirty="0" smtClean="0">
              <a:solidFill>
                <a:srgbClr val="000000"/>
              </a:solidFill>
              <a:latin typeface="Century Schoolbook" pitchFamily="18" charset="0"/>
              <a:sym typeface="Georgia" pitchFamily="18" charset="0"/>
            </a:endParaRPr>
          </a:p>
          <a:p>
            <a:pPr marL="0" indent="0" eaLnBrk="1" hangingPunct="1">
              <a:lnSpc>
                <a:spcPct val="80000"/>
              </a:lnSpc>
              <a:buSzPct val="102000"/>
              <a:buFont typeface="Georgia" pitchFamily="18" charset="0"/>
              <a:buAutoNum type="arabicPeriod"/>
            </a:pPr>
            <a:r>
              <a:rPr lang="uk-UA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П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омістити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курсор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на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початок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фрагмента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,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натиснути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клавішу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Shift, і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не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відпускаючи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її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розширити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межі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виділення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за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допомогою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клавіш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керування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курсором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.</a:t>
            </a:r>
            <a:endParaRPr lang="uk-UA" sz="2800" dirty="0" smtClean="0">
              <a:solidFill>
                <a:srgbClr val="000000"/>
              </a:solidFill>
              <a:latin typeface="Century Schoolbook" pitchFamily="18" charset="0"/>
              <a:sym typeface="Georgia" pitchFamily="18" charset="0"/>
            </a:endParaRPr>
          </a:p>
          <a:p>
            <a:pPr marL="0" indent="0" eaLnBrk="1" hangingPunct="1">
              <a:lnSpc>
                <a:spcPct val="80000"/>
              </a:lnSpc>
              <a:buSzPct val="102000"/>
              <a:buFont typeface="Georgia" pitchFamily="18" charset="0"/>
              <a:buAutoNum type="arabicPeriod"/>
            </a:pPr>
            <a:endParaRPr lang="en-US" sz="2800" dirty="0" smtClean="0">
              <a:solidFill>
                <a:srgbClr val="000000"/>
              </a:solidFill>
              <a:latin typeface="Century Schoolbook" pitchFamily="18" charset="0"/>
              <a:sym typeface="Georgia" pitchFamily="18" charset="0"/>
            </a:endParaRPr>
          </a:p>
          <a:p>
            <a:pPr marL="0" indent="0" eaLnBrk="1" hangingPunct="1">
              <a:lnSpc>
                <a:spcPct val="80000"/>
              </a:lnSpc>
              <a:buSzPct val="102000"/>
              <a:buFont typeface="Georgia" pitchFamily="18" charset="0"/>
              <a:buAutoNum type="arabicPeriod"/>
            </a:pP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Щоб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виділити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кілька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несуміжних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фрагментів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,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слід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під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час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виділення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утримувати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клавішу</a:t>
            </a:r>
            <a:r>
              <a:rPr lang="en-US" sz="2800" dirty="0" smtClean="0">
                <a:solidFill>
                  <a:srgbClr val="000000"/>
                </a:solidFill>
                <a:latin typeface="Century Schoolbook" pitchFamily="18" charset="0"/>
                <a:sym typeface="Georgia" pitchFamily="18" charset="0"/>
              </a:rPr>
              <a:t> Ctrl.</a:t>
            </a:r>
          </a:p>
          <a:p>
            <a:pPr marL="0" indent="0" eaLnBrk="1" hangingPunct="1"/>
            <a:endParaRPr lang="uk-UA" dirty="0" smtClean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dirty="0"/>
              <a:t>Редагування виділеного </a:t>
            </a:r>
            <a:r>
              <a:rPr lang="uk-UA" sz="4000" dirty="0" smtClean="0"/>
              <a:t>фрагменту</a:t>
            </a:r>
            <a:endParaRPr lang="uk-UA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z="2800" b="1" dirty="0" smtClean="0">
                <a:latin typeface="Century Schoolbook" pitchFamily="18" charset="0"/>
              </a:rPr>
              <a:t>Вилучити</a:t>
            </a:r>
            <a:r>
              <a:rPr lang="en-US" sz="2800" dirty="0" smtClean="0">
                <a:latin typeface="Century Schoolbook" pitchFamily="18" charset="0"/>
              </a:rPr>
              <a:t> (</a:t>
            </a:r>
            <a:r>
              <a:rPr lang="uk-UA" sz="2800" dirty="0" smtClean="0">
                <a:latin typeface="Century Schoolbook" pitchFamily="18" charset="0"/>
              </a:rPr>
              <a:t>за допомогою команди </a:t>
            </a:r>
            <a:r>
              <a:rPr lang="uk-UA" sz="2800" i="1" dirty="0" smtClean="0">
                <a:latin typeface="Century Schoolbook" pitchFamily="18" charset="0"/>
              </a:rPr>
              <a:t>ПКМ / Вирізати </a:t>
            </a:r>
            <a:r>
              <a:rPr lang="uk-UA" sz="2800" dirty="0" smtClean="0">
                <a:latin typeface="Century Schoolbook" pitchFamily="18" charset="0"/>
              </a:rPr>
              <a:t> або </a:t>
            </a:r>
            <a:r>
              <a:rPr lang="en-US" sz="2800" i="1" dirty="0" err="1" smtClean="0">
                <a:latin typeface="Century Schoolbook" pitchFamily="18" charset="0"/>
              </a:rPr>
              <a:t>Ctrl+X</a:t>
            </a:r>
            <a:r>
              <a:rPr lang="en-US" sz="2800" dirty="0" smtClean="0">
                <a:latin typeface="Century Schoolbook" pitchFamily="18" charset="0"/>
              </a:rPr>
              <a:t>)</a:t>
            </a:r>
          </a:p>
          <a:p>
            <a:pPr eaLnBrk="1" hangingPunct="1"/>
            <a:r>
              <a:rPr lang="uk-UA" sz="2800" b="1" dirty="0" smtClean="0">
                <a:latin typeface="Century Schoolbook" pitchFamily="18" charset="0"/>
              </a:rPr>
              <a:t>Вставити</a:t>
            </a:r>
            <a:r>
              <a:rPr lang="uk-UA" sz="2800" dirty="0" smtClean="0">
                <a:latin typeface="Century Schoolbook" pitchFamily="18" charset="0"/>
              </a:rPr>
              <a:t> (</a:t>
            </a:r>
            <a:r>
              <a:rPr lang="uk-UA" sz="2800" i="1" dirty="0" smtClean="0">
                <a:latin typeface="Century Schoolbook" pitchFamily="18" charset="0"/>
              </a:rPr>
              <a:t>ПКМ / Вставити</a:t>
            </a:r>
            <a:r>
              <a:rPr lang="uk-UA" sz="2800" dirty="0" smtClean="0">
                <a:latin typeface="Century Schoolbook" pitchFamily="18" charset="0"/>
              </a:rPr>
              <a:t>  або </a:t>
            </a:r>
            <a:r>
              <a:rPr lang="en-US" sz="2800" dirty="0" err="1" smtClean="0">
                <a:latin typeface="Century Schoolbook" pitchFamily="18" charset="0"/>
              </a:rPr>
              <a:t>Ctrl+V</a:t>
            </a:r>
            <a:r>
              <a:rPr lang="uk-UA" sz="2800" dirty="0" smtClean="0">
                <a:latin typeface="Century Schoolbook" pitchFamily="18" charset="0"/>
              </a:rPr>
              <a:t>)</a:t>
            </a:r>
            <a:endParaRPr lang="en-US" sz="2800" dirty="0" smtClean="0">
              <a:latin typeface="Century Schoolbook" pitchFamily="18" charset="0"/>
            </a:endParaRPr>
          </a:p>
          <a:p>
            <a:pPr eaLnBrk="1" hangingPunct="1"/>
            <a:r>
              <a:rPr lang="uk-UA" sz="2800" b="1" dirty="0" smtClean="0">
                <a:latin typeface="Century Schoolbook" pitchFamily="18" charset="0"/>
              </a:rPr>
              <a:t>Перемістити</a:t>
            </a:r>
            <a:r>
              <a:rPr lang="en-US" sz="2800" dirty="0" smtClean="0">
                <a:latin typeface="Century Schoolbook" pitchFamily="18" charset="0"/>
              </a:rPr>
              <a:t> (</a:t>
            </a:r>
            <a:r>
              <a:rPr lang="uk-UA" sz="2800" i="1" dirty="0" smtClean="0">
                <a:latin typeface="Century Schoolbook" pitchFamily="18" charset="0"/>
              </a:rPr>
              <a:t>ПКМ/ Вирізати</a:t>
            </a:r>
            <a:r>
              <a:rPr lang="uk-UA" sz="2800" dirty="0" smtClean="0">
                <a:latin typeface="Century Schoolbook" pitchFamily="18" charset="0"/>
              </a:rPr>
              <a:t> і </a:t>
            </a:r>
            <a:r>
              <a:rPr lang="uk-UA" sz="2800" i="1" dirty="0" smtClean="0">
                <a:latin typeface="Century Schoolbook" pitchFamily="18" charset="0"/>
              </a:rPr>
              <a:t>ПКМ/ Вставити</a:t>
            </a:r>
            <a:r>
              <a:rPr lang="en-US" sz="2800" dirty="0" smtClean="0">
                <a:latin typeface="Century Schoolbook" pitchFamily="18" charset="0"/>
              </a:rPr>
              <a:t>)</a:t>
            </a:r>
          </a:p>
          <a:p>
            <a:r>
              <a:rPr lang="en-US" sz="2800" b="1" dirty="0" smtClean="0">
                <a:latin typeface="Century Schoolbook" pitchFamily="18" charset="0"/>
              </a:rPr>
              <a:t>C</a:t>
            </a:r>
            <a:r>
              <a:rPr lang="uk-UA" sz="2800" b="1" dirty="0" smtClean="0">
                <a:latin typeface="Century Schoolbook" pitchFamily="18" charset="0"/>
              </a:rPr>
              <a:t>копіювати</a:t>
            </a:r>
            <a:r>
              <a:rPr lang="uk-UA" sz="2800" dirty="0" smtClean="0">
                <a:latin typeface="Century Schoolbook" pitchFamily="18" charset="0"/>
              </a:rPr>
              <a:t> (</a:t>
            </a:r>
            <a:r>
              <a:rPr lang="uk-UA" sz="2800" i="1" dirty="0" smtClean="0">
                <a:latin typeface="Century Schoolbook" pitchFamily="18" charset="0"/>
              </a:rPr>
              <a:t>ПКМ/ Копіювати або </a:t>
            </a:r>
            <a:r>
              <a:rPr lang="en-US" sz="2800" i="1" dirty="0" err="1" smtClean="0">
                <a:latin typeface="Century Schoolbook" pitchFamily="18" charset="0"/>
              </a:rPr>
              <a:t>Ctrl+C</a:t>
            </a:r>
            <a:r>
              <a:rPr lang="uk-UA" sz="2800" i="1" dirty="0" smtClean="0">
                <a:latin typeface="Century Schoolbook" pitchFamily="18" charset="0"/>
              </a:rPr>
              <a:t> </a:t>
            </a:r>
            <a:r>
              <a:rPr lang="uk-UA" sz="2800" dirty="0" smtClean="0">
                <a:latin typeface="Century Schoolbook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нцестояння">
  <a:themeElements>
    <a:clrScheme name="Інше 13">
      <a:dk1>
        <a:sysClr val="windowText" lastClr="000000"/>
      </a:dk1>
      <a:lt1>
        <a:srgbClr val="FDF7D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нцестояння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нцестояння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726</TotalTime>
  <Words>369</Words>
  <Application>Microsoft Office PowerPoint</Application>
  <PresentationFormat>Екран (4:3)</PresentationFormat>
  <Paragraphs>62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Сонцестояння</vt:lpstr>
      <vt:lpstr>Введення і редагування тексту. Виділення фрагментів тексту. Перевірка правопису.</vt:lpstr>
      <vt:lpstr>Фронтальне опитування: </vt:lpstr>
      <vt:lpstr>Основні об'єкти текстового документа</vt:lpstr>
      <vt:lpstr>Зміна регістру </vt:lpstr>
      <vt:lpstr>Гарячі клавіші</vt:lpstr>
      <vt:lpstr>Режим введення</vt:lpstr>
      <vt:lpstr>ВИДІЛЕННЯ ТЕКСТУ</vt:lpstr>
      <vt:lpstr>Виділення довільного фрагменту </vt:lpstr>
      <vt:lpstr>Редагування виділеного фрагменту</vt:lpstr>
      <vt:lpstr>Скасування і відновлення операцій</vt:lpstr>
      <vt:lpstr>Видалення символів, слів і фрагментів</vt:lpstr>
      <vt:lpstr>Перевірка правопису</vt:lpstr>
      <vt:lpstr>Пошук і заміна</vt:lpstr>
    </vt:vector>
  </TitlesOfParts>
  <Company>NhT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Marsik</dc:creator>
  <cp:lastModifiedBy>Іванка</cp:lastModifiedBy>
  <cp:revision>20</cp:revision>
  <dcterms:created xsi:type="dcterms:W3CDTF">2014-02-20T13:11:51Z</dcterms:created>
  <dcterms:modified xsi:type="dcterms:W3CDTF">2014-03-24T19:51:18Z</dcterms:modified>
</cp:coreProperties>
</file>