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43"/>
  </p:notesMasterIdLst>
  <p:sldIdLst>
    <p:sldId id="257" r:id="rId2"/>
    <p:sldId id="258" r:id="rId3"/>
    <p:sldId id="303" r:id="rId4"/>
    <p:sldId id="293" r:id="rId5"/>
    <p:sldId id="321" r:id="rId6"/>
    <p:sldId id="322" r:id="rId7"/>
    <p:sldId id="323" r:id="rId8"/>
    <p:sldId id="324" r:id="rId9"/>
    <p:sldId id="309" r:id="rId10"/>
    <p:sldId id="304" r:id="rId11"/>
    <p:sldId id="307" r:id="rId12"/>
    <p:sldId id="295" r:id="rId13"/>
    <p:sldId id="296" r:id="rId14"/>
    <p:sldId id="297" r:id="rId15"/>
    <p:sldId id="298" r:id="rId16"/>
    <p:sldId id="299" r:id="rId17"/>
    <p:sldId id="300" r:id="rId18"/>
    <p:sldId id="312" r:id="rId19"/>
    <p:sldId id="313" r:id="rId20"/>
    <p:sldId id="314" r:id="rId21"/>
    <p:sldId id="315" r:id="rId22"/>
    <p:sldId id="316" r:id="rId23"/>
    <p:sldId id="290" r:id="rId24"/>
    <p:sldId id="262" r:id="rId25"/>
    <p:sldId id="274" r:id="rId26"/>
    <p:sldId id="275" r:id="rId27"/>
    <p:sldId id="264" r:id="rId28"/>
    <p:sldId id="277" r:id="rId29"/>
    <p:sldId id="279" r:id="rId30"/>
    <p:sldId id="281" r:id="rId31"/>
    <p:sldId id="263" r:id="rId32"/>
    <p:sldId id="276" r:id="rId33"/>
    <p:sldId id="317" r:id="rId34"/>
    <p:sldId id="318" r:id="rId35"/>
    <p:sldId id="319" r:id="rId36"/>
    <p:sldId id="268" r:id="rId37"/>
    <p:sldId id="325" r:id="rId38"/>
    <p:sldId id="269" r:id="rId39"/>
    <p:sldId id="320" r:id="rId40"/>
    <p:sldId id="271" r:id="rId41"/>
    <p:sldId id="272" r:id="rId4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3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Relationship Id="rId4" Type="http://schemas.openxmlformats.org/officeDocument/2006/relationships/image" Target="../media/image53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C1C3F9-E3AD-40A3-BF0C-0910088D784F}" type="doc">
      <dgm:prSet loTypeId="urn:microsoft.com/office/officeart/2005/8/layout/bList2#1" loCatId="list" qsTypeId="urn:microsoft.com/office/officeart/2005/8/quickstyle/simple1#1" qsCatId="simple" csTypeId="urn:microsoft.com/office/officeart/2005/8/colors/accent1_2#1" csCatId="accent1" phldr="1"/>
      <dgm:spPr/>
    </dgm:pt>
    <dgm:pt modelId="{9AECF77A-6F7A-4FCA-ACB9-FB4FFD40B47B}">
      <dgm:prSet phldrT="[Текст]"/>
      <dgm:spPr/>
      <dgm:t>
        <a:bodyPr/>
        <a:lstStyle/>
        <a:p>
          <a:r>
            <a:rPr lang="uk-UA" dirty="0" smtClean="0"/>
            <a:t>Пошукові системи</a:t>
          </a:r>
          <a:endParaRPr lang="ru-RU" dirty="0"/>
        </a:p>
      </dgm:t>
    </dgm:pt>
    <dgm:pt modelId="{D7A89251-C3AF-4DFD-9428-4C9972105B7B}" type="parTrans" cxnId="{A70110B1-90E1-4EAB-A2F2-AC2E7D1771A5}">
      <dgm:prSet/>
      <dgm:spPr/>
      <dgm:t>
        <a:bodyPr/>
        <a:lstStyle/>
        <a:p>
          <a:endParaRPr lang="ru-RU"/>
        </a:p>
      </dgm:t>
    </dgm:pt>
    <dgm:pt modelId="{FE148AE1-3175-4FB3-BDE4-0B94EC8C99BD}" type="sibTrans" cxnId="{A70110B1-90E1-4EAB-A2F2-AC2E7D1771A5}">
      <dgm:prSet/>
      <dgm:spPr/>
      <dgm:t>
        <a:bodyPr/>
        <a:lstStyle/>
        <a:p>
          <a:endParaRPr lang="ru-RU"/>
        </a:p>
      </dgm:t>
    </dgm:pt>
    <dgm:pt modelId="{2F3FF446-3388-447C-B967-60C9D5FFBF4C}">
      <dgm:prSet phldrT="[Текст]"/>
      <dgm:spPr/>
      <dgm:t>
        <a:bodyPr/>
        <a:lstStyle/>
        <a:p>
          <a:r>
            <a:rPr lang="uk-UA" dirty="0" smtClean="0"/>
            <a:t>Віртуальні музеї</a:t>
          </a:r>
          <a:endParaRPr lang="ru-RU" dirty="0"/>
        </a:p>
      </dgm:t>
    </dgm:pt>
    <dgm:pt modelId="{791C1583-6C70-4A60-8814-A80BDEE74E54}" type="parTrans" cxnId="{34CB26AF-6E95-4505-8285-B5E883A89BA5}">
      <dgm:prSet/>
      <dgm:spPr/>
      <dgm:t>
        <a:bodyPr/>
        <a:lstStyle/>
        <a:p>
          <a:endParaRPr lang="ru-RU"/>
        </a:p>
      </dgm:t>
    </dgm:pt>
    <dgm:pt modelId="{E3E22572-8B35-4B33-AB28-BA6FBE91FB45}" type="sibTrans" cxnId="{34CB26AF-6E95-4505-8285-B5E883A89BA5}">
      <dgm:prSet/>
      <dgm:spPr/>
      <dgm:t>
        <a:bodyPr/>
        <a:lstStyle/>
        <a:p>
          <a:endParaRPr lang="ru-RU"/>
        </a:p>
      </dgm:t>
    </dgm:pt>
    <dgm:pt modelId="{0AAC26B6-5FB3-484E-94E8-DA86B69C0101}">
      <dgm:prSet phldrT="[Текст]"/>
      <dgm:spPr/>
      <dgm:t>
        <a:bodyPr/>
        <a:lstStyle/>
        <a:p>
          <a:r>
            <a:rPr lang="uk-UA" dirty="0" smtClean="0"/>
            <a:t>Енциклопедії</a:t>
          </a:r>
          <a:endParaRPr lang="ru-RU" dirty="0"/>
        </a:p>
      </dgm:t>
    </dgm:pt>
    <dgm:pt modelId="{7D2622B5-0EC7-4E31-9094-7AFF4C8244A6}" type="parTrans" cxnId="{FDAA4903-6551-4B73-94B2-2A133266603D}">
      <dgm:prSet/>
      <dgm:spPr/>
      <dgm:t>
        <a:bodyPr/>
        <a:lstStyle/>
        <a:p>
          <a:endParaRPr lang="ru-RU"/>
        </a:p>
      </dgm:t>
    </dgm:pt>
    <dgm:pt modelId="{CD1F07D1-49F6-41CA-8839-C38A306A2812}" type="sibTrans" cxnId="{FDAA4903-6551-4B73-94B2-2A133266603D}">
      <dgm:prSet/>
      <dgm:spPr/>
      <dgm:t>
        <a:bodyPr/>
        <a:lstStyle/>
        <a:p>
          <a:endParaRPr lang="ru-RU"/>
        </a:p>
      </dgm:t>
    </dgm:pt>
    <dgm:pt modelId="{31DD1AA0-E768-42D8-94CB-5121E7A9C6AB}" type="pres">
      <dgm:prSet presAssocID="{EEC1C3F9-E3AD-40A3-BF0C-0910088D784F}" presName="diagram" presStyleCnt="0">
        <dgm:presLayoutVars>
          <dgm:dir/>
          <dgm:animLvl val="lvl"/>
          <dgm:resizeHandles val="exact"/>
        </dgm:presLayoutVars>
      </dgm:prSet>
      <dgm:spPr/>
    </dgm:pt>
    <dgm:pt modelId="{17EB0415-A35D-4679-81A3-D98334AF5597}" type="pres">
      <dgm:prSet presAssocID="{9AECF77A-6F7A-4FCA-ACB9-FB4FFD40B47B}" presName="compNode" presStyleCnt="0"/>
      <dgm:spPr/>
    </dgm:pt>
    <dgm:pt modelId="{0F2564F1-F88D-4884-95D6-78A12D39D137}" type="pres">
      <dgm:prSet presAssocID="{9AECF77A-6F7A-4FCA-ACB9-FB4FFD40B47B}" presName="childRect" presStyleLbl="bgAcc1" presStyleIdx="0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39FC110-9790-41D4-972F-9B602464939B}" type="pres">
      <dgm:prSet presAssocID="{9AECF77A-6F7A-4FCA-ACB9-FB4FFD40B47B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07878B-55AD-4C3F-ACA7-2CD0A682B8EA}" type="pres">
      <dgm:prSet presAssocID="{9AECF77A-6F7A-4FCA-ACB9-FB4FFD40B47B}" presName="parentRect" presStyleLbl="alignNode1" presStyleIdx="0" presStyleCnt="3"/>
      <dgm:spPr/>
      <dgm:t>
        <a:bodyPr/>
        <a:lstStyle/>
        <a:p>
          <a:endParaRPr lang="ru-RU"/>
        </a:p>
      </dgm:t>
    </dgm:pt>
    <dgm:pt modelId="{BD4A2CE6-0B24-4184-8561-2DF242BAC7CD}" type="pres">
      <dgm:prSet presAssocID="{9AECF77A-6F7A-4FCA-ACB9-FB4FFD40B47B}" presName="adorn" presStyleLbl="fgAccFollowNode1" presStyleIdx="0" presStyleCnt="3"/>
      <dgm:spPr/>
    </dgm:pt>
    <dgm:pt modelId="{0D6D3BCE-4A51-4CE2-9BEC-694EF0769634}" type="pres">
      <dgm:prSet presAssocID="{FE148AE1-3175-4FB3-BDE4-0B94EC8C99B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E6E0170-9A66-4399-A78F-F8E02DF52C21}" type="pres">
      <dgm:prSet presAssocID="{2F3FF446-3388-447C-B967-60C9D5FFBF4C}" presName="compNode" presStyleCnt="0"/>
      <dgm:spPr/>
    </dgm:pt>
    <dgm:pt modelId="{E653C4BE-29CB-4699-9AFD-69ADB74FDF8F}" type="pres">
      <dgm:prSet presAssocID="{2F3FF446-3388-447C-B967-60C9D5FFBF4C}" presName="childRect" presStyleLbl="bgAcc1" presStyleIdx="1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525E607-BC88-4F48-8015-B3B1B245E775}" type="pres">
      <dgm:prSet presAssocID="{2F3FF446-3388-447C-B967-60C9D5FFBF4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80DF97-C2B2-4CE9-A2EF-F9DCE93B4A8F}" type="pres">
      <dgm:prSet presAssocID="{2F3FF446-3388-447C-B967-60C9D5FFBF4C}" presName="parentRect" presStyleLbl="alignNode1" presStyleIdx="1" presStyleCnt="3"/>
      <dgm:spPr/>
      <dgm:t>
        <a:bodyPr/>
        <a:lstStyle/>
        <a:p>
          <a:endParaRPr lang="ru-RU"/>
        </a:p>
      </dgm:t>
    </dgm:pt>
    <dgm:pt modelId="{D3E2B660-6A9A-4230-886D-BCB6DCC1DA9C}" type="pres">
      <dgm:prSet presAssocID="{2F3FF446-3388-447C-B967-60C9D5FFBF4C}" presName="adorn" presStyleLbl="fgAccFollowNode1" presStyleIdx="1" presStyleCnt="3"/>
      <dgm:spPr/>
    </dgm:pt>
    <dgm:pt modelId="{3E81D37E-E8A0-42D7-A190-377EBD68A56E}" type="pres">
      <dgm:prSet presAssocID="{E3E22572-8B35-4B33-AB28-BA6FBE91FB4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E10D70F-98FC-4F50-AD8E-DF8D8033D8E1}" type="pres">
      <dgm:prSet presAssocID="{0AAC26B6-5FB3-484E-94E8-DA86B69C0101}" presName="compNode" presStyleCnt="0"/>
      <dgm:spPr/>
    </dgm:pt>
    <dgm:pt modelId="{BD0BEABF-C88B-472A-A1B6-2E812E080A65}" type="pres">
      <dgm:prSet presAssocID="{0AAC26B6-5FB3-484E-94E8-DA86B69C0101}" presName="childRect" presStyleLbl="bgAcc1" presStyleIdx="2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8472FB20-0B9C-44C1-A2B5-4035871AF16D}" type="pres">
      <dgm:prSet presAssocID="{0AAC26B6-5FB3-484E-94E8-DA86B69C0101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490C84-5A3D-47D2-BD6D-4C840204D990}" type="pres">
      <dgm:prSet presAssocID="{0AAC26B6-5FB3-484E-94E8-DA86B69C0101}" presName="parentRect" presStyleLbl="alignNode1" presStyleIdx="2" presStyleCnt="3"/>
      <dgm:spPr/>
      <dgm:t>
        <a:bodyPr/>
        <a:lstStyle/>
        <a:p>
          <a:endParaRPr lang="ru-RU"/>
        </a:p>
      </dgm:t>
    </dgm:pt>
    <dgm:pt modelId="{B4FEDE0A-EA8D-4765-8499-38D7C4DB4CA7}" type="pres">
      <dgm:prSet presAssocID="{0AAC26B6-5FB3-484E-94E8-DA86B69C0101}" presName="adorn" presStyleLbl="fgAccFollowNode1" presStyleIdx="2" presStyleCnt="3"/>
      <dgm:spPr/>
    </dgm:pt>
  </dgm:ptLst>
  <dgm:cxnLst>
    <dgm:cxn modelId="{FDAA4903-6551-4B73-94B2-2A133266603D}" srcId="{EEC1C3F9-E3AD-40A3-BF0C-0910088D784F}" destId="{0AAC26B6-5FB3-484E-94E8-DA86B69C0101}" srcOrd="2" destOrd="0" parTransId="{7D2622B5-0EC7-4E31-9094-7AFF4C8244A6}" sibTransId="{CD1F07D1-49F6-41CA-8839-C38A306A2812}"/>
    <dgm:cxn modelId="{0CBF291F-1FA6-4C66-AFF4-7AD641AE5567}" type="presOf" srcId="{E3E22572-8B35-4B33-AB28-BA6FBE91FB45}" destId="{3E81D37E-E8A0-42D7-A190-377EBD68A56E}" srcOrd="0" destOrd="0" presId="urn:microsoft.com/office/officeart/2005/8/layout/bList2#1"/>
    <dgm:cxn modelId="{5A6DDC49-9549-42E5-90E2-11F9445DF805}" type="presOf" srcId="{0AAC26B6-5FB3-484E-94E8-DA86B69C0101}" destId="{8472FB20-0B9C-44C1-A2B5-4035871AF16D}" srcOrd="0" destOrd="0" presId="urn:microsoft.com/office/officeart/2005/8/layout/bList2#1"/>
    <dgm:cxn modelId="{E8CDA8A4-3B49-420E-A9A3-A63D506CC66D}" type="presOf" srcId="{9AECF77A-6F7A-4FCA-ACB9-FB4FFD40B47B}" destId="{D39FC110-9790-41D4-972F-9B602464939B}" srcOrd="0" destOrd="0" presId="urn:microsoft.com/office/officeart/2005/8/layout/bList2#1"/>
    <dgm:cxn modelId="{01440FBD-BA2A-45F0-A747-E59100157135}" type="presOf" srcId="{2F3FF446-3388-447C-B967-60C9D5FFBF4C}" destId="{8525E607-BC88-4F48-8015-B3B1B245E775}" srcOrd="0" destOrd="0" presId="urn:microsoft.com/office/officeart/2005/8/layout/bList2#1"/>
    <dgm:cxn modelId="{16F93DED-52B1-4A5A-B582-C79DC3B5B633}" type="presOf" srcId="{9AECF77A-6F7A-4FCA-ACB9-FB4FFD40B47B}" destId="{7907878B-55AD-4C3F-ACA7-2CD0A682B8EA}" srcOrd="1" destOrd="0" presId="urn:microsoft.com/office/officeart/2005/8/layout/bList2#1"/>
    <dgm:cxn modelId="{49B20574-98A0-4945-B457-319422BF9046}" type="presOf" srcId="{0AAC26B6-5FB3-484E-94E8-DA86B69C0101}" destId="{C4490C84-5A3D-47D2-BD6D-4C840204D990}" srcOrd="1" destOrd="0" presId="urn:microsoft.com/office/officeart/2005/8/layout/bList2#1"/>
    <dgm:cxn modelId="{2EE037A6-4A71-4A9C-8288-456541BF3342}" type="presOf" srcId="{2F3FF446-3388-447C-B967-60C9D5FFBF4C}" destId="{2580DF97-C2B2-4CE9-A2EF-F9DCE93B4A8F}" srcOrd="1" destOrd="0" presId="urn:microsoft.com/office/officeart/2005/8/layout/bList2#1"/>
    <dgm:cxn modelId="{B45FD456-71DA-4884-A1AA-2FB3A634EF1D}" type="presOf" srcId="{EEC1C3F9-E3AD-40A3-BF0C-0910088D784F}" destId="{31DD1AA0-E768-42D8-94CB-5121E7A9C6AB}" srcOrd="0" destOrd="0" presId="urn:microsoft.com/office/officeart/2005/8/layout/bList2#1"/>
    <dgm:cxn modelId="{A70110B1-90E1-4EAB-A2F2-AC2E7D1771A5}" srcId="{EEC1C3F9-E3AD-40A3-BF0C-0910088D784F}" destId="{9AECF77A-6F7A-4FCA-ACB9-FB4FFD40B47B}" srcOrd="0" destOrd="0" parTransId="{D7A89251-C3AF-4DFD-9428-4C9972105B7B}" sibTransId="{FE148AE1-3175-4FB3-BDE4-0B94EC8C99BD}"/>
    <dgm:cxn modelId="{2E766AAE-E1AC-4D36-ADC1-67D5022910F0}" type="presOf" srcId="{FE148AE1-3175-4FB3-BDE4-0B94EC8C99BD}" destId="{0D6D3BCE-4A51-4CE2-9BEC-694EF0769634}" srcOrd="0" destOrd="0" presId="urn:microsoft.com/office/officeart/2005/8/layout/bList2#1"/>
    <dgm:cxn modelId="{34CB26AF-6E95-4505-8285-B5E883A89BA5}" srcId="{EEC1C3F9-E3AD-40A3-BF0C-0910088D784F}" destId="{2F3FF446-3388-447C-B967-60C9D5FFBF4C}" srcOrd="1" destOrd="0" parTransId="{791C1583-6C70-4A60-8814-A80BDEE74E54}" sibTransId="{E3E22572-8B35-4B33-AB28-BA6FBE91FB45}"/>
    <dgm:cxn modelId="{A717172C-EC1A-4B7B-A579-4B5D14D94959}" type="presParOf" srcId="{31DD1AA0-E768-42D8-94CB-5121E7A9C6AB}" destId="{17EB0415-A35D-4679-81A3-D98334AF5597}" srcOrd="0" destOrd="0" presId="urn:microsoft.com/office/officeart/2005/8/layout/bList2#1"/>
    <dgm:cxn modelId="{FB53354E-9BDB-43A9-8394-3A6EC3A2CA2F}" type="presParOf" srcId="{17EB0415-A35D-4679-81A3-D98334AF5597}" destId="{0F2564F1-F88D-4884-95D6-78A12D39D137}" srcOrd="0" destOrd="0" presId="urn:microsoft.com/office/officeart/2005/8/layout/bList2#1"/>
    <dgm:cxn modelId="{B29FAD5B-B696-4100-8D1C-3A81CB48DA3E}" type="presParOf" srcId="{17EB0415-A35D-4679-81A3-D98334AF5597}" destId="{D39FC110-9790-41D4-972F-9B602464939B}" srcOrd="1" destOrd="0" presId="urn:microsoft.com/office/officeart/2005/8/layout/bList2#1"/>
    <dgm:cxn modelId="{1D1E9931-2798-47A9-A2A2-7F339E3ED301}" type="presParOf" srcId="{17EB0415-A35D-4679-81A3-D98334AF5597}" destId="{7907878B-55AD-4C3F-ACA7-2CD0A682B8EA}" srcOrd="2" destOrd="0" presId="urn:microsoft.com/office/officeart/2005/8/layout/bList2#1"/>
    <dgm:cxn modelId="{7EAB9388-5CFF-4D0D-8D8F-AB704694CFD2}" type="presParOf" srcId="{17EB0415-A35D-4679-81A3-D98334AF5597}" destId="{BD4A2CE6-0B24-4184-8561-2DF242BAC7CD}" srcOrd="3" destOrd="0" presId="urn:microsoft.com/office/officeart/2005/8/layout/bList2#1"/>
    <dgm:cxn modelId="{D2968C66-C3F2-434B-BEE4-E747B1FA17A2}" type="presParOf" srcId="{31DD1AA0-E768-42D8-94CB-5121E7A9C6AB}" destId="{0D6D3BCE-4A51-4CE2-9BEC-694EF0769634}" srcOrd="1" destOrd="0" presId="urn:microsoft.com/office/officeart/2005/8/layout/bList2#1"/>
    <dgm:cxn modelId="{CC7C36AA-089F-447B-8039-28738FE2AA21}" type="presParOf" srcId="{31DD1AA0-E768-42D8-94CB-5121E7A9C6AB}" destId="{2E6E0170-9A66-4399-A78F-F8E02DF52C21}" srcOrd="2" destOrd="0" presId="urn:microsoft.com/office/officeart/2005/8/layout/bList2#1"/>
    <dgm:cxn modelId="{FD151975-30EA-4F3E-8D7D-5E74E3152E6E}" type="presParOf" srcId="{2E6E0170-9A66-4399-A78F-F8E02DF52C21}" destId="{E653C4BE-29CB-4699-9AFD-69ADB74FDF8F}" srcOrd="0" destOrd="0" presId="urn:microsoft.com/office/officeart/2005/8/layout/bList2#1"/>
    <dgm:cxn modelId="{A09F2831-7AE0-4E30-9043-ACD2A78A6ED7}" type="presParOf" srcId="{2E6E0170-9A66-4399-A78F-F8E02DF52C21}" destId="{8525E607-BC88-4F48-8015-B3B1B245E775}" srcOrd="1" destOrd="0" presId="urn:microsoft.com/office/officeart/2005/8/layout/bList2#1"/>
    <dgm:cxn modelId="{E97B6878-E043-4EA6-B2D6-9C17F185D6B8}" type="presParOf" srcId="{2E6E0170-9A66-4399-A78F-F8E02DF52C21}" destId="{2580DF97-C2B2-4CE9-A2EF-F9DCE93B4A8F}" srcOrd="2" destOrd="0" presId="urn:microsoft.com/office/officeart/2005/8/layout/bList2#1"/>
    <dgm:cxn modelId="{201A6876-0833-4848-B9E8-8E23733BAB8F}" type="presParOf" srcId="{2E6E0170-9A66-4399-A78F-F8E02DF52C21}" destId="{D3E2B660-6A9A-4230-886D-BCB6DCC1DA9C}" srcOrd="3" destOrd="0" presId="urn:microsoft.com/office/officeart/2005/8/layout/bList2#1"/>
    <dgm:cxn modelId="{AF319B44-3BB7-4E2D-9DFD-D5F55A332DD4}" type="presParOf" srcId="{31DD1AA0-E768-42D8-94CB-5121E7A9C6AB}" destId="{3E81D37E-E8A0-42D7-A190-377EBD68A56E}" srcOrd="3" destOrd="0" presId="urn:microsoft.com/office/officeart/2005/8/layout/bList2#1"/>
    <dgm:cxn modelId="{B77F06C3-334F-4977-9CD1-E9B0CB446A4F}" type="presParOf" srcId="{31DD1AA0-E768-42D8-94CB-5121E7A9C6AB}" destId="{6E10D70F-98FC-4F50-AD8E-DF8D8033D8E1}" srcOrd="4" destOrd="0" presId="urn:microsoft.com/office/officeart/2005/8/layout/bList2#1"/>
    <dgm:cxn modelId="{D264E450-14B8-46B5-98C1-CE5518326817}" type="presParOf" srcId="{6E10D70F-98FC-4F50-AD8E-DF8D8033D8E1}" destId="{BD0BEABF-C88B-472A-A1B6-2E812E080A65}" srcOrd="0" destOrd="0" presId="urn:microsoft.com/office/officeart/2005/8/layout/bList2#1"/>
    <dgm:cxn modelId="{78C7CF52-6389-4F44-891B-36A3F5A7B8DE}" type="presParOf" srcId="{6E10D70F-98FC-4F50-AD8E-DF8D8033D8E1}" destId="{8472FB20-0B9C-44C1-A2B5-4035871AF16D}" srcOrd="1" destOrd="0" presId="urn:microsoft.com/office/officeart/2005/8/layout/bList2#1"/>
    <dgm:cxn modelId="{7418F440-6AA6-40AC-BBEB-12655E0B3C02}" type="presParOf" srcId="{6E10D70F-98FC-4F50-AD8E-DF8D8033D8E1}" destId="{C4490C84-5A3D-47D2-BD6D-4C840204D990}" srcOrd="2" destOrd="0" presId="urn:microsoft.com/office/officeart/2005/8/layout/bList2#1"/>
    <dgm:cxn modelId="{0BBA60B1-A1F9-47C0-A114-DB6216659AD0}" type="presParOf" srcId="{6E10D70F-98FC-4F50-AD8E-DF8D8033D8E1}" destId="{B4FEDE0A-EA8D-4765-8499-38D7C4DB4CA7}" srcOrd="3" destOrd="0" presId="urn:microsoft.com/office/officeart/2005/8/layout/bList2#1"/>
  </dgm:cxnLst>
  <dgm:bg/>
  <dgm:whole/>
  <dgm:extLst>
    <a:ext uri="http://schemas.microsoft.com/office/drawing/2008/diagram"/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C1C3F9-E3AD-40A3-BF0C-0910088D784F}" type="doc">
      <dgm:prSet loTypeId="urn:microsoft.com/office/officeart/2005/8/layout/bList2#2" loCatId="list" qsTypeId="urn:microsoft.com/office/officeart/2005/8/quickstyle/simple1#2" qsCatId="simple" csTypeId="urn:microsoft.com/office/officeart/2005/8/colors/accent1_2#2" csCatId="accent1" phldr="1"/>
      <dgm:spPr/>
    </dgm:pt>
    <dgm:pt modelId="{9AECF77A-6F7A-4FCA-ACB9-FB4FFD40B47B}">
      <dgm:prSet phldrT="[Текст]"/>
      <dgm:spPr/>
      <dgm:t>
        <a:bodyPr/>
        <a:lstStyle/>
        <a:p>
          <a:r>
            <a:rPr lang="uk-UA" dirty="0" smtClean="0"/>
            <a:t>Електронні підручники, література</a:t>
          </a:r>
          <a:endParaRPr lang="ru-RU" dirty="0"/>
        </a:p>
      </dgm:t>
    </dgm:pt>
    <dgm:pt modelId="{D7A89251-C3AF-4DFD-9428-4C9972105B7B}" type="parTrans" cxnId="{A70110B1-90E1-4EAB-A2F2-AC2E7D1771A5}">
      <dgm:prSet/>
      <dgm:spPr/>
      <dgm:t>
        <a:bodyPr/>
        <a:lstStyle/>
        <a:p>
          <a:endParaRPr lang="ru-RU"/>
        </a:p>
      </dgm:t>
    </dgm:pt>
    <dgm:pt modelId="{FE148AE1-3175-4FB3-BDE4-0B94EC8C99BD}" type="sibTrans" cxnId="{A70110B1-90E1-4EAB-A2F2-AC2E7D1771A5}">
      <dgm:prSet/>
      <dgm:spPr/>
      <dgm:t>
        <a:bodyPr/>
        <a:lstStyle/>
        <a:p>
          <a:endParaRPr lang="ru-RU"/>
        </a:p>
      </dgm:t>
    </dgm:pt>
    <dgm:pt modelId="{2F3FF446-3388-447C-B967-60C9D5FFBF4C}">
      <dgm:prSet phldrT="[Текст]"/>
      <dgm:spPr/>
      <dgm:t>
        <a:bodyPr/>
        <a:lstStyle/>
        <a:p>
          <a:r>
            <a:rPr lang="uk-UA" dirty="0" err="1" smtClean="0"/>
            <a:t>Онлайнові</a:t>
          </a:r>
          <a:r>
            <a:rPr lang="uk-UA" dirty="0" smtClean="0"/>
            <a:t> перекладачі, словники</a:t>
          </a:r>
          <a:endParaRPr lang="ru-RU" dirty="0"/>
        </a:p>
      </dgm:t>
    </dgm:pt>
    <dgm:pt modelId="{791C1583-6C70-4A60-8814-A80BDEE74E54}" type="parTrans" cxnId="{34CB26AF-6E95-4505-8285-B5E883A89BA5}">
      <dgm:prSet/>
      <dgm:spPr/>
      <dgm:t>
        <a:bodyPr/>
        <a:lstStyle/>
        <a:p>
          <a:endParaRPr lang="ru-RU"/>
        </a:p>
      </dgm:t>
    </dgm:pt>
    <dgm:pt modelId="{E3E22572-8B35-4B33-AB28-BA6FBE91FB45}" type="sibTrans" cxnId="{34CB26AF-6E95-4505-8285-B5E883A89BA5}">
      <dgm:prSet/>
      <dgm:spPr/>
      <dgm:t>
        <a:bodyPr/>
        <a:lstStyle/>
        <a:p>
          <a:endParaRPr lang="ru-RU"/>
        </a:p>
      </dgm:t>
    </dgm:pt>
    <dgm:pt modelId="{0AAC26B6-5FB3-484E-94E8-DA86B69C0101}">
      <dgm:prSet phldrT="[Текст]"/>
      <dgm:spPr/>
      <dgm:t>
        <a:bodyPr/>
        <a:lstStyle/>
        <a:p>
          <a:r>
            <a:rPr lang="uk-UA" dirty="0" smtClean="0"/>
            <a:t>Відео та </a:t>
          </a:r>
          <a:r>
            <a:rPr lang="uk-UA" dirty="0" err="1" smtClean="0"/>
            <a:t>“живі”</a:t>
          </a:r>
          <a:r>
            <a:rPr lang="uk-UA" dirty="0" smtClean="0"/>
            <a:t> трансляції</a:t>
          </a:r>
          <a:endParaRPr lang="ru-RU" dirty="0"/>
        </a:p>
      </dgm:t>
    </dgm:pt>
    <dgm:pt modelId="{7D2622B5-0EC7-4E31-9094-7AFF4C8244A6}" type="parTrans" cxnId="{FDAA4903-6551-4B73-94B2-2A133266603D}">
      <dgm:prSet/>
      <dgm:spPr/>
      <dgm:t>
        <a:bodyPr/>
        <a:lstStyle/>
        <a:p>
          <a:endParaRPr lang="ru-RU"/>
        </a:p>
      </dgm:t>
    </dgm:pt>
    <dgm:pt modelId="{CD1F07D1-49F6-41CA-8839-C38A306A2812}" type="sibTrans" cxnId="{FDAA4903-6551-4B73-94B2-2A133266603D}">
      <dgm:prSet/>
      <dgm:spPr/>
      <dgm:t>
        <a:bodyPr/>
        <a:lstStyle/>
        <a:p>
          <a:endParaRPr lang="ru-RU"/>
        </a:p>
      </dgm:t>
    </dgm:pt>
    <dgm:pt modelId="{31DD1AA0-E768-42D8-94CB-5121E7A9C6AB}" type="pres">
      <dgm:prSet presAssocID="{EEC1C3F9-E3AD-40A3-BF0C-0910088D784F}" presName="diagram" presStyleCnt="0">
        <dgm:presLayoutVars>
          <dgm:dir/>
          <dgm:animLvl val="lvl"/>
          <dgm:resizeHandles val="exact"/>
        </dgm:presLayoutVars>
      </dgm:prSet>
      <dgm:spPr/>
    </dgm:pt>
    <dgm:pt modelId="{17EB0415-A35D-4679-81A3-D98334AF5597}" type="pres">
      <dgm:prSet presAssocID="{9AECF77A-6F7A-4FCA-ACB9-FB4FFD40B47B}" presName="compNode" presStyleCnt="0"/>
      <dgm:spPr/>
    </dgm:pt>
    <dgm:pt modelId="{0F2564F1-F88D-4884-95D6-78A12D39D137}" type="pres">
      <dgm:prSet presAssocID="{9AECF77A-6F7A-4FCA-ACB9-FB4FFD40B47B}" presName="childRect" presStyleLbl="bgAcc1" presStyleIdx="0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39FC110-9790-41D4-972F-9B602464939B}" type="pres">
      <dgm:prSet presAssocID="{9AECF77A-6F7A-4FCA-ACB9-FB4FFD40B47B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07878B-55AD-4C3F-ACA7-2CD0A682B8EA}" type="pres">
      <dgm:prSet presAssocID="{9AECF77A-6F7A-4FCA-ACB9-FB4FFD40B47B}" presName="parentRect" presStyleLbl="alignNode1" presStyleIdx="0" presStyleCnt="3"/>
      <dgm:spPr/>
      <dgm:t>
        <a:bodyPr/>
        <a:lstStyle/>
        <a:p>
          <a:endParaRPr lang="ru-RU"/>
        </a:p>
      </dgm:t>
    </dgm:pt>
    <dgm:pt modelId="{BD4A2CE6-0B24-4184-8561-2DF242BAC7CD}" type="pres">
      <dgm:prSet presAssocID="{9AECF77A-6F7A-4FCA-ACB9-FB4FFD40B47B}" presName="adorn" presStyleLbl="fgAccFollowNode1" presStyleIdx="0" presStyleCnt="3"/>
      <dgm:spPr/>
    </dgm:pt>
    <dgm:pt modelId="{0D6D3BCE-4A51-4CE2-9BEC-694EF0769634}" type="pres">
      <dgm:prSet presAssocID="{FE148AE1-3175-4FB3-BDE4-0B94EC8C99B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E6E0170-9A66-4399-A78F-F8E02DF52C21}" type="pres">
      <dgm:prSet presAssocID="{2F3FF446-3388-447C-B967-60C9D5FFBF4C}" presName="compNode" presStyleCnt="0"/>
      <dgm:spPr/>
    </dgm:pt>
    <dgm:pt modelId="{E653C4BE-29CB-4699-9AFD-69ADB74FDF8F}" type="pres">
      <dgm:prSet presAssocID="{2F3FF446-3388-447C-B967-60C9D5FFBF4C}" presName="childRect" presStyleLbl="bgAcc1" presStyleIdx="1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525E607-BC88-4F48-8015-B3B1B245E775}" type="pres">
      <dgm:prSet presAssocID="{2F3FF446-3388-447C-B967-60C9D5FFBF4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80DF97-C2B2-4CE9-A2EF-F9DCE93B4A8F}" type="pres">
      <dgm:prSet presAssocID="{2F3FF446-3388-447C-B967-60C9D5FFBF4C}" presName="parentRect" presStyleLbl="alignNode1" presStyleIdx="1" presStyleCnt="3"/>
      <dgm:spPr/>
      <dgm:t>
        <a:bodyPr/>
        <a:lstStyle/>
        <a:p>
          <a:endParaRPr lang="ru-RU"/>
        </a:p>
      </dgm:t>
    </dgm:pt>
    <dgm:pt modelId="{D3E2B660-6A9A-4230-886D-BCB6DCC1DA9C}" type="pres">
      <dgm:prSet presAssocID="{2F3FF446-3388-447C-B967-60C9D5FFBF4C}" presName="adorn" presStyleLbl="fgAccFollowNode1" presStyleIdx="1" presStyleCnt="3"/>
      <dgm:spPr/>
    </dgm:pt>
    <dgm:pt modelId="{3E81D37E-E8A0-42D7-A190-377EBD68A56E}" type="pres">
      <dgm:prSet presAssocID="{E3E22572-8B35-4B33-AB28-BA6FBE91FB4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E10D70F-98FC-4F50-AD8E-DF8D8033D8E1}" type="pres">
      <dgm:prSet presAssocID="{0AAC26B6-5FB3-484E-94E8-DA86B69C0101}" presName="compNode" presStyleCnt="0"/>
      <dgm:spPr/>
    </dgm:pt>
    <dgm:pt modelId="{BD0BEABF-C88B-472A-A1B6-2E812E080A65}" type="pres">
      <dgm:prSet presAssocID="{0AAC26B6-5FB3-484E-94E8-DA86B69C0101}" presName="childRect" presStyleLbl="bgAcc1" presStyleIdx="2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8472FB20-0B9C-44C1-A2B5-4035871AF16D}" type="pres">
      <dgm:prSet presAssocID="{0AAC26B6-5FB3-484E-94E8-DA86B69C0101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490C84-5A3D-47D2-BD6D-4C840204D990}" type="pres">
      <dgm:prSet presAssocID="{0AAC26B6-5FB3-484E-94E8-DA86B69C0101}" presName="parentRect" presStyleLbl="alignNode1" presStyleIdx="2" presStyleCnt="3"/>
      <dgm:spPr/>
      <dgm:t>
        <a:bodyPr/>
        <a:lstStyle/>
        <a:p>
          <a:endParaRPr lang="ru-RU"/>
        </a:p>
      </dgm:t>
    </dgm:pt>
    <dgm:pt modelId="{B4FEDE0A-EA8D-4765-8499-38D7C4DB4CA7}" type="pres">
      <dgm:prSet presAssocID="{0AAC26B6-5FB3-484E-94E8-DA86B69C0101}" presName="adorn" presStyleLbl="fgAccFollowNode1" presStyleIdx="2" presStyleCnt="3"/>
      <dgm:spPr/>
    </dgm:pt>
  </dgm:ptLst>
  <dgm:cxnLst>
    <dgm:cxn modelId="{40AE196E-69BE-4750-A8AE-9539E02DBB01}" type="presOf" srcId="{FE148AE1-3175-4FB3-BDE4-0B94EC8C99BD}" destId="{0D6D3BCE-4A51-4CE2-9BEC-694EF0769634}" srcOrd="0" destOrd="0" presId="urn:microsoft.com/office/officeart/2005/8/layout/bList2#2"/>
    <dgm:cxn modelId="{FDAA4903-6551-4B73-94B2-2A133266603D}" srcId="{EEC1C3F9-E3AD-40A3-BF0C-0910088D784F}" destId="{0AAC26B6-5FB3-484E-94E8-DA86B69C0101}" srcOrd="2" destOrd="0" parTransId="{7D2622B5-0EC7-4E31-9094-7AFF4C8244A6}" sibTransId="{CD1F07D1-49F6-41CA-8839-C38A306A2812}"/>
    <dgm:cxn modelId="{27A00A60-5E3B-489A-81F6-0E3DC13A715F}" type="presOf" srcId="{9AECF77A-6F7A-4FCA-ACB9-FB4FFD40B47B}" destId="{D39FC110-9790-41D4-972F-9B602464939B}" srcOrd="0" destOrd="0" presId="urn:microsoft.com/office/officeart/2005/8/layout/bList2#2"/>
    <dgm:cxn modelId="{24162167-E80D-4993-BAE3-7F684411F2AF}" type="presOf" srcId="{2F3FF446-3388-447C-B967-60C9D5FFBF4C}" destId="{2580DF97-C2B2-4CE9-A2EF-F9DCE93B4A8F}" srcOrd="1" destOrd="0" presId="urn:microsoft.com/office/officeart/2005/8/layout/bList2#2"/>
    <dgm:cxn modelId="{8044309A-334B-4248-BB80-43C059AC8718}" type="presOf" srcId="{0AAC26B6-5FB3-484E-94E8-DA86B69C0101}" destId="{8472FB20-0B9C-44C1-A2B5-4035871AF16D}" srcOrd="0" destOrd="0" presId="urn:microsoft.com/office/officeart/2005/8/layout/bList2#2"/>
    <dgm:cxn modelId="{79BA44C8-6E35-4AF1-AFB3-D2853FB4AC36}" type="presOf" srcId="{E3E22572-8B35-4B33-AB28-BA6FBE91FB45}" destId="{3E81D37E-E8A0-42D7-A190-377EBD68A56E}" srcOrd="0" destOrd="0" presId="urn:microsoft.com/office/officeart/2005/8/layout/bList2#2"/>
    <dgm:cxn modelId="{2AB3CC4D-37D9-4E6B-82FF-F984FA2A00BD}" type="presOf" srcId="{EEC1C3F9-E3AD-40A3-BF0C-0910088D784F}" destId="{31DD1AA0-E768-42D8-94CB-5121E7A9C6AB}" srcOrd="0" destOrd="0" presId="urn:microsoft.com/office/officeart/2005/8/layout/bList2#2"/>
    <dgm:cxn modelId="{A70110B1-90E1-4EAB-A2F2-AC2E7D1771A5}" srcId="{EEC1C3F9-E3AD-40A3-BF0C-0910088D784F}" destId="{9AECF77A-6F7A-4FCA-ACB9-FB4FFD40B47B}" srcOrd="0" destOrd="0" parTransId="{D7A89251-C3AF-4DFD-9428-4C9972105B7B}" sibTransId="{FE148AE1-3175-4FB3-BDE4-0B94EC8C99BD}"/>
    <dgm:cxn modelId="{7B782D82-561C-4AE8-8C0D-6E91DAF76E2B}" type="presOf" srcId="{9AECF77A-6F7A-4FCA-ACB9-FB4FFD40B47B}" destId="{7907878B-55AD-4C3F-ACA7-2CD0A682B8EA}" srcOrd="1" destOrd="0" presId="urn:microsoft.com/office/officeart/2005/8/layout/bList2#2"/>
    <dgm:cxn modelId="{2E1C251B-0073-42E2-A096-EA81195EA1CE}" type="presOf" srcId="{2F3FF446-3388-447C-B967-60C9D5FFBF4C}" destId="{8525E607-BC88-4F48-8015-B3B1B245E775}" srcOrd="0" destOrd="0" presId="urn:microsoft.com/office/officeart/2005/8/layout/bList2#2"/>
    <dgm:cxn modelId="{34CB26AF-6E95-4505-8285-B5E883A89BA5}" srcId="{EEC1C3F9-E3AD-40A3-BF0C-0910088D784F}" destId="{2F3FF446-3388-447C-B967-60C9D5FFBF4C}" srcOrd="1" destOrd="0" parTransId="{791C1583-6C70-4A60-8814-A80BDEE74E54}" sibTransId="{E3E22572-8B35-4B33-AB28-BA6FBE91FB45}"/>
    <dgm:cxn modelId="{82B896C8-D5F8-4553-B041-B803332D406C}" type="presOf" srcId="{0AAC26B6-5FB3-484E-94E8-DA86B69C0101}" destId="{C4490C84-5A3D-47D2-BD6D-4C840204D990}" srcOrd="1" destOrd="0" presId="urn:microsoft.com/office/officeart/2005/8/layout/bList2#2"/>
    <dgm:cxn modelId="{C6CE67C9-2D21-4ED2-B19A-12ED6CC720D2}" type="presParOf" srcId="{31DD1AA0-E768-42D8-94CB-5121E7A9C6AB}" destId="{17EB0415-A35D-4679-81A3-D98334AF5597}" srcOrd="0" destOrd="0" presId="urn:microsoft.com/office/officeart/2005/8/layout/bList2#2"/>
    <dgm:cxn modelId="{6459A33F-9FEC-4780-8A54-FBA7B9041F71}" type="presParOf" srcId="{17EB0415-A35D-4679-81A3-D98334AF5597}" destId="{0F2564F1-F88D-4884-95D6-78A12D39D137}" srcOrd="0" destOrd="0" presId="urn:microsoft.com/office/officeart/2005/8/layout/bList2#2"/>
    <dgm:cxn modelId="{C7A76BFC-A3A1-4EF0-BF68-2C9E0D51F8BF}" type="presParOf" srcId="{17EB0415-A35D-4679-81A3-D98334AF5597}" destId="{D39FC110-9790-41D4-972F-9B602464939B}" srcOrd="1" destOrd="0" presId="urn:microsoft.com/office/officeart/2005/8/layout/bList2#2"/>
    <dgm:cxn modelId="{A946C76D-2AC9-4928-8D76-1040409E5C40}" type="presParOf" srcId="{17EB0415-A35D-4679-81A3-D98334AF5597}" destId="{7907878B-55AD-4C3F-ACA7-2CD0A682B8EA}" srcOrd="2" destOrd="0" presId="urn:microsoft.com/office/officeart/2005/8/layout/bList2#2"/>
    <dgm:cxn modelId="{8D2595B9-9707-4A50-A555-E900EB8F2164}" type="presParOf" srcId="{17EB0415-A35D-4679-81A3-D98334AF5597}" destId="{BD4A2CE6-0B24-4184-8561-2DF242BAC7CD}" srcOrd="3" destOrd="0" presId="urn:microsoft.com/office/officeart/2005/8/layout/bList2#2"/>
    <dgm:cxn modelId="{4BE80A8D-A444-4340-9690-2B84E05F7131}" type="presParOf" srcId="{31DD1AA0-E768-42D8-94CB-5121E7A9C6AB}" destId="{0D6D3BCE-4A51-4CE2-9BEC-694EF0769634}" srcOrd="1" destOrd="0" presId="urn:microsoft.com/office/officeart/2005/8/layout/bList2#2"/>
    <dgm:cxn modelId="{000DDA32-ABCC-4658-AE2C-BAFF2DFA7BA4}" type="presParOf" srcId="{31DD1AA0-E768-42D8-94CB-5121E7A9C6AB}" destId="{2E6E0170-9A66-4399-A78F-F8E02DF52C21}" srcOrd="2" destOrd="0" presId="urn:microsoft.com/office/officeart/2005/8/layout/bList2#2"/>
    <dgm:cxn modelId="{25DFB8CE-C6DB-4424-A308-956BD4D7B880}" type="presParOf" srcId="{2E6E0170-9A66-4399-A78F-F8E02DF52C21}" destId="{E653C4BE-29CB-4699-9AFD-69ADB74FDF8F}" srcOrd="0" destOrd="0" presId="urn:microsoft.com/office/officeart/2005/8/layout/bList2#2"/>
    <dgm:cxn modelId="{26C9A275-ACD4-49D4-9484-DCA6BAA2733A}" type="presParOf" srcId="{2E6E0170-9A66-4399-A78F-F8E02DF52C21}" destId="{8525E607-BC88-4F48-8015-B3B1B245E775}" srcOrd="1" destOrd="0" presId="urn:microsoft.com/office/officeart/2005/8/layout/bList2#2"/>
    <dgm:cxn modelId="{ABD68573-19A4-4754-9050-B44A1C8C4394}" type="presParOf" srcId="{2E6E0170-9A66-4399-A78F-F8E02DF52C21}" destId="{2580DF97-C2B2-4CE9-A2EF-F9DCE93B4A8F}" srcOrd="2" destOrd="0" presId="urn:microsoft.com/office/officeart/2005/8/layout/bList2#2"/>
    <dgm:cxn modelId="{D5601655-B254-46D0-BEF7-0B28DB507961}" type="presParOf" srcId="{2E6E0170-9A66-4399-A78F-F8E02DF52C21}" destId="{D3E2B660-6A9A-4230-886D-BCB6DCC1DA9C}" srcOrd="3" destOrd="0" presId="urn:microsoft.com/office/officeart/2005/8/layout/bList2#2"/>
    <dgm:cxn modelId="{E913568D-62AF-43F1-8B58-C60953763CFA}" type="presParOf" srcId="{31DD1AA0-E768-42D8-94CB-5121E7A9C6AB}" destId="{3E81D37E-E8A0-42D7-A190-377EBD68A56E}" srcOrd="3" destOrd="0" presId="urn:microsoft.com/office/officeart/2005/8/layout/bList2#2"/>
    <dgm:cxn modelId="{3CCB8BA5-23D8-4D28-B044-4E0455304B47}" type="presParOf" srcId="{31DD1AA0-E768-42D8-94CB-5121E7A9C6AB}" destId="{6E10D70F-98FC-4F50-AD8E-DF8D8033D8E1}" srcOrd="4" destOrd="0" presId="urn:microsoft.com/office/officeart/2005/8/layout/bList2#2"/>
    <dgm:cxn modelId="{7EC19458-344B-48B9-AD8C-5E003756556D}" type="presParOf" srcId="{6E10D70F-98FC-4F50-AD8E-DF8D8033D8E1}" destId="{BD0BEABF-C88B-472A-A1B6-2E812E080A65}" srcOrd="0" destOrd="0" presId="urn:microsoft.com/office/officeart/2005/8/layout/bList2#2"/>
    <dgm:cxn modelId="{E6D193D4-FC9D-4F85-AEF3-8D3029D5A15F}" type="presParOf" srcId="{6E10D70F-98FC-4F50-AD8E-DF8D8033D8E1}" destId="{8472FB20-0B9C-44C1-A2B5-4035871AF16D}" srcOrd="1" destOrd="0" presId="urn:microsoft.com/office/officeart/2005/8/layout/bList2#2"/>
    <dgm:cxn modelId="{B9BF0A80-CF15-4500-99A6-A9B6AF0B7A62}" type="presParOf" srcId="{6E10D70F-98FC-4F50-AD8E-DF8D8033D8E1}" destId="{C4490C84-5A3D-47D2-BD6D-4C840204D990}" srcOrd="2" destOrd="0" presId="urn:microsoft.com/office/officeart/2005/8/layout/bList2#2"/>
    <dgm:cxn modelId="{F03283E9-6F8B-44EA-9DEA-8EE4D6D7A27F}" type="presParOf" srcId="{6E10D70F-98FC-4F50-AD8E-DF8D8033D8E1}" destId="{B4FEDE0A-EA8D-4765-8499-38D7C4DB4CA7}" srcOrd="3" destOrd="0" presId="urn:microsoft.com/office/officeart/2005/8/layout/bList2#2"/>
  </dgm:cxnLst>
  <dgm:bg/>
  <dgm:whole/>
  <dgm:extLst>
    <a:ext uri="http://schemas.microsoft.com/office/drawing/2008/diagram"/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C135955-DAFC-48DC-B888-FB83301C68D6}" type="doc">
      <dgm:prSet loTypeId="urn:microsoft.com/office/officeart/2005/8/layout/list1" loCatId="list" qsTypeId="urn:microsoft.com/office/officeart/2005/8/quickstyle/simple5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F36FB796-7581-483E-B597-AE3AD7CD8B80}">
      <dgm:prSet phldrT="[Текст]" custT="1"/>
      <dgm:spPr/>
      <dgm:t>
        <a:bodyPr/>
        <a:lstStyle/>
        <a:p>
          <a:r>
            <a:rPr lang="uk-UA" sz="1600" b="1" dirty="0" smtClean="0"/>
            <a:t>Разом працюють над великими колективними проектами (наприклад, </a:t>
          </a:r>
          <a:r>
            <a:rPr lang="uk-UA" sz="1600" b="1" dirty="0" err="1" smtClean="0"/>
            <a:t>Вікіпедія</a:t>
          </a:r>
          <a:r>
            <a:rPr lang="uk-UA" sz="1600" b="1" dirty="0" smtClean="0"/>
            <a:t>);</a:t>
          </a:r>
          <a:endParaRPr lang="ru-RU" sz="1600" b="1" dirty="0"/>
        </a:p>
      </dgm:t>
    </dgm:pt>
    <dgm:pt modelId="{D8EDC727-C945-4359-B74B-C356686CFD83}" type="parTrans" cxnId="{1B5C5FB4-EFDE-47CF-ADAB-23777617B528}">
      <dgm:prSet/>
      <dgm:spPr/>
      <dgm:t>
        <a:bodyPr/>
        <a:lstStyle/>
        <a:p>
          <a:endParaRPr lang="ru-RU"/>
        </a:p>
      </dgm:t>
    </dgm:pt>
    <dgm:pt modelId="{9347C428-2DF7-4E8E-A461-91CA6D337B1F}" type="sibTrans" cxnId="{1B5C5FB4-EFDE-47CF-ADAB-23777617B528}">
      <dgm:prSet/>
      <dgm:spPr/>
      <dgm:t>
        <a:bodyPr/>
        <a:lstStyle/>
        <a:p>
          <a:endParaRPr lang="ru-RU"/>
        </a:p>
      </dgm:t>
    </dgm:pt>
    <dgm:pt modelId="{0604E4E6-887F-4205-90D0-45F3C4184707}">
      <dgm:prSet phldrT="[Текст]" custT="1"/>
      <dgm:spPr/>
      <dgm:t>
        <a:bodyPr/>
        <a:lstStyle/>
        <a:p>
          <a:r>
            <a:rPr lang="uk-UA" sz="1600" b="1" dirty="0" smtClean="0"/>
            <a:t>Беруть активну участь у  роботі різноманітних </a:t>
          </a:r>
          <a:r>
            <a:rPr lang="uk-UA" sz="1600" b="1" dirty="0" err="1" smtClean="0"/>
            <a:t>інтернет-спільнот</a:t>
          </a:r>
          <a:r>
            <a:rPr lang="uk-UA" sz="1600" b="1" dirty="0" smtClean="0"/>
            <a:t>, форумів, груп;</a:t>
          </a:r>
          <a:endParaRPr lang="ru-RU" sz="1600" b="1" dirty="0"/>
        </a:p>
      </dgm:t>
    </dgm:pt>
    <dgm:pt modelId="{F851A200-D713-4D70-B8BC-7E1E7FF8D031}" type="parTrans" cxnId="{6286B6C4-329D-4EBD-AAE6-BBD6AD77E8D9}">
      <dgm:prSet/>
      <dgm:spPr/>
      <dgm:t>
        <a:bodyPr/>
        <a:lstStyle/>
        <a:p>
          <a:endParaRPr lang="ru-RU"/>
        </a:p>
      </dgm:t>
    </dgm:pt>
    <dgm:pt modelId="{D9141345-CD44-48F2-8ACE-E83CBB4AB470}" type="sibTrans" cxnId="{6286B6C4-329D-4EBD-AAE6-BBD6AD77E8D9}">
      <dgm:prSet/>
      <dgm:spPr/>
      <dgm:t>
        <a:bodyPr/>
        <a:lstStyle/>
        <a:p>
          <a:endParaRPr lang="ru-RU"/>
        </a:p>
      </dgm:t>
    </dgm:pt>
    <dgm:pt modelId="{345F77F8-2370-4755-A657-54A140DAF362}">
      <dgm:prSet phldrT="[Текст]" custT="1"/>
      <dgm:spPr/>
      <dgm:t>
        <a:bodyPr/>
        <a:lstStyle/>
        <a:p>
          <a:r>
            <a:rPr lang="uk-UA" sz="1600" b="1" dirty="0" smtClean="0"/>
            <a:t>Додають до матеріалі сайтів свої коментарі;</a:t>
          </a:r>
          <a:endParaRPr lang="ru-RU" sz="1600" b="1" dirty="0"/>
        </a:p>
      </dgm:t>
    </dgm:pt>
    <dgm:pt modelId="{AA6CB142-E492-444D-9E87-2B91E3AEF9A9}" type="parTrans" cxnId="{807EFA3B-BBD8-4CCA-B126-DC69CA4625E2}">
      <dgm:prSet/>
      <dgm:spPr/>
      <dgm:t>
        <a:bodyPr/>
        <a:lstStyle/>
        <a:p>
          <a:endParaRPr lang="ru-RU"/>
        </a:p>
      </dgm:t>
    </dgm:pt>
    <dgm:pt modelId="{BAD25CBF-F7DC-4708-9B02-7FEAE1D0AE4D}" type="sibTrans" cxnId="{807EFA3B-BBD8-4CCA-B126-DC69CA4625E2}">
      <dgm:prSet/>
      <dgm:spPr/>
      <dgm:t>
        <a:bodyPr/>
        <a:lstStyle/>
        <a:p>
          <a:endParaRPr lang="ru-RU"/>
        </a:p>
      </dgm:t>
    </dgm:pt>
    <dgm:pt modelId="{4C6B2E25-457C-4DC6-91B7-A5B97A84A9AB}">
      <dgm:prSet phldrT="[Текст]" custT="1"/>
      <dgm:spPr/>
      <dgm:t>
        <a:bodyPr/>
        <a:lstStyle/>
        <a:p>
          <a:r>
            <a:rPr lang="uk-UA" sz="1600" dirty="0" smtClean="0"/>
            <a:t>Ведуть персональні он-лайнові щоденники</a:t>
          </a:r>
          <a:r>
            <a:rPr lang="uk-UA" sz="500" dirty="0" smtClean="0"/>
            <a:t>;</a:t>
          </a:r>
          <a:endParaRPr lang="ru-RU" sz="500" dirty="0"/>
        </a:p>
      </dgm:t>
    </dgm:pt>
    <dgm:pt modelId="{A356019E-2B2C-44BF-8DAE-4B83052A7632}" type="parTrans" cxnId="{88E52330-DE08-4B60-AB66-5B982233B44E}">
      <dgm:prSet/>
      <dgm:spPr/>
      <dgm:t>
        <a:bodyPr/>
        <a:lstStyle/>
        <a:p>
          <a:endParaRPr lang="ru-RU"/>
        </a:p>
      </dgm:t>
    </dgm:pt>
    <dgm:pt modelId="{E18884C4-28C1-4680-A2A8-E7E41D1715CD}" type="sibTrans" cxnId="{88E52330-DE08-4B60-AB66-5B982233B44E}">
      <dgm:prSet/>
      <dgm:spPr/>
      <dgm:t>
        <a:bodyPr/>
        <a:lstStyle/>
        <a:p>
          <a:endParaRPr lang="ru-RU"/>
        </a:p>
      </dgm:t>
    </dgm:pt>
    <dgm:pt modelId="{CE520A9F-5F71-4663-B472-30C582968643}">
      <dgm:prSet phldrT="[Текст]" custT="1"/>
      <dgm:spPr/>
      <dgm:t>
        <a:bodyPr/>
        <a:lstStyle/>
        <a:p>
          <a:r>
            <a:rPr lang="uk-UA" sz="1600" b="1" dirty="0" smtClean="0"/>
            <a:t>Розміщують, створюють, редагують і адмініструють у Всесвітній павутині документи особистого та колективного використання.</a:t>
          </a:r>
          <a:endParaRPr lang="ru-RU" sz="1600" b="1" dirty="0"/>
        </a:p>
      </dgm:t>
    </dgm:pt>
    <dgm:pt modelId="{B825CCFD-C6D2-4EC3-B861-35DF9F91DE8C}" type="parTrans" cxnId="{9654815D-22F0-495A-8552-04A44886539E}">
      <dgm:prSet/>
      <dgm:spPr/>
      <dgm:t>
        <a:bodyPr/>
        <a:lstStyle/>
        <a:p>
          <a:endParaRPr lang="ru-RU"/>
        </a:p>
      </dgm:t>
    </dgm:pt>
    <dgm:pt modelId="{FA30EC8B-F7BF-4315-B842-E92B4C7CACA6}" type="sibTrans" cxnId="{9654815D-22F0-495A-8552-04A44886539E}">
      <dgm:prSet/>
      <dgm:spPr/>
      <dgm:t>
        <a:bodyPr/>
        <a:lstStyle/>
        <a:p>
          <a:endParaRPr lang="ru-RU"/>
        </a:p>
      </dgm:t>
    </dgm:pt>
    <dgm:pt modelId="{723B1348-25BB-48BC-A149-9E0DD02D5E5C}" type="pres">
      <dgm:prSet presAssocID="{AC135955-DAFC-48DC-B888-FB83301C68D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72EA30-A59F-4B08-B87A-969CCD6F662E}" type="pres">
      <dgm:prSet presAssocID="{F36FB796-7581-483E-B597-AE3AD7CD8B80}" presName="parentLin" presStyleCnt="0"/>
      <dgm:spPr/>
      <dgm:t>
        <a:bodyPr/>
        <a:lstStyle/>
        <a:p>
          <a:endParaRPr lang="ru-RU"/>
        </a:p>
      </dgm:t>
    </dgm:pt>
    <dgm:pt modelId="{879D5662-8B27-4828-9F81-FD3436F602DD}" type="pres">
      <dgm:prSet presAssocID="{F36FB796-7581-483E-B597-AE3AD7CD8B80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DE915A4B-0CA1-4636-A558-1265F651699B}" type="pres">
      <dgm:prSet presAssocID="{F36FB796-7581-483E-B597-AE3AD7CD8B80}" presName="parentText" presStyleLbl="node1" presStyleIdx="0" presStyleCnt="5" custScaleX="137473" custScaleY="5074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F71DB6-CE60-4331-9E79-2E514680060D}" type="pres">
      <dgm:prSet presAssocID="{F36FB796-7581-483E-B597-AE3AD7CD8B80}" presName="negativeSpace" presStyleCnt="0"/>
      <dgm:spPr/>
      <dgm:t>
        <a:bodyPr/>
        <a:lstStyle/>
        <a:p>
          <a:endParaRPr lang="ru-RU"/>
        </a:p>
      </dgm:t>
    </dgm:pt>
    <dgm:pt modelId="{254CE97A-4142-4E54-94B6-EA8456B9D35B}" type="pres">
      <dgm:prSet presAssocID="{F36FB796-7581-483E-B597-AE3AD7CD8B80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0F5422-BC79-4597-A300-611B828AD3D6}" type="pres">
      <dgm:prSet presAssocID="{9347C428-2DF7-4E8E-A461-91CA6D337B1F}" presName="spaceBetweenRectangles" presStyleCnt="0"/>
      <dgm:spPr/>
      <dgm:t>
        <a:bodyPr/>
        <a:lstStyle/>
        <a:p>
          <a:endParaRPr lang="ru-RU"/>
        </a:p>
      </dgm:t>
    </dgm:pt>
    <dgm:pt modelId="{23E5514F-B8B7-432C-AC93-60A799506FA2}" type="pres">
      <dgm:prSet presAssocID="{0604E4E6-887F-4205-90D0-45F3C4184707}" presName="parentLin" presStyleCnt="0"/>
      <dgm:spPr/>
      <dgm:t>
        <a:bodyPr/>
        <a:lstStyle/>
        <a:p>
          <a:endParaRPr lang="ru-RU"/>
        </a:p>
      </dgm:t>
    </dgm:pt>
    <dgm:pt modelId="{F95E6A3C-7DFD-4033-89F8-7CF8738CF7D6}" type="pres">
      <dgm:prSet presAssocID="{0604E4E6-887F-4205-90D0-45F3C4184707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F4AFD87C-CA7D-4F96-A80E-95D95ECD29FD}" type="pres">
      <dgm:prSet presAssocID="{0604E4E6-887F-4205-90D0-45F3C4184707}" presName="parentText" presStyleLbl="node1" presStyleIdx="1" presStyleCnt="5" custScaleX="135753" custScaleY="49353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FDBAA4-37C4-41D4-BBA4-7A574E924A23}" type="pres">
      <dgm:prSet presAssocID="{0604E4E6-887F-4205-90D0-45F3C4184707}" presName="negativeSpace" presStyleCnt="0"/>
      <dgm:spPr/>
      <dgm:t>
        <a:bodyPr/>
        <a:lstStyle/>
        <a:p>
          <a:endParaRPr lang="ru-RU"/>
        </a:p>
      </dgm:t>
    </dgm:pt>
    <dgm:pt modelId="{68144B2A-0C28-41F3-9FC6-5CAD97807E44}" type="pres">
      <dgm:prSet presAssocID="{0604E4E6-887F-4205-90D0-45F3C4184707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4557FD-A7E5-4A65-8D6C-99DC679DC475}" type="pres">
      <dgm:prSet presAssocID="{D9141345-CD44-48F2-8ACE-E83CBB4AB470}" presName="spaceBetweenRectangles" presStyleCnt="0"/>
      <dgm:spPr/>
      <dgm:t>
        <a:bodyPr/>
        <a:lstStyle/>
        <a:p>
          <a:endParaRPr lang="ru-RU"/>
        </a:p>
      </dgm:t>
    </dgm:pt>
    <dgm:pt modelId="{27BC4FA9-3A20-45A1-81A5-51C8CCD0F100}" type="pres">
      <dgm:prSet presAssocID="{345F77F8-2370-4755-A657-54A140DAF362}" presName="parentLin" presStyleCnt="0"/>
      <dgm:spPr/>
      <dgm:t>
        <a:bodyPr/>
        <a:lstStyle/>
        <a:p>
          <a:endParaRPr lang="ru-RU"/>
        </a:p>
      </dgm:t>
    </dgm:pt>
    <dgm:pt modelId="{D83F4AF9-C7E6-487E-997D-6351E6CC10AB}" type="pres">
      <dgm:prSet presAssocID="{345F77F8-2370-4755-A657-54A140DAF362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E89B00A6-1DC7-4F1F-94ED-3EC35C2B891E}" type="pres">
      <dgm:prSet presAssocID="{345F77F8-2370-4755-A657-54A140DAF362}" presName="parentText" presStyleLbl="node1" presStyleIdx="2" presStyleCnt="5" custScaleX="136613" custScaleY="416476" custLinFactNeighborX="4276" custLinFactNeighborY="-1720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33BC1C-A47A-4D55-8ABE-2286BB6DEA1E}" type="pres">
      <dgm:prSet presAssocID="{345F77F8-2370-4755-A657-54A140DAF362}" presName="negativeSpace" presStyleCnt="0"/>
      <dgm:spPr/>
      <dgm:t>
        <a:bodyPr/>
        <a:lstStyle/>
        <a:p>
          <a:endParaRPr lang="ru-RU"/>
        </a:p>
      </dgm:t>
    </dgm:pt>
    <dgm:pt modelId="{45571822-DEE6-4076-84F8-8D6492D09FED}" type="pres">
      <dgm:prSet presAssocID="{345F77F8-2370-4755-A657-54A140DAF362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285456-F42E-4FD2-AE97-A0B0CAF68AD8}" type="pres">
      <dgm:prSet presAssocID="{BAD25CBF-F7DC-4708-9B02-7FEAE1D0AE4D}" presName="spaceBetweenRectangles" presStyleCnt="0"/>
      <dgm:spPr/>
      <dgm:t>
        <a:bodyPr/>
        <a:lstStyle/>
        <a:p>
          <a:endParaRPr lang="ru-RU"/>
        </a:p>
      </dgm:t>
    </dgm:pt>
    <dgm:pt modelId="{13636CFA-CCFD-495C-97EE-520CA9239FA8}" type="pres">
      <dgm:prSet presAssocID="{4C6B2E25-457C-4DC6-91B7-A5B97A84A9AB}" presName="parentLin" presStyleCnt="0"/>
      <dgm:spPr/>
      <dgm:t>
        <a:bodyPr/>
        <a:lstStyle/>
        <a:p>
          <a:endParaRPr lang="ru-RU"/>
        </a:p>
      </dgm:t>
    </dgm:pt>
    <dgm:pt modelId="{33E45C0C-5F29-4184-97FE-7DBCDE574F59}" type="pres">
      <dgm:prSet presAssocID="{4C6B2E25-457C-4DC6-91B7-A5B97A84A9AB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F18CB7FB-6DF7-41B9-AD55-E867CFC7E8E6}" type="pres">
      <dgm:prSet presAssocID="{4C6B2E25-457C-4DC6-91B7-A5B97A84A9AB}" presName="parentText" presStyleLbl="node1" presStyleIdx="3" presStyleCnt="5" custScaleX="137119" custScaleY="3896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372439-477E-45A5-8040-A5B9A5F1BE4C}" type="pres">
      <dgm:prSet presAssocID="{4C6B2E25-457C-4DC6-91B7-A5B97A84A9AB}" presName="negativeSpace" presStyleCnt="0"/>
      <dgm:spPr/>
      <dgm:t>
        <a:bodyPr/>
        <a:lstStyle/>
        <a:p>
          <a:endParaRPr lang="ru-RU"/>
        </a:p>
      </dgm:t>
    </dgm:pt>
    <dgm:pt modelId="{C104D79C-F3D5-401E-AD76-1973997A0E93}" type="pres">
      <dgm:prSet presAssocID="{4C6B2E25-457C-4DC6-91B7-A5B97A84A9AB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6C246C-6410-4722-90FA-F7716B69F837}" type="pres">
      <dgm:prSet presAssocID="{E18884C4-28C1-4680-A2A8-E7E41D1715CD}" presName="spaceBetweenRectangles" presStyleCnt="0"/>
      <dgm:spPr/>
      <dgm:t>
        <a:bodyPr/>
        <a:lstStyle/>
        <a:p>
          <a:endParaRPr lang="ru-RU"/>
        </a:p>
      </dgm:t>
    </dgm:pt>
    <dgm:pt modelId="{AF4B7A5A-CCB7-4DDE-9148-4274A780AFBE}" type="pres">
      <dgm:prSet presAssocID="{CE520A9F-5F71-4663-B472-30C582968643}" presName="parentLin" presStyleCnt="0"/>
      <dgm:spPr/>
      <dgm:t>
        <a:bodyPr/>
        <a:lstStyle/>
        <a:p>
          <a:endParaRPr lang="ru-RU"/>
        </a:p>
      </dgm:t>
    </dgm:pt>
    <dgm:pt modelId="{74822BD9-3D49-4E58-BAD2-DC3A1EEDB399}" type="pres">
      <dgm:prSet presAssocID="{CE520A9F-5F71-4663-B472-30C582968643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7553FB50-8C1E-4F9C-9F24-F914CB5D3EE7}" type="pres">
      <dgm:prSet presAssocID="{CE520A9F-5F71-4663-B472-30C582968643}" presName="parentText" presStyleLbl="node1" presStyleIdx="4" presStyleCnt="5" custScaleX="135753" custScaleY="73587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F0ED65-B5ED-4BCB-B0FE-91F50EF1010C}" type="pres">
      <dgm:prSet presAssocID="{CE520A9F-5F71-4663-B472-30C582968643}" presName="negativeSpace" presStyleCnt="0"/>
      <dgm:spPr/>
      <dgm:t>
        <a:bodyPr/>
        <a:lstStyle/>
        <a:p>
          <a:endParaRPr lang="ru-RU"/>
        </a:p>
      </dgm:t>
    </dgm:pt>
    <dgm:pt modelId="{13F3D8F1-12D1-44F8-A9DA-EB84E3C65A77}" type="pres">
      <dgm:prSet presAssocID="{CE520A9F-5F71-4663-B472-30C582968643}" presName="childText" presStyleLbl="conFg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FFEF7D-A8B1-4C03-88D5-4611B2A604A5}" type="presOf" srcId="{4C6B2E25-457C-4DC6-91B7-A5B97A84A9AB}" destId="{33E45C0C-5F29-4184-97FE-7DBCDE574F59}" srcOrd="0" destOrd="0" presId="urn:microsoft.com/office/officeart/2005/8/layout/list1"/>
    <dgm:cxn modelId="{F02DF8AC-D6E5-4EEC-9537-FB0B6EFF6C36}" type="presOf" srcId="{0604E4E6-887F-4205-90D0-45F3C4184707}" destId="{F95E6A3C-7DFD-4033-89F8-7CF8738CF7D6}" srcOrd="0" destOrd="0" presId="urn:microsoft.com/office/officeart/2005/8/layout/list1"/>
    <dgm:cxn modelId="{9654815D-22F0-495A-8552-04A44886539E}" srcId="{AC135955-DAFC-48DC-B888-FB83301C68D6}" destId="{CE520A9F-5F71-4663-B472-30C582968643}" srcOrd="4" destOrd="0" parTransId="{B825CCFD-C6D2-4EC3-B861-35DF9F91DE8C}" sibTransId="{FA30EC8B-F7BF-4315-B842-E92B4C7CACA6}"/>
    <dgm:cxn modelId="{67489087-8FAE-4256-85AC-5472E8E63474}" type="presOf" srcId="{0604E4E6-887F-4205-90D0-45F3C4184707}" destId="{F4AFD87C-CA7D-4F96-A80E-95D95ECD29FD}" srcOrd="1" destOrd="0" presId="urn:microsoft.com/office/officeart/2005/8/layout/list1"/>
    <dgm:cxn modelId="{4B304436-FCB5-4D96-B425-4E8B9ECE6CED}" type="presOf" srcId="{345F77F8-2370-4755-A657-54A140DAF362}" destId="{E89B00A6-1DC7-4F1F-94ED-3EC35C2B891E}" srcOrd="1" destOrd="0" presId="urn:microsoft.com/office/officeart/2005/8/layout/list1"/>
    <dgm:cxn modelId="{6286B6C4-329D-4EBD-AAE6-BBD6AD77E8D9}" srcId="{AC135955-DAFC-48DC-B888-FB83301C68D6}" destId="{0604E4E6-887F-4205-90D0-45F3C4184707}" srcOrd="1" destOrd="0" parTransId="{F851A200-D713-4D70-B8BC-7E1E7FF8D031}" sibTransId="{D9141345-CD44-48F2-8ACE-E83CBB4AB470}"/>
    <dgm:cxn modelId="{88E52330-DE08-4B60-AB66-5B982233B44E}" srcId="{AC135955-DAFC-48DC-B888-FB83301C68D6}" destId="{4C6B2E25-457C-4DC6-91B7-A5B97A84A9AB}" srcOrd="3" destOrd="0" parTransId="{A356019E-2B2C-44BF-8DAE-4B83052A7632}" sibTransId="{E18884C4-28C1-4680-A2A8-E7E41D1715CD}"/>
    <dgm:cxn modelId="{173DC3A5-4EC3-46BF-B6C2-D0C3808C2E0C}" type="presOf" srcId="{F36FB796-7581-483E-B597-AE3AD7CD8B80}" destId="{879D5662-8B27-4828-9F81-FD3436F602DD}" srcOrd="0" destOrd="0" presId="urn:microsoft.com/office/officeart/2005/8/layout/list1"/>
    <dgm:cxn modelId="{8266130D-8A4C-423C-A9B7-2F238108671F}" type="presOf" srcId="{CE520A9F-5F71-4663-B472-30C582968643}" destId="{7553FB50-8C1E-4F9C-9F24-F914CB5D3EE7}" srcOrd="1" destOrd="0" presId="urn:microsoft.com/office/officeart/2005/8/layout/list1"/>
    <dgm:cxn modelId="{B47E0784-7ADD-401F-B94B-3044B2DFE33B}" type="presOf" srcId="{345F77F8-2370-4755-A657-54A140DAF362}" destId="{D83F4AF9-C7E6-487E-997D-6351E6CC10AB}" srcOrd="0" destOrd="0" presId="urn:microsoft.com/office/officeart/2005/8/layout/list1"/>
    <dgm:cxn modelId="{1B5C5FB4-EFDE-47CF-ADAB-23777617B528}" srcId="{AC135955-DAFC-48DC-B888-FB83301C68D6}" destId="{F36FB796-7581-483E-B597-AE3AD7CD8B80}" srcOrd="0" destOrd="0" parTransId="{D8EDC727-C945-4359-B74B-C356686CFD83}" sibTransId="{9347C428-2DF7-4E8E-A461-91CA6D337B1F}"/>
    <dgm:cxn modelId="{24BB05D8-9A9C-4884-A619-9BF2DB00CC0F}" type="presOf" srcId="{CE520A9F-5F71-4663-B472-30C582968643}" destId="{74822BD9-3D49-4E58-BAD2-DC3A1EEDB399}" srcOrd="0" destOrd="0" presId="urn:microsoft.com/office/officeart/2005/8/layout/list1"/>
    <dgm:cxn modelId="{A0F1FE8E-6B55-43E9-B944-9D99FC0C1589}" type="presOf" srcId="{AC135955-DAFC-48DC-B888-FB83301C68D6}" destId="{723B1348-25BB-48BC-A149-9E0DD02D5E5C}" srcOrd="0" destOrd="0" presId="urn:microsoft.com/office/officeart/2005/8/layout/list1"/>
    <dgm:cxn modelId="{807EFA3B-BBD8-4CCA-B126-DC69CA4625E2}" srcId="{AC135955-DAFC-48DC-B888-FB83301C68D6}" destId="{345F77F8-2370-4755-A657-54A140DAF362}" srcOrd="2" destOrd="0" parTransId="{AA6CB142-E492-444D-9E87-2B91E3AEF9A9}" sibTransId="{BAD25CBF-F7DC-4708-9B02-7FEAE1D0AE4D}"/>
    <dgm:cxn modelId="{B929D9C0-4008-4AAF-B530-ABE63C6B95E5}" type="presOf" srcId="{4C6B2E25-457C-4DC6-91B7-A5B97A84A9AB}" destId="{F18CB7FB-6DF7-41B9-AD55-E867CFC7E8E6}" srcOrd="1" destOrd="0" presId="urn:microsoft.com/office/officeart/2005/8/layout/list1"/>
    <dgm:cxn modelId="{CB6BE8AB-1D39-43B6-838E-AD06F81EE06D}" type="presOf" srcId="{F36FB796-7581-483E-B597-AE3AD7CD8B80}" destId="{DE915A4B-0CA1-4636-A558-1265F651699B}" srcOrd="1" destOrd="0" presId="urn:microsoft.com/office/officeart/2005/8/layout/list1"/>
    <dgm:cxn modelId="{444513DF-876A-482A-A5CC-2A656EB778F0}" type="presParOf" srcId="{723B1348-25BB-48BC-A149-9E0DD02D5E5C}" destId="{5C72EA30-A59F-4B08-B87A-969CCD6F662E}" srcOrd="0" destOrd="0" presId="urn:microsoft.com/office/officeart/2005/8/layout/list1"/>
    <dgm:cxn modelId="{0310D362-138F-48BC-B7E7-9D32D1CBA164}" type="presParOf" srcId="{5C72EA30-A59F-4B08-B87A-969CCD6F662E}" destId="{879D5662-8B27-4828-9F81-FD3436F602DD}" srcOrd="0" destOrd="0" presId="urn:microsoft.com/office/officeart/2005/8/layout/list1"/>
    <dgm:cxn modelId="{817A939D-44A3-45C9-B30F-E3C161F5957D}" type="presParOf" srcId="{5C72EA30-A59F-4B08-B87A-969CCD6F662E}" destId="{DE915A4B-0CA1-4636-A558-1265F651699B}" srcOrd="1" destOrd="0" presId="urn:microsoft.com/office/officeart/2005/8/layout/list1"/>
    <dgm:cxn modelId="{58624033-0974-473E-972D-BDB627A67E8A}" type="presParOf" srcId="{723B1348-25BB-48BC-A149-9E0DD02D5E5C}" destId="{E3F71DB6-CE60-4331-9E79-2E514680060D}" srcOrd="1" destOrd="0" presId="urn:microsoft.com/office/officeart/2005/8/layout/list1"/>
    <dgm:cxn modelId="{6022FF1E-A777-4736-9516-D13F76352356}" type="presParOf" srcId="{723B1348-25BB-48BC-A149-9E0DD02D5E5C}" destId="{254CE97A-4142-4E54-94B6-EA8456B9D35B}" srcOrd="2" destOrd="0" presId="urn:microsoft.com/office/officeart/2005/8/layout/list1"/>
    <dgm:cxn modelId="{625477B7-424B-499E-8176-C2F0596CF4CD}" type="presParOf" srcId="{723B1348-25BB-48BC-A149-9E0DD02D5E5C}" destId="{370F5422-BC79-4597-A300-611B828AD3D6}" srcOrd="3" destOrd="0" presId="urn:microsoft.com/office/officeart/2005/8/layout/list1"/>
    <dgm:cxn modelId="{A6F2B697-281D-40B1-9016-508F6CE05C4E}" type="presParOf" srcId="{723B1348-25BB-48BC-A149-9E0DD02D5E5C}" destId="{23E5514F-B8B7-432C-AC93-60A799506FA2}" srcOrd="4" destOrd="0" presId="urn:microsoft.com/office/officeart/2005/8/layout/list1"/>
    <dgm:cxn modelId="{9E6C96B5-5C1F-4793-8A83-9F398CCAA5AE}" type="presParOf" srcId="{23E5514F-B8B7-432C-AC93-60A799506FA2}" destId="{F95E6A3C-7DFD-4033-89F8-7CF8738CF7D6}" srcOrd="0" destOrd="0" presId="urn:microsoft.com/office/officeart/2005/8/layout/list1"/>
    <dgm:cxn modelId="{8677CBAA-5728-4434-B582-09376B10ABEB}" type="presParOf" srcId="{23E5514F-B8B7-432C-AC93-60A799506FA2}" destId="{F4AFD87C-CA7D-4F96-A80E-95D95ECD29FD}" srcOrd="1" destOrd="0" presId="urn:microsoft.com/office/officeart/2005/8/layout/list1"/>
    <dgm:cxn modelId="{DE254CA8-9347-4552-B314-2B391185C97B}" type="presParOf" srcId="{723B1348-25BB-48BC-A149-9E0DD02D5E5C}" destId="{7FFDBAA4-37C4-41D4-BBA4-7A574E924A23}" srcOrd="5" destOrd="0" presId="urn:microsoft.com/office/officeart/2005/8/layout/list1"/>
    <dgm:cxn modelId="{4722AE9C-DF0E-4691-919C-997D4239D5ED}" type="presParOf" srcId="{723B1348-25BB-48BC-A149-9E0DD02D5E5C}" destId="{68144B2A-0C28-41F3-9FC6-5CAD97807E44}" srcOrd="6" destOrd="0" presId="urn:microsoft.com/office/officeart/2005/8/layout/list1"/>
    <dgm:cxn modelId="{16847000-7AD6-4451-B656-40CA8C25E3C5}" type="presParOf" srcId="{723B1348-25BB-48BC-A149-9E0DD02D5E5C}" destId="{454557FD-A7E5-4A65-8D6C-99DC679DC475}" srcOrd="7" destOrd="0" presId="urn:microsoft.com/office/officeart/2005/8/layout/list1"/>
    <dgm:cxn modelId="{A0FE59C9-B2BA-4FEC-85CE-EAF7DBA8DB82}" type="presParOf" srcId="{723B1348-25BB-48BC-A149-9E0DD02D5E5C}" destId="{27BC4FA9-3A20-45A1-81A5-51C8CCD0F100}" srcOrd="8" destOrd="0" presId="urn:microsoft.com/office/officeart/2005/8/layout/list1"/>
    <dgm:cxn modelId="{95356B86-A2C7-4BD5-9022-F6C94978A039}" type="presParOf" srcId="{27BC4FA9-3A20-45A1-81A5-51C8CCD0F100}" destId="{D83F4AF9-C7E6-487E-997D-6351E6CC10AB}" srcOrd="0" destOrd="0" presId="urn:microsoft.com/office/officeart/2005/8/layout/list1"/>
    <dgm:cxn modelId="{C25CE40A-C678-4680-8206-51DD5444F1C7}" type="presParOf" srcId="{27BC4FA9-3A20-45A1-81A5-51C8CCD0F100}" destId="{E89B00A6-1DC7-4F1F-94ED-3EC35C2B891E}" srcOrd="1" destOrd="0" presId="urn:microsoft.com/office/officeart/2005/8/layout/list1"/>
    <dgm:cxn modelId="{0B71B2D0-E8D4-4045-87B8-7D184F61B05A}" type="presParOf" srcId="{723B1348-25BB-48BC-A149-9E0DD02D5E5C}" destId="{1833BC1C-A47A-4D55-8ABE-2286BB6DEA1E}" srcOrd="9" destOrd="0" presId="urn:microsoft.com/office/officeart/2005/8/layout/list1"/>
    <dgm:cxn modelId="{6BA5845C-315D-4127-823E-350878C26B95}" type="presParOf" srcId="{723B1348-25BB-48BC-A149-9E0DD02D5E5C}" destId="{45571822-DEE6-4076-84F8-8D6492D09FED}" srcOrd="10" destOrd="0" presId="urn:microsoft.com/office/officeart/2005/8/layout/list1"/>
    <dgm:cxn modelId="{F764F828-B033-40AC-9FAB-E2AF794F2A97}" type="presParOf" srcId="{723B1348-25BB-48BC-A149-9E0DD02D5E5C}" destId="{12285456-F42E-4FD2-AE97-A0B0CAF68AD8}" srcOrd="11" destOrd="0" presId="urn:microsoft.com/office/officeart/2005/8/layout/list1"/>
    <dgm:cxn modelId="{F08A312C-F6FE-4521-AE12-5E61B5FCECE4}" type="presParOf" srcId="{723B1348-25BB-48BC-A149-9E0DD02D5E5C}" destId="{13636CFA-CCFD-495C-97EE-520CA9239FA8}" srcOrd="12" destOrd="0" presId="urn:microsoft.com/office/officeart/2005/8/layout/list1"/>
    <dgm:cxn modelId="{7F091BCC-2D95-4C9E-90DD-3174CA275654}" type="presParOf" srcId="{13636CFA-CCFD-495C-97EE-520CA9239FA8}" destId="{33E45C0C-5F29-4184-97FE-7DBCDE574F59}" srcOrd="0" destOrd="0" presId="urn:microsoft.com/office/officeart/2005/8/layout/list1"/>
    <dgm:cxn modelId="{484C34BE-C028-41FD-A62B-661792E3DDA8}" type="presParOf" srcId="{13636CFA-CCFD-495C-97EE-520CA9239FA8}" destId="{F18CB7FB-6DF7-41B9-AD55-E867CFC7E8E6}" srcOrd="1" destOrd="0" presId="urn:microsoft.com/office/officeart/2005/8/layout/list1"/>
    <dgm:cxn modelId="{0094B14D-130C-4399-ACA8-866610946682}" type="presParOf" srcId="{723B1348-25BB-48BC-A149-9E0DD02D5E5C}" destId="{81372439-477E-45A5-8040-A5B9A5F1BE4C}" srcOrd="13" destOrd="0" presId="urn:microsoft.com/office/officeart/2005/8/layout/list1"/>
    <dgm:cxn modelId="{5D9E215B-7CB3-41AA-A6D5-A9AB5D60B70C}" type="presParOf" srcId="{723B1348-25BB-48BC-A149-9E0DD02D5E5C}" destId="{C104D79C-F3D5-401E-AD76-1973997A0E93}" srcOrd="14" destOrd="0" presId="urn:microsoft.com/office/officeart/2005/8/layout/list1"/>
    <dgm:cxn modelId="{4C3D64FD-0BD4-4A06-8F43-AE06D47D4D9C}" type="presParOf" srcId="{723B1348-25BB-48BC-A149-9E0DD02D5E5C}" destId="{BA6C246C-6410-4722-90FA-F7716B69F837}" srcOrd="15" destOrd="0" presId="urn:microsoft.com/office/officeart/2005/8/layout/list1"/>
    <dgm:cxn modelId="{9E922F99-A492-4042-B5EA-C2D5DFD13144}" type="presParOf" srcId="{723B1348-25BB-48BC-A149-9E0DD02D5E5C}" destId="{AF4B7A5A-CCB7-4DDE-9148-4274A780AFBE}" srcOrd="16" destOrd="0" presId="urn:microsoft.com/office/officeart/2005/8/layout/list1"/>
    <dgm:cxn modelId="{ED501099-AFCC-4A81-B78A-F0116B9F270C}" type="presParOf" srcId="{AF4B7A5A-CCB7-4DDE-9148-4274A780AFBE}" destId="{74822BD9-3D49-4E58-BAD2-DC3A1EEDB399}" srcOrd="0" destOrd="0" presId="urn:microsoft.com/office/officeart/2005/8/layout/list1"/>
    <dgm:cxn modelId="{835A781A-8776-4FCB-9265-6906DA7325E1}" type="presParOf" srcId="{AF4B7A5A-CCB7-4DDE-9148-4274A780AFBE}" destId="{7553FB50-8C1E-4F9C-9F24-F914CB5D3EE7}" srcOrd="1" destOrd="0" presId="urn:microsoft.com/office/officeart/2005/8/layout/list1"/>
    <dgm:cxn modelId="{EEFEE1ED-826F-49C8-9251-E30D45AAD690}" type="presParOf" srcId="{723B1348-25BB-48BC-A149-9E0DD02D5E5C}" destId="{34F0ED65-B5ED-4BCB-B0FE-91F50EF1010C}" srcOrd="17" destOrd="0" presId="urn:microsoft.com/office/officeart/2005/8/layout/list1"/>
    <dgm:cxn modelId="{F69A8A6A-EB36-4C99-8CEB-80B7FC364ACA}" type="presParOf" srcId="{723B1348-25BB-48BC-A149-9E0DD02D5E5C}" destId="{13F3D8F1-12D1-44F8-A9DA-EB84E3C65A77}" srcOrd="18" destOrd="0" presId="urn:microsoft.com/office/officeart/2005/8/layout/list1"/>
  </dgm:cxnLst>
  <dgm:bg/>
  <dgm:whole/>
  <dgm:extLst>
    <a:ext uri="http://schemas.microsoft.com/office/drawing/2008/diagram"/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7D7FFEF-E0C4-45D5-8F49-851E6D892BF1}" type="doc">
      <dgm:prSet loTypeId="urn:microsoft.com/office/officeart/2005/8/layout/vList4#1" loCatId="list" qsTypeId="urn:microsoft.com/office/officeart/2005/8/quickstyle/simple5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FFBFA35D-0507-47F3-B898-57A3B97A9B63}">
      <dgm:prSet phldrT="[Текст]"/>
      <dgm:spPr/>
      <dgm:t>
        <a:bodyPr/>
        <a:lstStyle/>
        <a:p>
          <a:pPr algn="ctr"/>
          <a:r>
            <a:rPr lang="uk-UA" dirty="0" err="1"/>
            <a:t>Вікіпедія</a:t>
          </a:r>
          <a:r>
            <a:rPr lang="uk-UA" dirty="0"/>
            <a:t> (</a:t>
          </a:r>
          <a:r>
            <a:rPr lang="en-US" dirty="0"/>
            <a:t>http</a:t>
          </a:r>
          <a:r>
            <a:rPr lang="uk-UA" dirty="0"/>
            <a:t>://</a:t>
          </a:r>
          <a:r>
            <a:rPr lang="en-US" dirty="0" err="1"/>
            <a:t>wikipedia</a:t>
          </a:r>
          <a:r>
            <a:rPr lang="uk-UA" dirty="0"/>
            <a:t>.</a:t>
          </a:r>
          <a:r>
            <a:rPr lang="en-US" dirty="0"/>
            <a:t>org</a:t>
          </a:r>
          <a:r>
            <a:rPr lang="uk-UA" dirty="0"/>
            <a:t>/) </a:t>
          </a:r>
          <a:endParaRPr lang="ru-RU" dirty="0"/>
        </a:p>
      </dgm:t>
    </dgm:pt>
    <dgm:pt modelId="{0A69C90A-B93E-4B36-BC75-BFEFC17F2BC1}" type="parTrans" cxnId="{78A014CB-3B7C-4743-9B5A-42C794D78C86}">
      <dgm:prSet/>
      <dgm:spPr/>
      <dgm:t>
        <a:bodyPr/>
        <a:lstStyle/>
        <a:p>
          <a:pPr algn="ctr"/>
          <a:endParaRPr lang="ru-RU"/>
        </a:p>
      </dgm:t>
    </dgm:pt>
    <dgm:pt modelId="{718C9182-D6F6-4D9C-981A-C6F4AA544E3C}" type="sibTrans" cxnId="{78A014CB-3B7C-4743-9B5A-42C794D78C86}">
      <dgm:prSet/>
      <dgm:spPr/>
      <dgm:t>
        <a:bodyPr/>
        <a:lstStyle/>
        <a:p>
          <a:pPr algn="ctr"/>
          <a:endParaRPr lang="ru-RU"/>
        </a:p>
      </dgm:t>
    </dgm:pt>
    <dgm:pt modelId="{7D62F165-0227-4EA3-ACB8-C9782224C83F}">
      <dgm:prSet phldrT="[Текст]"/>
      <dgm:spPr/>
      <dgm:t>
        <a:bodyPr/>
        <a:lstStyle/>
        <a:p>
          <a:pPr algn="ctr"/>
          <a:r>
            <a:rPr lang="uk-UA" dirty="0"/>
            <a:t>найбільша у світі  багатомовна </a:t>
          </a:r>
          <a:r>
            <a:rPr lang="uk-UA" dirty="0" err="1"/>
            <a:t>інтернет-</a:t>
          </a:r>
          <a:r>
            <a:rPr lang="uk-UA" dirty="0"/>
            <a:t>    енциклопедія, створена та постійно підтримувана спільнотою користувачів;</a:t>
          </a:r>
          <a:endParaRPr lang="ru-RU" dirty="0"/>
        </a:p>
      </dgm:t>
    </dgm:pt>
    <dgm:pt modelId="{AA678E6D-3848-4E9E-AD4D-5054747F75A1}" type="parTrans" cxnId="{59857940-5750-463C-9126-112FF99DE66F}">
      <dgm:prSet/>
      <dgm:spPr/>
      <dgm:t>
        <a:bodyPr/>
        <a:lstStyle/>
        <a:p>
          <a:pPr algn="ctr"/>
          <a:endParaRPr lang="ru-RU"/>
        </a:p>
      </dgm:t>
    </dgm:pt>
    <dgm:pt modelId="{783991E5-ED0A-4787-ADCC-3A2D7A6851DE}" type="sibTrans" cxnId="{59857940-5750-463C-9126-112FF99DE66F}">
      <dgm:prSet/>
      <dgm:spPr/>
      <dgm:t>
        <a:bodyPr/>
        <a:lstStyle/>
        <a:p>
          <a:pPr algn="ctr"/>
          <a:endParaRPr lang="ru-RU"/>
        </a:p>
      </dgm:t>
    </dgm:pt>
    <dgm:pt modelId="{EC89D361-0CA0-4EEE-8B87-A40FA951FE71}">
      <dgm:prSet phldrT="[Текст]"/>
      <dgm:spPr/>
      <dgm:t>
        <a:bodyPr/>
        <a:lstStyle/>
        <a:p>
          <a:pPr algn="ctr"/>
          <a:r>
            <a:rPr lang="uk-UA" dirty="0"/>
            <a:t>служби </a:t>
          </a:r>
          <a:r>
            <a:rPr lang="en-US" dirty="0"/>
            <a:t>Blogger</a:t>
          </a:r>
          <a:r>
            <a:rPr lang="uk-UA" dirty="0"/>
            <a:t> (</a:t>
          </a:r>
          <a:r>
            <a:rPr lang="en-US" dirty="0"/>
            <a:t>http</a:t>
          </a:r>
          <a:r>
            <a:rPr lang="uk-UA" dirty="0"/>
            <a:t>://</a:t>
          </a:r>
          <a:r>
            <a:rPr lang="en-US" dirty="0"/>
            <a:t>www</a:t>
          </a:r>
          <a:r>
            <a:rPr lang="uk-UA" dirty="0"/>
            <a:t>.</a:t>
          </a:r>
          <a:r>
            <a:rPr lang="en-US" dirty="0"/>
            <a:t>blogger</a:t>
          </a:r>
          <a:r>
            <a:rPr lang="uk-UA" dirty="0"/>
            <a:t>.</a:t>
          </a:r>
          <a:r>
            <a:rPr lang="en-US" dirty="0"/>
            <a:t>com</a:t>
          </a:r>
          <a:r>
            <a:rPr lang="uk-UA" dirty="0"/>
            <a:t>) </a:t>
          </a:r>
          <a:endParaRPr lang="ru-RU" dirty="0"/>
        </a:p>
      </dgm:t>
    </dgm:pt>
    <dgm:pt modelId="{D9EA9EF4-6613-48BA-AC84-5B862B8C4D7C}" type="parTrans" cxnId="{30885F15-9A8F-480A-BC25-8708D2714659}">
      <dgm:prSet/>
      <dgm:spPr/>
      <dgm:t>
        <a:bodyPr/>
        <a:lstStyle/>
        <a:p>
          <a:pPr algn="ctr"/>
          <a:endParaRPr lang="ru-RU"/>
        </a:p>
      </dgm:t>
    </dgm:pt>
    <dgm:pt modelId="{21C894DB-7840-4C24-9CD0-E7F51A432C16}" type="sibTrans" cxnId="{30885F15-9A8F-480A-BC25-8708D2714659}">
      <dgm:prSet/>
      <dgm:spPr/>
      <dgm:t>
        <a:bodyPr/>
        <a:lstStyle/>
        <a:p>
          <a:pPr algn="ctr"/>
          <a:endParaRPr lang="ru-RU"/>
        </a:p>
      </dgm:t>
    </dgm:pt>
    <dgm:pt modelId="{D545CEC3-9AB3-449F-A653-7FDBA172689C}">
      <dgm:prSet phldrT="[Текст]"/>
      <dgm:spPr/>
      <dgm:t>
        <a:bodyPr/>
        <a:lstStyle/>
        <a:p>
          <a:pPr algn="ctr"/>
          <a:r>
            <a:rPr lang="uk-UA" dirty="0"/>
            <a:t>віртуальна глобальна спільнота </a:t>
          </a:r>
          <a:r>
            <a:rPr lang="uk-UA" dirty="0" err="1"/>
            <a:t>блогерів</a:t>
          </a:r>
          <a:r>
            <a:rPr lang="uk-UA" dirty="0"/>
            <a:t>;</a:t>
          </a:r>
          <a:endParaRPr lang="ru-RU" dirty="0"/>
        </a:p>
      </dgm:t>
    </dgm:pt>
    <dgm:pt modelId="{C4DA91F1-78D7-462D-9257-E6068F06022B}" type="parTrans" cxnId="{23E1B2EF-A797-4664-B36A-09A0F1EF0266}">
      <dgm:prSet/>
      <dgm:spPr/>
      <dgm:t>
        <a:bodyPr/>
        <a:lstStyle/>
        <a:p>
          <a:pPr algn="ctr"/>
          <a:endParaRPr lang="ru-RU"/>
        </a:p>
      </dgm:t>
    </dgm:pt>
    <dgm:pt modelId="{EFCD972E-7F01-41C4-9F86-F29D547562E4}" type="sibTrans" cxnId="{23E1B2EF-A797-4664-B36A-09A0F1EF0266}">
      <dgm:prSet/>
      <dgm:spPr/>
      <dgm:t>
        <a:bodyPr/>
        <a:lstStyle/>
        <a:p>
          <a:pPr algn="ctr"/>
          <a:endParaRPr lang="ru-RU"/>
        </a:p>
      </dgm:t>
    </dgm:pt>
    <dgm:pt modelId="{361D7186-79CC-4A05-AFF5-B28D3947B21E}">
      <dgm:prSet phldrT="[Текст]"/>
      <dgm:spPr/>
      <dgm:t>
        <a:bodyPr/>
        <a:lstStyle/>
        <a:p>
          <a:pPr algn="ctr"/>
          <a:r>
            <a:rPr lang="en-US" dirty="0" err="1"/>
            <a:t>LiveJournal</a:t>
          </a:r>
          <a:r>
            <a:rPr lang="uk-UA" dirty="0"/>
            <a:t> (Живий журнал, </a:t>
          </a:r>
          <a:r>
            <a:rPr lang="en-US" dirty="0"/>
            <a:t>http</a:t>
          </a:r>
          <a:r>
            <a:rPr lang="uk-UA" dirty="0"/>
            <a:t>://</a:t>
          </a:r>
          <a:r>
            <a:rPr lang="en-US" dirty="0" err="1"/>
            <a:t>livejournal</a:t>
          </a:r>
          <a:r>
            <a:rPr lang="uk-UA" dirty="0"/>
            <a:t>.</a:t>
          </a:r>
          <a:r>
            <a:rPr lang="en-US" dirty="0"/>
            <a:t>com</a:t>
          </a:r>
          <a:r>
            <a:rPr lang="uk-UA" dirty="0"/>
            <a:t>/) </a:t>
          </a:r>
          <a:endParaRPr lang="ru-RU" dirty="0"/>
        </a:p>
      </dgm:t>
    </dgm:pt>
    <dgm:pt modelId="{0783D160-E2FC-4A66-A0A7-BE2F8E1699C7}" type="parTrans" cxnId="{A4465A53-3107-4F0B-9646-0A466EC62395}">
      <dgm:prSet/>
      <dgm:spPr/>
      <dgm:t>
        <a:bodyPr/>
        <a:lstStyle/>
        <a:p>
          <a:pPr algn="ctr"/>
          <a:endParaRPr lang="ru-RU"/>
        </a:p>
      </dgm:t>
    </dgm:pt>
    <dgm:pt modelId="{AD239830-218E-4723-8FA1-6AFCB69D86CC}" type="sibTrans" cxnId="{A4465A53-3107-4F0B-9646-0A466EC62395}">
      <dgm:prSet/>
      <dgm:spPr/>
      <dgm:t>
        <a:bodyPr/>
        <a:lstStyle/>
        <a:p>
          <a:pPr algn="ctr"/>
          <a:endParaRPr lang="ru-RU"/>
        </a:p>
      </dgm:t>
    </dgm:pt>
    <dgm:pt modelId="{7A9B80D1-2C22-4B06-B3A4-6A553ECDDF5E}">
      <dgm:prSet phldrT="[Текст]"/>
      <dgm:spPr/>
      <dgm:t>
        <a:bodyPr/>
        <a:lstStyle/>
        <a:p>
          <a:pPr algn="ctr"/>
          <a:r>
            <a:rPr lang="uk-UA" dirty="0"/>
            <a:t>віртуальна глобальна спільнота </a:t>
          </a:r>
          <a:r>
            <a:rPr lang="uk-UA" dirty="0" err="1"/>
            <a:t>блогерів</a:t>
          </a:r>
          <a:r>
            <a:rPr lang="uk-UA" dirty="0"/>
            <a:t>;</a:t>
          </a:r>
          <a:endParaRPr lang="ru-RU" dirty="0"/>
        </a:p>
      </dgm:t>
    </dgm:pt>
    <dgm:pt modelId="{898C347E-27DA-48B8-8850-A01336F239F5}" type="parTrans" cxnId="{A26B07EC-7625-45A6-846E-6177E3EECCA8}">
      <dgm:prSet/>
      <dgm:spPr/>
      <dgm:t>
        <a:bodyPr/>
        <a:lstStyle/>
        <a:p>
          <a:pPr algn="ctr"/>
          <a:endParaRPr lang="ru-RU"/>
        </a:p>
      </dgm:t>
    </dgm:pt>
    <dgm:pt modelId="{9F993AEC-DC21-4774-97D6-B62C6ECA265A}" type="sibTrans" cxnId="{A26B07EC-7625-45A6-846E-6177E3EECCA8}">
      <dgm:prSet/>
      <dgm:spPr/>
      <dgm:t>
        <a:bodyPr/>
        <a:lstStyle/>
        <a:p>
          <a:pPr algn="ctr"/>
          <a:endParaRPr lang="ru-RU"/>
        </a:p>
      </dgm:t>
    </dgm:pt>
    <dgm:pt modelId="{80B5759D-111C-42A2-90B2-A11BB27BA9EE}">
      <dgm:prSet phldrT="[Текст]"/>
      <dgm:spPr/>
      <dgm:t>
        <a:bodyPr/>
        <a:lstStyle/>
        <a:p>
          <a:pPr algn="ctr"/>
          <a:r>
            <a:rPr lang="en-US" dirty="0"/>
            <a:t>eBay</a:t>
          </a:r>
          <a:r>
            <a:rPr lang="uk-UA" dirty="0"/>
            <a:t> (</a:t>
          </a:r>
          <a:r>
            <a:rPr lang="en-US" dirty="0"/>
            <a:t>http</a:t>
          </a:r>
          <a:r>
            <a:rPr lang="uk-UA" dirty="0"/>
            <a:t>://</a:t>
          </a:r>
          <a:r>
            <a:rPr lang="en-US" dirty="0"/>
            <a:t>www</a:t>
          </a:r>
          <a:r>
            <a:rPr lang="uk-UA" dirty="0"/>
            <a:t>.</a:t>
          </a:r>
          <a:r>
            <a:rPr lang="en-US" dirty="0" err="1"/>
            <a:t>ebay</a:t>
          </a:r>
          <a:r>
            <a:rPr lang="uk-UA" dirty="0"/>
            <a:t>.</a:t>
          </a:r>
          <a:r>
            <a:rPr lang="en-US" dirty="0"/>
            <a:t>com</a:t>
          </a:r>
          <a:r>
            <a:rPr lang="uk-UA" dirty="0"/>
            <a:t>/) </a:t>
          </a:r>
          <a:endParaRPr lang="ru-RU" dirty="0"/>
        </a:p>
      </dgm:t>
    </dgm:pt>
    <dgm:pt modelId="{3F849FBA-6CDE-4512-BC9D-BD4051AF1A7F}" type="parTrans" cxnId="{DF828132-3690-4C39-9C68-D287A6797CCF}">
      <dgm:prSet/>
      <dgm:spPr/>
      <dgm:t>
        <a:bodyPr/>
        <a:lstStyle/>
        <a:p>
          <a:pPr algn="ctr"/>
          <a:endParaRPr lang="ru-RU"/>
        </a:p>
      </dgm:t>
    </dgm:pt>
    <dgm:pt modelId="{EED6DB26-2D08-47B2-82BA-2A009B85AACB}" type="sibTrans" cxnId="{DF828132-3690-4C39-9C68-D287A6797CCF}">
      <dgm:prSet/>
      <dgm:spPr/>
      <dgm:t>
        <a:bodyPr/>
        <a:lstStyle/>
        <a:p>
          <a:pPr algn="ctr"/>
          <a:endParaRPr lang="ru-RU"/>
        </a:p>
      </dgm:t>
    </dgm:pt>
    <dgm:pt modelId="{9AB45D24-5200-44BE-9EEB-914ABDE289E7}">
      <dgm:prSet phldrT="[Текст]"/>
      <dgm:spPr/>
      <dgm:t>
        <a:bodyPr/>
        <a:lstStyle/>
        <a:p>
          <a:pPr algn="ctr"/>
          <a:r>
            <a:rPr lang="en-US" dirty="0"/>
            <a:t>Google Earth</a:t>
          </a:r>
          <a:r>
            <a:rPr lang="uk-UA" dirty="0"/>
            <a:t> (</a:t>
          </a:r>
          <a:r>
            <a:rPr lang="en-US" dirty="0"/>
            <a:t>http</a:t>
          </a:r>
          <a:r>
            <a:rPr lang="uk-UA" dirty="0"/>
            <a:t>://</a:t>
          </a:r>
          <a:r>
            <a:rPr lang="en-US" dirty="0"/>
            <a:t>earth</a:t>
          </a:r>
          <a:r>
            <a:rPr lang="uk-UA" dirty="0"/>
            <a:t>.</a:t>
          </a:r>
          <a:r>
            <a:rPr lang="en-US" dirty="0" err="1"/>
            <a:t>google</a:t>
          </a:r>
          <a:r>
            <a:rPr lang="uk-UA" dirty="0"/>
            <a:t>.</a:t>
          </a:r>
          <a:r>
            <a:rPr lang="en-US" dirty="0"/>
            <a:t>com</a:t>
          </a:r>
          <a:r>
            <a:rPr lang="uk-UA" dirty="0"/>
            <a:t>/) </a:t>
          </a:r>
          <a:endParaRPr lang="ru-RU" dirty="0"/>
        </a:p>
      </dgm:t>
    </dgm:pt>
    <dgm:pt modelId="{7EB579C6-9A49-42BA-9F19-B95CCE92612C}" type="parTrans" cxnId="{85B92A4E-90DB-4624-95AD-02E97EB14622}">
      <dgm:prSet/>
      <dgm:spPr/>
      <dgm:t>
        <a:bodyPr/>
        <a:lstStyle/>
        <a:p>
          <a:pPr algn="ctr"/>
          <a:endParaRPr lang="ru-RU"/>
        </a:p>
      </dgm:t>
    </dgm:pt>
    <dgm:pt modelId="{F5181FD5-5511-4FE1-AE24-580E99B9945C}" type="sibTrans" cxnId="{85B92A4E-90DB-4624-95AD-02E97EB14622}">
      <dgm:prSet/>
      <dgm:spPr/>
      <dgm:t>
        <a:bodyPr/>
        <a:lstStyle/>
        <a:p>
          <a:pPr algn="ctr"/>
          <a:endParaRPr lang="ru-RU"/>
        </a:p>
      </dgm:t>
    </dgm:pt>
    <dgm:pt modelId="{69CCEDD5-E7E0-4F82-A281-A9C30D10D62E}">
      <dgm:prSet phldrT="[Текст]"/>
      <dgm:spPr/>
      <dgm:t>
        <a:bodyPr/>
        <a:lstStyle/>
        <a:p>
          <a:pPr algn="ctr"/>
          <a:r>
            <a:rPr lang="uk-UA" dirty="0" err="1"/>
            <a:t>інтернет-аукціон</a:t>
          </a:r>
          <a:r>
            <a:rPr lang="uk-UA" dirty="0"/>
            <a:t> із саморегульованою спільнотою;</a:t>
          </a:r>
          <a:endParaRPr lang="ru-RU" dirty="0"/>
        </a:p>
      </dgm:t>
    </dgm:pt>
    <dgm:pt modelId="{5A883E1D-D708-4971-843D-39A33EFC4438}" type="parTrans" cxnId="{DE1B031A-C501-48AF-A592-6029A8FBD626}">
      <dgm:prSet/>
      <dgm:spPr/>
      <dgm:t>
        <a:bodyPr/>
        <a:lstStyle/>
        <a:p>
          <a:pPr algn="ctr"/>
          <a:endParaRPr lang="ru-RU"/>
        </a:p>
      </dgm:t>
    </dgm:pt>
    <dgm:pt modelId="{9978E089-63A5-4402-8ABE-DD0FBE4607DA}" type="sibTrans" cxnId="{DE1B031A-C501-48AF-A592-6029A8FBD626}">
      <dgm:prSet/>
      <dgm:spPr/>
      <dgm:t>
        <a:bodyPr/>
        <a:lstStyle/>
        <a:p>
          <a:pPr algn="ctr"/>
          <a:endParaRPr lang="ru-RU"/>
        </a:p>
      </dgm:t>
    </dgm:pt>
    <dgm:pt modelId="{1799179B-EA86-4E2E-9901-79DB05E05DE2}">
      <dgm:prSet phldrT="[Текст]"/>
      <dgm:spPr/>
      <dgm:t>
        <a:bodyPr/>
        <a:lstStyle/>
        <a:p>
          <a:pPr algn="ctr"/>
          <a:r>
            <a:rPr lang="en-US" dirty="0"/>
            <a:t>Open </a:t>
          </a:r>
          <a:r>
            <a:rPr lang="en-US" dirty="0" err="1"/>
            <a:t>DirectoryProject</a:t>
          </a:r>
          <a:r>
            <a:rPr lang="uk-UA" dirty="0"/>
            <a:t> (</a:t>
          </a:r>
          <a:r>
            <a:rPr lang="en-US" dirty="0"/>
            <a:t>http</a:t>
          </a:r>
          <a:r>
            <a:rPr lang="uk-UA" dirty="0"/>
            <a:t>://</a:t>
          </a:r>
          <a:r>
            <a:rPr lang="en-US" dirty="0" err="1"/>
            <a:t>dmoz</a:t>
          </a:r>
          <a:r>
            <a:rPr lang="uk-UA" dirty="0"/>
            <a:t>.</a:t>
          </a:r>
          <a:r>
            <a:rPr lang="en-US" dirty="0"/>
            <a:t>org</a:t>
          </a:r>
          <a:r>
            <a:rPr lang="uk-UA" dirty="0"/>
            <a:t>/)</a:t>
          </a:r>
          <a:endParaRPr lang="ru-RU" dirty="0"/>
        </a:p>
      </dgm:t>
    </dgm:pt>
    <dgm:pt modelId="{CE255748-4A36-4A0B-A743-41DFAE72883D}" type="parTrans" cxnId="{9E6F3484-E1B1-4E30-918E-5425E71662DB}">
      <dgm:prSet/>
      <dgm:spPr/>
      <dgm:t>
        <a:bodyPr/>
        <a:lstStyle/>
        <a:p>
          <a:pPr algn="ctr"/>
          <a:endParaRPr lang="ru-RU"/>
        </a:p>
      </dgm:t>
    </dgm:pt>
    <dgm:pt modelId="{06D9DF5C-57C7-44BC-BAAC-EB3B01AFEE0A}" type="sibTrans" cxnId="{9E6F3484-E1B1-4E30-918E-5425E71662DB}">
      <dgm:prSet/>
      <dgm:spPr/>
      <dgm:t>
        <a:bodyPr/>
        <a:lstStyle/>
        <a:p>
          <a:pPr algn="ctr"/>
          <a:endParaRPr lang="ru-RU"/>
        </a:p>
      </dgm:t>
    </dgm:pt>
    <dgm:pt modelId="{01028B2F-D002-4199-9468-6C6CF8C6B9DD}">
      <dgm:prSet phldrT="[Текст]"/>
      <dgm:spPr/>
      <dgm:t>
        <a:bodyPr/>
        <a:lstStyle/>
        <a:p>
          <a:pPr algn="ctr"/>
          <a:r>
            <a:rPr lang="uk-UA" dirty="0"/>
            <a:t>найбільший каталог сайтів, створений спільнотою редакторів-добровольців;</a:t>
          </a:r>
          <a:endParaRPr lang="ru-RU" dirty="0"/>
        </a:p>
      </dgm:t>
    </dgm:pt>
    <dgm:pt modelId="{9C150BEB-2A91-4E12-BBCB-7A8895ECF41B}" type="parTrans" cxnId="{CDC9C243-7D9D-4FF7-8860-B6AA1D928F2F}">
      <dgm:prSet/>
      <dgm:spPr/>
      <dgm:t>
        <a:bodyPr/>
        <a:lstStyle/>
        <a:p>
          <a:pPr algn="ctr"/>
          <a:endParaRPr lang="ru-RU"/>
        </a:p>
      </dgm:t>
    </dgm:pt>
    <dgm:pt modelId="{9ACDD61E-3A9B-4B75-A601-4C94F245ACEC}" type="sibTrans" cxnId="{CDC9C243-7D9D-4FF7-8860-B6AA1D928F2F}">
      <dgm:prSet/>
      <dgm:spPr/>
      <dgm:t>
        <a:bodyPr/>
        <a:lstStyle/>
        <a:p>
          <a:pPr algn="ctr"/>
          <a:endParaRPr lang="ru-RU"/>
        </a:p>
      </dgm:t>
    </dgm:pt>
    <dgm:pt modelId="{92C76934-2B61-4C8E-8A20-80FC1303269D}">
      <dgm:prSet phldrT="[Текст]"/>
      <dgm:spPr/>
      <dgm:t>
        <a:bodyPr/>
        <a:lstStyle/>
        <a:p>
          <a:pPr algn="ctr"/>
          <a:r>
            <a:rPr lang="uk-UA" dirty="0"/>
            <a:t>просторовий картографічний проект від    корпорації </a:t>
          </a:r>
          <a:r>
            <a:rPr lang="en-US" dirty="0"/>
            <a:t>Google</a:t>
          </a:r>
          <a:r>
            <a:rPr lang="uk-UA" dirty="0"/>
            <a:t>, </a:t>
          </a:r>
          <a:r>
            <a:rPr lang="uk-UA" dirty="0" err="1"/>
            <a:t>врозробленні</a:t>
          </a:r>
          <a:r>
            <a:rPr lang="uk-UA" dirty="0"/>
            <a:t> якого беруть участь користувачі.</a:t>
          </a:r>
          <a:endParaRPr lang="ru-RU" dirty="0"/>
        </a:p>
      </dgm:t>
    </dgm:pt>
    <dgm:pt modelId="{8BA4DB0E-24DC-4BB7-9C59-F36AB879A87E}" type="parTrans" cxnId="{49D7DB13-442E-464B-89EE-E2B86CE07C91}">
      <dgm:prSet/>
      <dgm:spPr/>
      <dgm:t>
        <a:bodyPr/>
        <a:lstStyle/>
        <a:p>
          <a:pPr algn="ctr"/>
          <a:endParaRPr lang="ru-RU"/>
        </a:p>
      </dgm:t>
    </dgm:pt>
    <dgm:pt modelId="{5B3D25FC-82D4-4145-A1EA-9D5B5B71A7D8}" type="sibTrans" cxnId="{49D7DB13-442E-464B-89EE-E2B86CE07C91}">
      <dgm:prSet/>
      <dgm:spPr/>
      <dgm:t>
        <a:bodyPr/>
        <a:lstStyle/>
        <a:p>
          <a:pPr algn="ctr"/>
          <a:endParaRPr lang="ru-RU"/>
        </a:p>
      </dgm:t>
    </dgm:pt>
    <dgm:pt modelId="{2246168F-65A3-4396-ABAA-90CAD4B4730C}" type="pres">
      <dgm:prSet presAssocID="{F7D7FFEF-E0C4-45D5-8F49-851E6D892BF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413776-39AB-4CAF-8B38-BF84286B4300}" type="pres">
      <dgm:prSet presAssocID="{FFBFA35D-0507-47F3-B898-57A3B97A9B63}" presName="comp" presStyleCnt="0"/>
      <dgm:spPr/>
      <dgm:t>
        <a:bodyPr/>
        <a:lstStyle/>
        <a:p>
          <a:endParaRPr lang="ru-RU"/>
        </a:p>
      </dgm:t>
    </dgm:pt>
    <dgm:pt modelId="{B114E316-0F0F-4D21-A553-68945429F73F}" type="pres">
      <dgm:prSet presAssocID="{FFBFA35D-0507-47F3-B898-57A3B97A9B63}" presName="box" presStyleLbl="node1" presStyleIdx="0" presStyleCnt="6"/>
      <dgm:spPr/>
      <dgm:t>
        <a:bodyPr/>
        <a:lstStyle/>
        <a:p>
          <a:endParaRPr lang="ru-RU"/>
        </a:p>
      </dgm:t>
    </dgm:pt>
    <dgm:pt modelId="{717FEFB1-DA54-4533-B701-98BAAC906997}" type="pres">
      <dgm:prSet presAssocID="{FFBFA35D-0507-47F3-B898-57A3B97A9B63}" presName="img" presStyleLbl="fgImgPlace1" presStyleIdx="0" presStyleCnt="6" custScaleX="5507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480B6F3-A582-460B-84C4-23EA1EBC3246}" type="pres">
      <dgm:prSet presAssocID="{FFBFA35D-0507-47F3-B898-57A3B97A9B63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06111A-4C34-47BD-B917-2E54A43CB941}" type="pres">
      <dgm:prSet presAssocID="{718C9182-D6F6-4D9C-981A-C6F4AA544E3C}" presName="spacer" presStyleCnt="0"/>
      <dgm:spPr/>
      <dgm:t>
        <a:bodyPr/>
        <a:lstStyle/>
        <a:p>
          <a:endParaRPr lang="ru-RU"/>
        </a:p>
      </dgm:t>
    </dgm:pt>
    <dgm:pt modelId="{4D8F03BD-64CB-4DA2-AED9-E1FEB07B1C0E}" type="pres">
      <dgm:prSet presAssocID="{EC89D361-0CA0-4EEE-8B87-A40FA951FE71}" presName="comp" presStyleCnt="0"/>
      <dgm:spPr/>
      <dgm:t>
        <a:bodyPr/>
        <a:lstStyle/>
        <a:p>
          <a:endParaRPr lang="ru-RU"/>
        </a:p>
      </dgm:t>
    </dgm:pt>
    <dgm:pt modelId="{D4D1D6AD-8AF1-4D83-886D-DEF29857F953}" type="pres">
      <dgm:prSet presAssocID="{EC89D361-0CA0-4EEE-8B87-A40FA951FE71}" presName="box" presStyleLbl="node1" presStyleIdx="1" presStyleCnt="6"/>
      <dgm:spPr/>
      <dgm:t>
        <a:bodyPr/>
        <a:lstStyle/>
        <a:p>
          <a:endParaRPr lang="ru-RU"/>
        </a:p>
      </dgm:t>
    </dgm:pt>
    <dgm:pt modelId="{7DA05EFE-6E9F-406C-B4AB-7E0C6D39C191}" type="pres">
      <dgm:prSet presAssocID="{EC89D361-0CA0-4EEE-8B87-A40FA951FE71}" presName="img" presStyleLbl="fgImgPlace1" presStyleIdx="1" presStyleCnt="6" custScaleX="5507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5D7CE7C-B63A-4816-ABA2-946838A2F604}" type="pres">
      <dgm:prSet presAssocID="{EC89D361-0CA0-4EEE-8B87-A40FA951FE71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3AB885-F6FF-4BBA-AF87-D1B689706F9C}" type="pres">
      <dgm:prSet presAssocID="{21C894DB-7840-4C24-9CD0-E7F51A432C16}" presName="spacer" presStyleCnt="0"/>
      <dgm:spPr/>
      <dgm:t>
        <a:bodyPr/>
        <a:lstStyle/>
        <a:p>
          <a:endParaRPr lang="ru-RU"/>
        </a:p>
      </dgm:t>
    </dgm:pt>
    <dgm:pt modelId="{9B6DE711-4E73-49D4-AE98-44D26A0A3D39}" type="pres">
      <dgm:prSet presAssocID="{361D7186-79CC-4A05-AFF5-B28D3947B21E}" presName="comp" presStyleCnt="0"/>
      <dgm:spPr/>
      <dgm:t>
        <a:bodyPr/>
        <a:lstStyle/>
        <a:p>
          <a:endParaRPr lang="ru-RU"/>
        </a:p>
      </dgm:t>
    </dgm:pt>
    <dgm:pt modelId="{16B16252-7CBB-440B-9A74-2AD4C824BEFC}" type="pres">
      <dgm:prSet presAssocID="{361D7186-79CC-4A05-AFF5-B28D3947B21E}" presName="box" presStyleLbl="node1" presStyleIdx="2" presStyleCnt="6"/>
      <dgm:spPr/>
      <dgm:t>
        <a:bodyPr/>
        <a:lstStyle/>
        <a:p>
          <a:endParaRPr lang="ru-RU"/>
        </a:p>
      </dgm:t>
    </dgm:pt>
    <dgm:pt modelId="{5D0EDB98-C8C5-4795-B1AE-43B876D31E87}" type="pres">
      <dgm:prSet presAssocID="{361D7186-79CC-4A05-AFF5-B28D3947B21E}" presName="img" presStyleLbl="fgImgPlace1" presStyleIdx="2" presStyleCnt="6" custScaleX="5507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7386902-CD95-4CAE-83A0-730A97708B91}" type="pres">
      <dgm:prSet presAssocID="{361D7186-79CC-4A05-AFF5-B28D3947B21E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6CB3B5-6966-40C8-A621-855DEB78DBA7}" type="pres">
      <dgm:prSet presAssocID="{AD239830-218E-4723-8FA1-6AFCB69D86CC}" presName="spacer" presStyleCnt="0"/>
      <dgm:spPr/>
      <dgm:t>
        <a:bodyPr/>
        <a:lstStyle/>
        <a:p>
          <a:endParaRPr lang="ru-RU"/>
        </a:p>
      </dgm:t>
    </dgm:pt>
    <dgm:pt modelId="{3308F5F5-5C90-4389-989D-C4C5032B677C}" type="pres">
      <dgm:prSet presAssocID="{80B5759D-111C-42A2-90B2-A11BB27BA9EE}" presName="comp" presStyleCnt="0"/>
      <dgm:spPr/>
      <dgm:t>
        <a:bodyPr/>
        <a:lstStyle/>
        <a:p>
          <a:endParaRPr lang="ru-RU"/>
        </a:p>
      </dgm:t>
    </dgm:pt>
    <dgm:pt modelId="{4D7103C2-35A9-463B-B2C4-54D8F9483567}" type="pres">
      <dgm:prSet presAssocID="{80B5759D-111C-42A2-90B2-A11BB27BA9EE}" presName="box" presStyleLbl="node1" presStyleIdx="3" presStyleCnt="6"/>
      <dgm:spPr/>
      <dgm:t>
        <a:bodyPr/>
        <a:lstStyle/>
        <a:p>
          <a:endParaRPr lang="ru-RU"/>
        </a:p>
      </dgm:t>
    </dgm:pt>
    <dgm:pt modelId="{D0633838-8FFE-477C-AA2E-B4C3399F3B55}" type="pres">
      <dgm:prSet presAssocID="{80B5759D-111C-42A2-90B2-A11BB27BA9EE}" presName="img" presStyleLbl="fgImgPlace1" presStyleIdx="3" presStyleCnt="6" custScaleX="9102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5786C52-E3C5-4EF3-847E-C45F64E645FF}" type="pres">
      <dgm:prSet presAssocID="{80B5759D-111C-42A2-90B2-A11BB27BA9EE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969423-9A98-4A7F-80F1-21FA0E3F2D1C}" type="pres">
      <dgm:prSet presAssocID="{EED6DB26-2D08-47B2-82BA-2A009B85AACB}" presName="spacer" presStyleCnt="0"/>
      <dgm:spPr/>
      <dgm:t>
        <a:bodyPr/>
        <a:lstStyle/>
        <a:p>
          <a:endParaRPr lang="ru-RU"/>
        </a:p>
      </dgm:t>
    </dgm:pt>
    <dgm:pt modelId="{36B12B7B-D4C8-4717-9FFD-7B12F7122F8E}" type="pres">
      <dgm:prSet presAssocID="{1799179B-EA86-4E2E-9901-79DB05E05DE2}" presName="comp" presStyleCnt="0"/>
      <dgm:spPr/>
      <dgm:t>
        <a:bodyPr/>
        <a:lstStyle/>
        <a:p>
          <a:endParaRPr lang="ru-RU"/>
        </a:p>
      </dgm:t>
    </dgm:pt>
    <dgm:pt modelId="{BA53CEEB-FCF6-4067-9A51-6B9EBA23A5E8}" type="pres">
      <dgm:prSet presAssocID="{1799179B-EA86-4E2E-9901-79DB05E05DE2}" presName="box" presStyleLbl="node1" presStyleIdx="4" presStyleCnt="6"/>
      <dgm:spPr/>
      <dgm:t>
        <a:bodyPr/>
        <a:lstStyle/>
        <a:p>
          <a:endParaRPr lang="ru-RU"/>
        </a:p>
      </dgm:t>
    </dgm:pt>
    <dgm:pt modelId="{A81CE67A-B116-4327-82AD-2FADE3D69621}" type="pres">
      <dgm:prSet presAssocID="{1799179B-EA86-4E2E-9901-79DB05E05DE2}" presName="img" presStyleLbl="fgImgPlace1" presStyleIdx="4" presStyleCnt="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9E7C13B-187A-42CF-8FE0-A3A5AEBB41D2}" type="pres">
      <dgm:prSet presAssocID="{1799179B-EA86-4E2E-9901-79DB05E05DE2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44F734-8557-4155-8F20-9342AFDF398D}" type="pres">
      <dgm:prSet presAssocID="{06D9DF5C-57C7-44BC-BAAC-EB3B01AFEE0A}" presName="spacer" presStyleCnt="0"/>
      <dgm:spPr/>
      <dgm:t>
        <a:bodyPr/>
        <a:lstStyle/>
        <a:p>
          <a:endParaRPr lang="ru-RU"/>
        </a:p>
      </dgm:t>
    </dgm:pt>
    <dgm:pt modelId="{C05FB421-E2BA-416E-AB98-96C95E5DB56D}" type="pres">
      <dgm:prSet presAssocID="{9AB45D24-5200-44BE-9EEB-914ABDE289E7}" presName="comp" presStyleCnt="0"/>
      <dgm:spPr/>
      <dgm:t>
        <a:bodyPr/>
        <a:lstStyle/>
        <a:p>
          <a:endParaRPr lang="ru-RU"/>
        </a:p>
      </dgm:t>
    </dgm:pt>
    <dgm:pt modelId="{F1D5C286-8777-4261-9F14-ADF6BA930F35}" type="pres">
      <dgm:prSet presAssocID="{9AB45D24-5200-44BE-9EEB-914ABDE289E7}" presName="box" presStyleLbl="node1" presStyleIdx="5" presStyleCnt="6"/>
      <dgm:spPr/>
      <dgm:t>
        <a:bodyPr/>
        <a:lstStyle/>
        <a:p>
          <a:endParaRPr lang="ru-RU"/>
        </a:p>
      </dgm:t>
    </dgm:pt>
    <dgm:pt modelId="{EDFB0856-610F-4403-B351-23FDD1D9E08F}" type="pres">
      <dgm:prSet presAssocID="{9AB45D24-5200-44BE-9EEB-914ABDE289E7}" presName="img" presStyleLbl="fgImgPlace1" presStyleIdx="5" presStyleCnt="6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C0B16CA-E961-448A-9CB5-F85667DA08C1}" type="pres">
      <dgm:prSet presAssocID="{9AB45D24-5200-44BE-9EEB-914ABDE289E7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525222-AB4C-46B6-B918-4E94694589C5}" type="presOf" srcId="{F7D7FFEF-E0C4-45D5-8F49-851E6D892BF1}" destId="{2246168F-65A3-4396-ABAA-90CAD4B4730C}" srcOrd="0" destOrd="0" presId="urn:microsoft.com/office/officeart/2005/8/layout/vList4#1"/>
    <dgm:cxn modelId="{CEBB12D6-2DC8-43C5-A8DA-E6CAF05E8B62}" type="presOf" srcId="{EC89D361-0CA0-4EEE-8B87-A40FA951FE71}" destId="{05D7CE7C-B63A-4816-ABA2-946838A2F604}" srcOrd="1" destOrd="0" presId="urn:microsoft.com/office/officeart/2005/8/layout/vList4#1"/>
    <dgm:cxn modelId="{30885F15-9A8F-480A-BC25-8708D2714659}" srcId="{F7D7FFEF-E0C4-45D5-8F49-851E6D892BF1}" destId="{EC89D361-0CA0-4EEE-8B87-A40FA951FE71}" srcOrd="1" destOrd="0" parTransId="{D9EA9EF4-6613-48BA-AC84-5B862B8C4D7C}" sibTransId="{21C894DB-7840-4C24-9CD0-E7F51A432C16}"/>
    <dgm:cxn modelId="{DE1B031A-C501-48AF-A592-6029A8FBD626}" srcId="{80B5759D-111C-42A2-90B2-A11BB27BA9EE}" destId="{69CCEDD5-E7E0-4F82-A281-A9C30D10D62E}" srcOrd="0" destOrd="0" parTransId="{5A883E1D-D708-4971-843D-39A33EFC4438}" sibTransId="{9978E089-63A5-4402-8ABE-DD0FBE4607DA}"/>
    <dgm:cxn modelId="{E73A9B89-35A5-40B9-B9C5-77E31B03416B}" type="presOf" srcId="{01028B2F-D002-4199-9468-6C6CF8C6B9DD}" destId="{BA53CEEB-FCF6-4067-9A51-6B9EBA23A5E8}" srcOrd="0" destOrd="1" presId="urn:microsoft.com/office/officeart/2005/8/layout/vList4#1"/>
    <dgm:cxn modelId="{6A10A6E2-1313-4BC3-87E6-E5C3652C5114}" type="presOf" srcId="{92C76934-2B61-4C8E-8A20-80FC1303269D}" destId="{F1D5C286-8777-4261-9F14-ADF6BA930F35}" srcOrd="0" destOrd="1" presId="urn:microsoft.com/office/officeart/2005/8/layout/vList4#1"/>
    <dgm:cxn modelId="{DF828132-3690-4C39-9C68-D287A6797CCF}" srcId="{F7D7FFEF-E0C4-45D5-8F49-851E6D892BF1}" destId="{80B5759D-111C-42A2-90B2-A11BB27BA9EE}" srcOrd="3" destOrd="0" parTransId="{3F849FBA-6CDE-4512-BC9D-BD4051AF1A7F}" sibTransId="{EED6DB26-2D08-47B2-82BA-2A009B85AACB}"/>
    <dgm:cxn modelId="{ECE8DA71-9003-44F3-B18E-1EF2576466E3}" type="presOf" srcId="{EC89D361-0CA0-4EEE-8B87-A40FA951FE71}" destId="{D4D1D6AD-8AF1-4D83-886D-DEF29857F953}" srcOrd="0" destOrd="0" presId="urn:microsoft.com/office/officeart/2005/8/layout/vList4#1"/>
    <dgm:cxn modelId="{1A277CDA-B836-4B55-AE69-267205DF332B}" type="presOf" srcId="{01028B2F-D002-4199-9468-6C6CF8C6B9DD}" destId="{79E7C13B-187A-42CF-8FE0-A3A5AEBB41D2}" srcOrd="1" destOrd="1" presId="urn:microsoft.com/office/officeart/2005/8/layout/vList4#1"/>
    <dgm:cxn modelId="{C7F7FBC0-E1C8-4BAF-92FC-6F2DA4A8A2D0}" type="presOf" srcId="{D545CEC3-9AB3-449F-A653-7FDBA172689C}" destId="{05D7CE7C-B63A-4816-ABA2-946838A2F604}" srcOrd="1" destOrd="1" presId="urn:microsoft.com/office/officeart/2005/8/layout/vList4#1"/>
    <dgm:cxn modelId="{44BF5869-B546-4E2C-8C1B-0443241C422A}" type="presOf" srcId="{1799179B-EA86-4E2E-9901-79DB05E05DE2}" destId="{79E7C13B-187A-42CF-8FE0-A3A5AEBB41D2}" srcOrd="1" destOrd="0" presId="urn:microsoft.com/office/officeart/2005/8/layout/vList4#1"/>
    <dgm:cxn modelId="{78A014CB-3B7C-4743-9B5A-42C794D78C86}" srcId="{F7D7FFEF-E0C4-45D5-8F49-851E6D892BF1}" destId="{FFBFA35D-0507-47F3-B898-57A3B97A9B63}" srcOrd="0" destOrd="0" parTransId="{0A69C90A-B93E-4B36-BC75-BFEFC17F2BC1}" sibTransId="{718C9182-D6F6-4D9C-981A-C6F4AA544E3C}"/>
    <dgm:cxn modelId="{D73E28C9-0976-415F-8CCC-C5EDB65F4068}" type="presOf" srcId="{69CCEDD5-E7E0-4F82-A281-A9C30D10D62E}" destId="{4D7103C2-35A9-463B-B2C4-54D8F9483567}" srcOrd="0" destOrd="1" presId="urn:microsoft.com/office/officeart/2005/8/layout/vList4#1"/>
    <dgm:cxn modelId="{9E6F3484-E1B1-4E30-918E-5425E71662DB}" srcId="{F7D7FFEF-E0C4-45D5-8F49-851E6D892BF1}" destId="{1799179B-EA86-4E2E-9901-79DB05E05DE2}" srcOrd="4" destOrd="0" parTransId="{CE255748-4A36-4A0B-A743-41DFAE72883D}" sibTransId="{06D9DF5C-57C7-44BC-BAAC-EB3B01AFEE0A}"/>
    <dgm:cxn modelId="{0F77CAD5-6564-485E-82A7-F3323939ECEB}" type="presOf" srcId="{7D62F165-0227-4EA3-ACB8-C9782224C83F}" destId="{0480B6F3-A582-460B-84C4-23EA1EBC3246}" srcOrd="1" destOrd="1" presId="urn:microsoft.com/office/officeart/2005/8/layout/vList4#1"/>
    <dgm:cxn modelId="{49D7DB13-442E-464B-89EE-E2B86CE07C91}" srcId="{9AB45D24-5200-44BE-9EEB-914ABDE289E7}" destId="{92C76934-2B61-4C8E-8A20-80FC1303269D}" srcOrd="0" destOrd="0" parTransId="{8BA4DB0E-24DC-4BB7-9C59-F36AB879A87E}" sibTransId="{5B3D25FC-82D4-4145-A1EA-9D5B5B71A7D8}"/>
    <dgm:cxn modelId="{EEF3F2A1-B50B-4897-9BC8-37F0502B8431}" type="presOf" srcId="{69CCEDD5-E7E0-4F82-A281-A9C30D10D62E}" destId="{F5786C52-E3C5-4EF3-847E-C45F64E645FF}" srcOrd="1" destOrd="1" presId="urn:microsoft.com/office/officeart/2005/8/layout/vList4#1"/>
    <dgm:cxn modelId="{A4465A53-3107-4F0B-9646-0A466EC62395}" srcId="{F7D7FFEF-E0C4-45D5-8F49-851E6D892BF1}" destId="{361D7186-79CC-4A05-AFF5-B28D3947B21E}" srcOrd="2" destOrd="0" parTransId="{0783D160-E2FC-4A66-A0A7-BE2F8E1699C7}" sibTransId="{AD239830-218E-4723-8FA1-6AFCB69D86CC}"/>
    <dgm:cxn modelId="{2D6CF37B-0B23-46CE-BBAF-47E739E2E817}" type="presOf" srcId="{D545CEC3-9AB3-449F-A653-7FDBA172689C}" destId="{D4D1D6AD-8AF1-4D83-886D-DEF29857F953}" srcOrd="0" destOrd="1" presId="urn:microsoft.com/office/officeart/2005/8/layout/vList4#1"/>
    <dgm:cxn modelId="{A035ADF5-A4E3-4189-968B-56F13D417252}" type="presOf" srcId="{361D7186-79CC-4A05-AFF5-B28D3947B21E}" destId="{B7386902-CD95-4CAE-83A0-730A97708B91}" srcOrd="1" destOrd="0" presId="urn:microsoft.com/office/officeart/2005/8/layout/vList4#1"/>
    <dgm:cxn modelId="{DD2D8A47-A205-41BB-98BE-FB708081C60E}" type="presOf" srcId="{7A9B80D1-2C22-4B06-B3A4-6A553ECDDF5E}" destId="{16B16252-7CBB-440B-9A74-2AD4C824BEFC}" srcOrd="0" destOrd="1" presId="urn:microsoft.com/office/officeart/2005/8/layout/vList4#1"/>
    <dgm:cxn modelId="{A7E8E549-4404-45E4-A06D-853EDB601962}" type="presOf" srcId="{FFBFA35D-0507-47F3-B898-57A3B97A9B63}" destId="{0480B6F3-A582-460B-84C4-23EA1EBC3246}" srcOrd="1" destOrd="0" presId="urn:microsoft.com/office/officeart/2005/8/layout/vList4#1"/>
    <dgm:cxn modelId="{AE1A6746-619A-4BB7-9831-3E55A1674958}" type="presOf" srcId="{92C76934-2B61-4C8E-8A20-80FC1303269D}" destId="{9C0B16CA-E961-448A-9CB5-F85667DA08C1}" srcOrd="1" destOrd="1" presId="urn:microsoft.com/office/officeart/2005/8/layout/vList4#1"/>
    <dgm:cxn modelId="{46FBDE36-0D25-4811-9139-78EF0002B7B2}" type="presOf" srcId="{7A9B80D1-2C22-4B06-B3A4-6A553ECDDF5E}" destId="{B7386902-CD95-4CAE-83A0-730A97708B91}" srcOrd="1" destOrd="1" presId="urn:microsoft.com/office/officeart/2005/8/layout/vList4#1"/>
    <dgm:cxn modelId="{CDC9C243-7D9D-4FF7-8860-B6AA1D928F2F}" srcId="{1799179B-EA86-4E2E-9901-79DB05E05DE2}" destId="{01028B2F-D002-4199-9468-6C6CF8C6B9DD}" srcOrd="0" destOrd="0" parTransId="{9C150BEB-2A91-4E12-BBCB-7A8895ECF41B}" sibTransId="{9ACDD61E-3A9B-4B75-A601-4C94F245ACEC}"/>
    <dgm:cxn modelId="{F2A23089-3A9C-4C26-AF41-9F74A20B349A}" type="presOf" srcId="{9AB45D24-5200-44BE-9EEB-914ABDE289E7}" destId="{F1D5C286-8777-4261-9F14-ADF6BA930F35}" srcOrd="0" destOrd="0" presId="urn:microsoft.com/office/officeart/2005/8/layout/vList4#1"/>
    <dgm:cxn modelId="{BC73FB5D-59B2-42F4-9AC9-4EBAE007582A}" type="presOf" srcId="{9AB45D24-5200-44BE-9EEB-914ABDE289E7}" destId="{9C0B16CA-E961-448A-9CB5-F85667DA08C1}" srcOrd="1" destOrd="0" presId="urn:microsoft.com/office/officeart/2005/8/layout/vList4#1"/>
    <dgm:cxn modelId="{574CA8C5-6A59-48F0-A93C-ED411EE58229}" type="presOf" srcId="{7D62F165-0227-4EA3-ACB8-C9782224C83F}" destId="{B114E316-0F0F-4D21-A553-68945429F73F}" srcOrd="0" destOrd="1" presId="urn:microsoft.com/office/officeart/2005/8/layout/vList4#1"/>
    <dgm:cxn modelId="{23E1B2EF-A797-4664-B36A-09A0F1EF0266}" srcId="{EC89D361-0CA0-4EEE-8B87-A40FA951FE71}" destId="{D545CEC3-9AB3-449F-A653-7FDBA172689C}" srcOrd="0" destOrd="0" parTransId="{C4DA91F1-78D7-462D-9257-E6068F06022B}" sibTransId="{EFCD972E-7F01-41C4-9F86-F29D547562E4}"/>
    <dgm:cxn modelId="{696312D7-01D4-4BF7-A888-EADE67316614}" type="presOf" srcId="{1799179B-EA86-4E2E-9901-79DB05E05DE2}" destId="{BA53CEEB-FCF6-4067-9A51-6B9EBA23A5E8}" srcOrd="0" destOrd="0" presId="urn:microsoft.com/office/officeart/2005/8/layout/vList4#1"/>
    <dgm:cxn modelId="{10E988B5-29D2-43B2-940C-B452546DB7B9}" type="presOf" srcId="{361D7186-79CC-4A05-AFF5-B28D3947B21E}" destId="{16B16252-7CBB-440B-9A74-2AD4C824BEFC}" srcOrd="0" destOrd="0" presId="urn:microsoft.com/office/officeart/2005/8/layout/vList4#1"/>
    <dgm:cxn modelId="{59857940-5750-463C-9126-112FF99DE66F}" srcId="{FFBFA35D-0507-47F3-B898-57A3B97A9B63}" destId="{7D62F165-0227-4EA3-ACB8-C9782224C83F}" srcOrd="0" destOrd="0" parTransId="{AA678E6D-3848-4E9E-AD4D-5054747F75A1}" sibTransId="{783991E5-ED0A-4787-ADCC-3A2D7A6851DE}"/>
    <dgm:cxn modelId="{85B92A4E-90DB-4624-95AD-02E97EB14622}" srcId="{F7D7FFEF-E0C4-45D5-8F49-851E6D892BF1}" destId="{9AB45D24-5200-44BE-9EEB-914ABDE289E7}" srcOrd="5" destOrd="0" parTransId="{7EB579C6-9A49-42BA-9F19-B95CCE92612C}" sibTransId="{F5181FD5-5511-4FE1-AE24-580E99B9945C}"/>
    <dgm:cxn modelId="{A26B07EC-7625-45A6-846E-6177E3EECCA8}" srcId="{361D7186-79CC-4A05-AFF5-B28D3947B21E}" destId="{7A9B80D1-2C22-4B06-B3A4-6A553ECDDF5E}" srcOrd="0" destOrd="0" parTransId="{898C347E-27DA-48B8-8850-A01336F239F5}" sibTransId="{9F993AEC-DC21-4774-97D6-B62C6ECA265A}"/>
    <dgm:cxn modelId="{C6D0C64A-478B-4268-8FDD-B67A36ADBC67}" type="presOf" srcId="{80B5759D-111C-42A2-90B2-A11BB27BA9EE}" destId="{F5786C52-E3C5-4EF3-847E-C45F64E645FF}" srcOrd="1" destOrd="0" presId="urn:microsoft.com/office/officeart/2005/8/layout/vList4#1"/>
    <dgm:cxn modelId="{20B7EAA7-B898-4B8A-B56B-95AA8BC58355}" type="presOf" srcId="{FFBFA35D-0507-47F3-B898-57A3B97A9B63}" destId="{B114E316-0F0F-4D21-A553-68945429F73F}" srcOrd="0" destOrd="0" presId="urn:microsoft.com/office/officeart/2005/8/layout/vList4#1"/>
    <dgm:cxn modelId="{833ABF12-5819-4D43-96B2-6F57B9AE57F6}" type="presOf" srcId="{80B5759D-111C-42A2-90B2-A11BB27BA9EE}" destId="{4D7103C2-35A9-463B-B2C4-54D8F9483567}" srcOrd="0" destOrd="0" presId="urn:microsoft.com/office/officeart/2005/8/layout/vList4#1"/>
    <dgm:cxn modelId="{C7BC7CC6-2262-44D1-BF90-AB96A3ED80CA}" type="presParOf" srcId="{2246168F-65A3-4396-ABAA-90CAD4B4730C}" destId="{B9413776-39AB-4CAF-8B38-BF84286B4300}" srcOrd="0" destOrd="0" presId="urn:microsoft.com/office/officeart/2005/8/layout/vList4#1"/>
    <dgm:cxn modelId="{6F44FC9A-FDB3-4CCB-B134-75D359861754}" type="presParOf" srcId="{B9413776-39AB-4CAF-8B38-BF84286B4300}" destId="{B114E316-0F0F-4D21-A553-68945429F73F}" srcOrd="0" destOrd="0" presId="urn:microsoft.com/office/officeart/2005/8/layout/vList4#1"/>
    <dgm:cxn modelId="{5CF4EAC7-9C23-4343-9A4B-37B1E5AE49CF}" type="presParOf" srcId="{B9413776-39AB-4CAF-8B38-BF84286B4300}" destId="{717FEFB1-DA54-4533-B701-98BAAC906997}" srcOrd="1" destOrd="0" presId="urn:microsoft.com/office/officeart/2005/8/layout/vList4#1"/>
    <dgm:cxn modelId="{2CF568A9-373F-40F6-87C9-BFCC21837F42}" type="presParOf" srcId="{B9413776-39AB-4CAF-8B38-BF84286B4300}" destId="{0480B6F3-A582-460B-84C4-23EA1EBC3246}" srcOrd="2" destOrd="0" presId="urn:microsoft.com/office/officeart/2005/8/layout/vList4#1"/>
    <dgm:cxn modelId="{D3FCD694-202C-4CCF-B493-1474C212F5E4}" type="presParOf" srcId="{2246168F-65A3-4396-ABAA-90CAD4B4730C}" destId="{D206111A-4C34-47BD-B917-2E54A43CB941}" srcOrd="1" destOrd="0" presId="urn:microsoft.com/office/officeart/2005/8/layout/vList4#1"/>
    <dgm:cxn modelId="{7202FDE9-33CB-4093-ADA3-298E0E4B672B}" type="presParOf" srcId="{2246168F-65A3-4396-ABAA-90CAD4B4730C}" destId="{4D8F03BD-64CB-4DA2-AED9-E1FEB07B1C0E}" srcOrd="2" destOrd="0" presId="urn:microsoft.com/office/officeart/2005/8/layout/vList4#1"/>
    <dgm:cxn modelId="{07060D34-CABC-4DA6-B219-FABD4696DCC2}" type="presParOf" srcId="{4D8F03BD-64CB-4DA2-AED9-E1FEB07B1C0E}" destId="{D4D1D6AD-8AF1-4D83-886D-DEF29857F953}" srcOrd="0" destOrd="0" presId="urn:microsoft.com/office/officeart/2005/8/layout/vList4#1"/>
    <dgm:cxn modelId="{E8A45389-3479-493E-9992-7DEB9F7DBBFE}" type="presParOf" srcId="{4D8F03BD-64CB-4DA2-AED9-E1FEB07B1C0E}" destId="{7DA05EFE-6E9F-406C-B4AB-7E0C6D39C191}" srcOrd="1" destOrd="0" presId="urn:microsoft.com/office/officeart/2005/8/layout/vList4#1"/>
    <dgm:cxn modelId="{4BAEAFD0-53E1-426A-9723-FAF7F182F7F8}" type="presParOf" srcId="{4D8F03BD-64CB-4DA2-AED9-E1FEB07B1C0E}" destId="{05D7CE7C-B63A-4816-ABA2-946838A2F604}" srcOrd="2" destOrd="0" presId="urn:microsoft.com/office/officeart/2005/8/layout/vList4#1"/>
    <dgm:cxn modelId="{27AB3931-49C8-4C88-8F72-276845268A45}" type="presParOf" srcId="{2246168F-65A3-4396-ABAA-90CAD4B4730C}" destId="{1C3AB885-F6FF-4BBA-AF87-D1B689706F9C}" srcOrd="3" destOrd="0" presId="urn:microsoft.com/office/officeart/2005/8/layout/vList4#1"/>
    <dgm:cxn modelId="{47C98924-06DC-4CD1-BCA2-7F0B488CCA67}" type="presParOf" srcId="{2246168F-65A3-4396-ABAA-90CAD4B4730C}" destId="{9B6DE711-4E73-49D4-AE98-44D26A0A3D39}" srcOrd="4" destOrd="0" presId="urn:microsoft.com/office/officeart/2005/8/layout/vList4#1"/>
    <dgm:cxn modelId="{B8C6BAC2-E5FA-4120-9464-29E290097E49}" type="presParOf" srcId="{9B6DE711-4E73-49D4-AE98-44D26A0A3D39}" destId="{16B16252-7CBB-440B-9A74-2AD4C824BEFC}" srcOrd="0" destOrd="0" presId="urn:microsoft.com/office/officeart/2005/8/layout/vList4#1"/>
    <dgm:cxn modelId="{4FEA298F-A6DB-4267-99B1-EDEAEE39BEF4}" type="presParOf" srcId="{9B6DE711-4E73-49D4-AE98-44D26A0A3D39}" destId="{5D0EDB98-C8C5-4795-B1AE-43B876D31E87}" srcOrd="1" destOrd="0" presId="urn:microsoft.com/office/officeart/2005/8/layout/vList4#1"/>
    <dgm:cxn modelId="{511F426D-AD2E-441E-827E-18F598AF4D7C}" type="presParOf" srcId="{9B6DE711-4E73-49D4-AE98-44D26A0A3D39}" destId="{B7386902-CD95-4CAE-83A0-730A97708B91}" srcOrd="2" destOrd="0" presId="urn:microsoft.com/office/officeart/2005/8/layout/vList4#1"/>
    <dgm:cxn modelId="{0BDD2C54-6B7E-43C8-8B1D-E1127A5EDBF2}" type="presParOf" srcId="{2246168F-65A3-4396-ABAA-90CAD4B4730C}" destId="{BD6CB3B5-6966-40C8-A621-855DEB78DBA7}" srcOrd="5" destOrd="0" presId="urn:microsoft.com/office/officeart/2005/8/layout/vList4#1"/>
    <dgm:cxn modelId="{109317AA-4724-4C88-9172-3AB84CF3B1C7}" type="presParOf" srcId="{2246168F-65A3-4396-ABAA-90CAD4B4730C}" destId="{3308F5F5-5C90-4389-989D-C4C5032B677C}" srcOrd="6" destOrd="0" presId="urn:microsoft.com/office/officeart/2005/8/layout/vList4#1"/>
    <dgm:cxn modelId="{8096730F-7DAF-43DD-96F1-01FE85719EB9}" type="presParOf" srcId="{3308F5F5-5C90-4389-989D-C4C5032B677C}" destId="{4D7103C2-35A9-463B-B2C4-54D8F9483567}" srcOrd="0" destOrd="0" presId="urn:microsoft.com/office/officeart/2005/8/layout/vList4#1"/>
    <dgm:cxn modelId="{16F0ED95-52C3-40CE-9967-0B753A01EE81}" type="presParOf" srcId="{3308F5F5-5C90-4389-989D-C4C5032B677C}" destId="{D0633838-8FFE-477C-AA2E-B4C3399F3B55}" srcOrd="1" destOrd="0" presId="urn:microsoft.com/office/officeart/2005/8/layout/vList4#1"/>
    <dgm:cxn modelId="{150430C1-91BF-4FDE-B006-39A906519534}" type="presParOf" srcId="{3308F5F5-5C90-4389-989D-C4C5032B677C}" destId="{F5786C52-E3C5-4EF3-847E-C45F64E645FF}" srcOrd="2" destOrd="0" presId="urn:microsoft.com/office/officeart/2005/8/layout/vList4#1"/>
    <dgm:cxn modelId="{C70AF71F-447C-47F0-98AD-579AD108826E}" type="presParOf" srcId="{2246168F-65A3-4396-ABAA-90CAD4B4730C}" destId="{4B969423-9A98-4A7F-80F1-21FA0E3F2D1C}" srcOrd="7" destOrd="0" presId="urn:microsoft.com/office/officeart/2005/8/layout/vList4#1"/>
    <dgm:cxn modelId="{F9F4D2E7-BE0B-4DAA-9188-DBFF3E0794A5}" type="presParOf" srcId="{2246168F-65A3-4396-ABAA-90CAD4B4730C}" destId="{36B12B7B-D4C8-4717-9FFD-7B12F7122F8E}" srcOrd="8" destOrd="0" presId="urn:microsoft.com/office/officeart/2005/8/layout/vList4#1"/>
    <dgm:cxn modelId="{4E6791AF-E681-48D5-84CC-5CFF72CB4A5D}" type="presParOf" srcId="{36B12B7B-D4C8-4717-9FFD-7B12F7122F8E}" destId="{BA53CEEB-FCF6-4067-9A51-6B9EBA23A5E8}" srcOrd="0" destOrd="0" presId="urn:microsoft.com/office/officeart/2005/8/layout/vList4#1"/>
    <dgm:cxn modelId="{51330D6D-D65A-4565-9A4F-3C56C123FF77}" type="presParOf" srcId="{36B12B7B-D4C8-4717-9FFD-7B12F7122F8E}" destId="{A81CE67A-B116-4327-82AD-2FADE3D69621}" srcOrd="1" destOrd="0" presId="urn:microsoft.com/office/officeart/2005/8/layout/vList4#1"/>
    <dgm:cxn modelId="{DE88DD13-AB8F-4CA3-9BE1-96DBD86325FA}" type="presParOf" srcId="{36B12B7B-D4C8-4717-9FFD-7B12F7122F8E}" destId="{79E7C13B-187A-42CF-8FE0-A3A5AEBB41D2}" srcOrd="2" destOrd="0" presId="urn:microsoft.com/office/officeart/2005/8/layout/vList4#1"/>
    <dgm:cxn modelId="{8436609C-0CE4-4329-9586-EE46817998CF}" type="presParOf" srcId="{2246168F-65A3-4396-ABAA-90CAD4B4730C}" destId="{0D44F734-8557-4155-8F20-9342AFDF398D}" srcOrd="9" destOrd="0" presId="urn:microsoft.com/office/officeart/2005/8/layout/vList4#1"/>
    <dgm:cxn modelId="{7CDE710D-F840-4418-915F-74F67D78DCB7}" type="presParOf" srcId="{2246168F-65A3-4396-ABAA-90CAD4B4730C}" destId="{C05FB421-E2BA-416E-AB98-96C95E5DB56D}" srcOrd="10" destOrd="0" presId="urn:microsoft.com/office/officeart/2005/8/layout/vList4#1"/>
    <dgm:cxn modelId="{601358F7-726D-43B6-9F5F-7E179C93B712}" type="presParOf" srcId="{C05FB421-E2BA-416E-AB98-96C95E5DB56D}" destId="{F1D5C286-8777-4261-9F14-ADF6BA930F35}" srcOrd="0" destOrd="0" presId="urn:microsoft.com/office/officeart/2005/8/layout/vList4#1"/>
    <dgm:cxn modelId="{63A1A263-DB5E-4CE5-94B2-0BFC754E6900}" type="presParOf" srcId="{C05FB421-E2BA-416E-AB98-96C95E5DB56D}" destId="{EDFB0856-610F-4403-B351-23FDD1D9E08F}" srcOrd="1" destOrd="0" presId="urn:microsoft.com/office/officeart/2005/8/layout/vList4#1"/>
    <dgm:cxn modelId="{411E6D1F-E0EF-4E7C-9415-D75E895B7518}" type="presParOf" srcId="{C05FB421-E2BA-416E-AB98-96C95E5DB56D}" destId="{9C0B16CA-E961-448A-9CB5-F85667DA08C1}" srcOrd="2" destOrd="0" presId="urn:microsoft.com/office/officeart/2005/8/layout/vList4#1"/>
  </dgm:cxnLst>
  <dgm:bg/>
  <dgm:whole/>
  <dgm:extLst>
    <a:ext uri="http://schemas.microsoft.com/office/drawing/2008/diagram"/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03ADDCE-D568-4272-BE9D-29A7D2A53BDE}" type="doc">
      <dgm:prSet loTypeId="urn:microsoft.com/office/officeart/2005/8/layout/vList4#2" loCatId="list" qsTypeId="urn:microsoft.com/office/officeart/2005/8/quickstyle/simple5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BAA08961-A89C-4EF0-9B84-EB99181D3D4E}">
      <dgm:prSet phldrT="[Текст]"/>
      <dgm:spPr/>
      <dgm:t>
        <a:bodyPr/>
        <a:lstStyle/>
        <a:p>
          <a:r>
            <a:rPr lang="ru-RU" dirty="0"/>
            <a:t>   </a:t>
          </a:r>
          <a:r>
            <a:rPr lang="ru-RU" dirty="0" err="1"/>
            <a:t>Особистий</a:t>
          </a:r>
          <a:r>
            <a:rPr lang="ru-RU" dirty="0"/>
            <a:t> (</a:t>
          </a:r>
          <a:r>
            <a:rPr lang="ru-RU" dirty="0" err="1"/>
            <a:t>авторський</a:t>
          </a:r>
          <a:r>
            <a:rPr lang="ru-RU" dirty="0"/>
            <a:t>, </a:t>
          </a:r>
          <a:r>
            <a:rPr lang="ru-RU" dirty="0" err="1"/>
            <a:t>персональний</a:t>
          </a:r>
          <a:r>
            <a:rPr lang="ru-RU" dirty="0"/>
            <a:t>) </a:t>
          </a:r>
          <a:r>
            <a:rPr lang="ru-RU" dirty="0" err="1"/>
            <a:t>блог</a:t>
          </a:r>
          <a:endParaRPr lang="ru-RU" dirty="0"/>
        </a:p>
      </dgm:t>
    </dgm:pt>
    <dgm:pt modelId="{11DD4394-C160-4737-8E1C-71B0F41E6263}" type="parTrans" cxnId="{D9E24E9D-D72F-4C70-AB4D-259B2BDF4DB3}">
      <dgm:prSet/>
      <dgm:spPr/>
      <dgm:t>
        <a:bodyPr/>
        <a:lstStyle/>
        <a:p>
          <a:endParaRPr lang="ru-RU"/>
        </a:p>
      </dgm:t>
    </dgm:pt>
    <dgm:pt modelId="{3B7E2800-8809-4CA0-B09D-3BF1DB4AFE1E}" type="sibTrans" cxnId="{D9E24E9D-D72F-4C70-AB4D-259B2BDF4DB3}">
      <dgm:prSet/>
      <dgm:spPr/>
      <dgm:t>
        <a:bodyPr/>
        <a:lstStyle/>
        <a:p>
          <a:endParaRPr lang="ru-RU"/>
        </a:p>
      </dgm:t>
    </dgm:pt>
    <dgm:pt modelId="{00D7A351-B34A-4EF7-8135-488AAE530E09}">
      <dgm:prSet phldrT="[Текст]"/>
      <dgm:spPr/>
      <dgm:t>
        <a:bodyPr/>
        <a:lstStyle/>
        <a:p>
          <a:r>
            <a:rPr lang="ru-RU" dirty="0" err="1"/>
            <a:t>ведеться</a:t>
          </a:r>
          <a:r>
            <a:rPr lang="ru-RU" dirty="0"/>
            <a:t> </a:t>
          </a:r>
          <a:r>
            <a:rPr lang="ru-RU" dirty="0" err="1"/>
            <a:t>однією</a:t>
          </a:r>
          <a:r>
            <a:rPr lang="ru-RU" dirty="0"/>
            <a:t> особою (як правило – </a:t>
          </a:r>
          <a:r>
            <a:rPr lang="ru-RU" dirty="0" err="1"/>
            <a:t>його</a:t>
          </a:r>
          <a:r>
            <a:rPr lang="ru-RU" dirty="0"/>
            <a:t> </a:t>
          </a:r>
          <a:r>
            <a:rPr lang="ru-RU" dirty="0" err="1"/>
            <a:t>власником</a:t>
          </a:r>
          <a:r>
            <a:rPr lang="ru-RU" dirty="0"/>
            <a:t>);</a:t>
          </a:r>
        </a:p>
      </dgm:t>
    </dgm:pt>
    <dgm:pt modelId="{4119DF1B-7B9B-46AF-9EB2-D4C618E585A0}" type="parTrans" cxnId="{86496199-DA9A-4131-A242-324F92B8E6AA}">
      <dgm:prSet/>
      <dgm:spPr/>
      <dgm:t>
        <a:bodyPr/>
        <a:lstStyle/>
        <a:p>
          <a:endParaRPr lang="ru-RU"/>
        </a:p>
      </dgm:t>
    </dgm:pt>
    <dgm:pt modelId="{9DCC958D-DF8D-4BF8-A8F5-FA5E691EABA7}" type="sibTrans" cxnId="{86496199-DA9A-4131-A242-324F92B8E6AA}">
      <dgm:prSet/>
      <dgm:spPr/>
      <dgm:t>
        <a:bodyPr/>
        <a:lstStyle/>
        <a:p>
          <a:endParaRPr lang="ru-RU"/>
        </a:p>
      </dgm:t>
    </dgm:pt>
    <dgm:pt modelId="{3C1BE6F5-1061-4CD9-8410-0DCD053A5F69}">
      <dgm:prSet phldrT="[Текст]"/>
      <dgm:spPr/>
      <dgm:t>
        <a:bodyPr/>
        <a:lstStyle/>
        <a:p>
          <a:r>
            <a:rPr lang="ru-RU" dirty="0"/>
            <a:t>«</a:t>
          </a:r>
          <a:r>
            <a:rPr lang="ru-RU" dirty="0" err="1"/>
            <a:t>Примарний</a:t>
          </a:r>
          <a:r>
            <a:rPr lang="ru-RU" dirty="0"/>
            <a:t>» </a:t>
          </a:r>
          <a:r>
            <a:rPr lang="ru-RU" dirty="0" err="1"/>
            <a:t>блог</a:t>
          </a:r>
          <a:endParaRPr lang="ru-RU" dirty="0"/>
        </a:p>
      </dgm:t>
    </dgm:pt>
    <dgm:pt modelId="{CBF8DBB6-1D0B-4056-8ABC-504F452D799F}" type="parTrans" cxnId="{AD51FE0A-7532-4AB6-9997-CE09B53C2F79}">
      <dgm:prSet/>
      <dgm:spPr/>
      <dgm:t>
        <a:bodyPr/>
        <a:lstStyle/>
        <a:p>
          <a:endParaRPr lang="ru-RU"/>
        </a:p>
      </dgm:t>
    </dgm:pt>
    <dgm:pt modelId="{FBE2921C-30CF-4EC9-BBA7-E065DE09C14B}" type="sibTrans" cxnId="{AD51FE0A-7532-4AB6-9997-CE09B53C2F79}">
      <dgm:prSet/>
      <dgm:spPr/>
      <dgm:t>
        <a:bodyPr/>
        <a:lstStyle/>
        <a:p>
          <a:endParaRPr lang="ru-RU"/>
        </a:p>
      </dgm:t>
    </dgm:pt>
    <dgm:pt modelId="{A2C15CF3-95C0-43BC-87A2-CED9585A38B2}">
      <dgm:prSet phldrT="[Текст]"/>
      <dgm:spPr/>
      <dgm:t>
        <a:bodyPr/>
        <a:lstStyle/>
        <a:p>
          <a:r>
            <a:rPr lang="ru-RU" dirty="0" err="1"/>
            <a:t>ведеться</a:t>
          </a:r>
          <a:r>
            <a:rPr lang="ru-RU" dirty="0"/>
            <a:t> </a:t>
          </a:r>
          <a:r>
            <a:rPr lang="ru-RU" dirty="0" err="1"/>
            <a:t>від</a:t>
          </a:r>
          <a:r>
            <a:rPr lang="ru-RU" dirty="0"/>
            <a:t> </a:t>
          </a:r>
          <a:r>
            <a:rPr lang="ru-RU" dirty="0" err="1"/>
            <a:t>імені</a:t>
          </a:r>
          <a:r>
            <a:rPr lang="ru-RU" dirty="0"/>
            <a:t> </a:t>
          </a:r>
          <a:r>
            <a:rPr lang="ru-RU" dirty="0" err="1"/>
            <a:t>чужої</a:t>
          </a:r>
          <a:r>
            <a:rPr lang="ru-RU" dirty="0"/>
            <a:t> особи </a:t>
          </a:r>
          <a:r>
            <a:rPr lang="ru-RU" dirty="0" err="1"/>
            <a:t>невизначеною</a:t>
          </a:r>
          <a:r>
            <a:rPr lang="ru-RU" dirty="0"/>
            <a:t> персоною;</a:t>
          </a:r>
        </a:p>
      </dgm:t>
    </dgm:pt>
    <dgm:pt modelId="{217D0CB4-56B4-48FE-A0CF-EDDBF3F83A73}" type="parTrans" cxnId="{D973A9BF-7589-4071-9B19-0E5D922A2B2C}">
      <dgm:prSet/>
      <dgm:spPr/>
      <dgm:t>
        <a:bodyPr/>
        <a:lstStyle/>
        <a:p>
          <a:endParaRPr lang="ru-RU"/>
        </a:p>
      </dgm:t>
    </dgm:pt>
    <dgm:pt modelId="{49BDB1D0-C4A9-48C3-A307-B328B428211D}" type="sibTrans" cxnId="{D973A9BF-7589-4071-9B19-0E5D922A2B2C}">
      <dgm:prSet/>
      <dgm:spPr/>
      <dgm:t>
        <a:bodyPr/>
        <a:lstStyle/>
        <a:p>
          <a:endParaRPr lang="ru-RU"/>
        </a:p>
      </dgm:t>
    </dgm:pt>
    <dgm:pt modelId="{E360701D-B814-464E-B6F2-0ED27EB69A78}">
      <dgm:prSet phldrT="[Текст]"/>
      <dgm:spPr/>
      <dgm:t>
        <a:bodyPr/>
        <a:lstStyle/>
        <a:p>
          <a:r>
            <a:rPr lang="ru-RU" dirty="0" err="1"/>
            <a:t>Колективний</a:t>
          </a:r>
          <a:r>
            <a:rPr lang="ru-RU" dirty="0"/>
            <a:t> </a:t>
          </a:r>
          <a:r>
            <a:rPr lang="ru-RU" dirty="0" err="1"/>
            <a:t>або</a:t>
          </a:r>
          <a:r>
            <a:rPr lang="ru-RU" dirty="0"/>
            <a:t> </a:t>
          </a:r>
          <a:r>
            <a:rPr lang="ru-RU" dirty="0" err="1"/>
            <a:t>соціальний</a:t>
          </a:r>
          <a:r>
            <a:rPr lang="ru-RU" dirty="0"/>
            <a:t> </a:t>
          </a:r>
          <a:r>
            <a:rPr lang="ru-RU" dirty="0" err="1"/>
            <a:t>блог</a:t>
          </a:r>
          <a:endParaRPr lang="ru-RU" dirty="0"/>
        </a:p>
      </dgm:t>
    </dgm:pt>
    <dgm:pt modelId="{6F87D318-DC88-4731-AFEB-03AD1E1DB4FC}" type="parTrans" cxnId="{0163EDCF-E914-4E22-8C63-EEF0A013EB5A}">
      <dgm:prSet/>
      <dgm:spPr/>
      <dgm:t>
        <a:bodyPr/>
        <a:lstStyle/>
        <a:p>
          <a:endParaRPr lang="ru-RU"/>
        </a:p>
      </dgm:t>
    </dgm:pt>
    <dgm:pt modelId="{7250771C-119A-4D2C-B3EC-FA49CF1394B9}" type="sibTrans" cxnId="{0163EDCF-E914-4E22-8C63-EEF0A013EB5A}">
      <dgm:prSet/>
      <dgm:spPr/>
      <dgm:t>
        <a:bodyPr/>
        <a:lstStyle/>
        <a:p>
          <a:endParaRPr lang="ru-RU"/>
        </a:p>
      </dgm:t>
    </dgm:pt>
    <dgm:pt modelId="{D8ED0B7E-EF2E-4D3F-BE40-D06213A9F3DD}">
      <dgm:prSet phldrT="[Текст]"/>
      <dgm:spPr/>
      <dgm:t>
        <a:bodyPr/>
        <a:lstStyle/>
        <a:p>
          <a:r>
            <a:rPr lang="ru-RU" dirty="0" err="1"/>
            <a:t>різновид</a:t>
          </a:r>
          <a:r>
            <a:rPr lang="ru-RU" dirty="0"/>
            <a:t> </a:t>
          </a:r>
          <a:r>
            <a:rPr lang="ru-RU" dirty="0" err="1"/>
            <a:t>блогів</a:t>
          </a:r>
          <a:r>
            <a:rPr lang="ru-RU" dirty="0"/>
            <a:t>, </a:t>
          </a:r>
          <a:r>
            <a:rPr lang="uk-UA" dirty="0"/>
            <a:t>який </a:t>
          </a:r>
          <a:r>
            <a:rPr lang="ru-RU" dirty="0" err="1"/>
            <a:t>ведеться</a:t>
          </a:r>
          <a:r>
            <a:rPr lang="ru-RU" dirty="0"/>
            <a:t> </a:t>
          </a:r>
          <a:r>
            <a:rPr lang="ru-RU" dirty="0" err="1"/>
            <a:t>групою</a:t>
          </a:r>
          <a:r>
            <a:rPr lang="ru-RU" dirty="0"/>
            <a:t> </a:t>
          </a:r>
          <a:r>
            <a:rPr lang="ru-RU" dirty="0" err="1"/>
            <a:t>осіб</a:t>
          </a:r>
          <a:r>
            <a:rPr lang="ru-RU" dirty="0"/>
            <a:t>, </a:t>
          </a:r>
          <a:r>
            <a:rPr lang="ru-RU" dirty="0" err="1"/>
            <a:t>що</a:t>
          </a:r>
          <a:r>
            <a:rPr lang="ru-RU" dirty="0"/>
            <a:t> </a:t>
          </a:r>
          <a:r>
            <a:rPr lang="ru-RU" dirty="0" err="1"/>
            <a:t>використовують</a:t>
          </a:r>
          <a:r>
            <a:rPr lang="ru-RU" dirty="0"/>
            <a:t> </a:t>
          </a:r>
          <a:r>
            <a:rPr lang="ru-RU" dirty="0" err="1"/>
            <a:t>різні</a:t>
          </a:r>
          <a:r>
            <a:rPr lang="ru-RU" dirty="0"/>
            <a:t> </a:t>
          </a:r>
          <a:r>
            <a:rPr lang="ru-RU" dirty="0" err="1"/>
            <a:t>облікові</a:t>
          </a:r>
          <a:r>
            <a:rPr lang="ru-RU" dirty="0"/>
            <a:t> записи, по правилах, </a:t>
          </a:r>
          <a:r>
            <a:rPr lang="ru-RU" dirty="0" err="1"/>
            <a:t>визначуваним</a:t>
          </a:r>
          <a:r>
            <a:rPr lang="ru-RU" dirty="0"/>
            <a:t> </a:t>
          </a:r>
          <a:r>
            <a:rPr lang="ru-RU" dirty="0" err="1"/>
            <a:t>власником</a:t>
          </a:r>
          <a:r>
            <a:rPr lang="ru-RU" dirty="0"/>
            <a:t> </a:t>
          </a:r>
          <a:r>
            <a:rPr lang="ru-RU" dirty="0" err="1"/>
            <a:t>або</a:t>
          </a:r>
          <a:r>
            <a:rPr lang="ru-RU" dirty="0"/>
            <a:t> модератором;</a:t>
          </a:r>
        </a:p>
      </dgm:t>
    </dgm:pt>
    <dgm:pt modelId="{55E32D62-2695-4173-90F5-51DF08A18041}" type="parTrans" cxnId="{E97D1FDA-CF05-45A1-884F-760FA1855BC5}">
      <dgm:prSet/>
      <dgm:spPr/>
      <dgm:t>
        <a:bodyPr/>
        <a:lstStyle/>
        <a:p>
          <a:endParaRPr lang="ru-RU"/>
        </a:p>
      </dgm:t>
    </dgm:pt>
    <dgm:pt modelId="{501F32B0-AE1F-485A-AEF9-864D99124396}" type="sibTrans" cxnId="{E97D1FDA-CF05-45A1-884F-760FA1855BC5}">
      <dgm:prSet/>
      <dgm:spPr/>
      <dgm:t>
        <a:bodyPr/>
        <a:lstStyle/>
        <a:p>
          <a:endParaRPr lang="ru-RU"/>
        </a:p>
      </dgm:t>
    </dgm:pt>
    <dgm:pt modelId="{B91116DB-DECB-4F56-9AE7-0B2FBA809221}">
      <dgm:prSet phldrT="[Текст]"/>
      <dgm:spPr/>
      <dgm:t>
        <a:bodyPr/>
        <a:lstStyle/>
        <a:p>
          <a:r>
            <a:rPr lang="ru-RU" dirty="0" err="1"/>
            <a:t>Корпоративний</a:t>
          </a:r>
          <a:r>
            <a:rPr lang="ru-RU" dirty="0"/>
            <a:t> </a:t>
          </a:r>
          <a:r>
            <a:rPr lang="ru-RU" dirty="0" err="1"/>
            <a:t>блог</a:t>
          </a:r>
          <a:r>
            <a:rPr lang="uk-UA" dirty="0"/>
            <a:t>.</a:t>
          </a:r>
          <a:endParaRPr lang="ru-RU" dirty="0"/>
        </a:p>
      </dgm:t>
    </dgm:pt>
    <dgm:pt modelId="{AC9DF9CB-780F-4C97-B972-D74A4088B3B3}" type="parTrans" cxnId="{7F9C6BE9-7067-49F4-B619-CD9F30B3D150}">
      <dgm:prSet/>
      <dgm:spPr/>
      <dgm:t>
        <a:bodyPr/>
        <a:lstStyle/>
        <a:p>
          <a:endParaRPr lang="ru-RU"/>
        </a:p>
      </dgm:t>
    </dgm:pt>
    <dgm:pt modelId="{F64B7547-0FEF-4195-96A1-B06BB482C4C1}" type="sibTrans" cxnId="{7F9C6BE9-7067-49F4-B619-CD9F30B3D150}">
      <dgm:prSet/>
      <dgm:spPr/>
      <dgm:t>
        <a:bodyPr/>
        <a:lstStyle/>
        <a:p>
          <a:endParaRPr lang="ru-RU"/>
        </a:p>
      </dgm:t>
    </dgm:pt>
    <dgm:pt modelId="{E7C0A206-9B74-44B4-B8A5-3708919997F0}">
      <dgm:prSet phldrT="[Текст]"/>
      <dgm:spPr/>
      <dgm:t>
        <a:bodyPr/>
        <a:lstStyle/>
        <a:p>
          <a:r>
            <a:rPr lang="ru-RU" dirty="0" err="1"/>
            <a:t>ведеться</a:t>
          </a:r>
          <a:r>
            <a:rPr lang="ru-RU" dirty="0"/>
            <a:t> </a:t>
          </a:r>
          <a:r>
            <a:rPr lang="ru-RU" dirty="0" err="1"/>
            <a:t>усіма</a:t>
          </a:r>
          <a:r>
            <a:rPr lang="ru-RU" dirty="0"/>
            <a:t> </a:t>
          </a:r>
          <a:r>
            <a:rPr lang="ru-RU" dirty="0" err="1"/>
            <a:t>співробітниками</a:t>
          </a:r>
          <a:r>
            <a:rPr lang="ru-RU" dirty="0"/>
            <a:t> </a:t>
          </a:r>
          <a:r>
            <a:rPr lang="ru-RU" dirty="0" err="1"/>
            <a:t>однієї</a:t>
          </a:r>
          <a:r>
            <a:rPr lang="ru-RU" dirty="0"/>
            <a:t> </a:t>
          </a:r>
          <a:r>
            <a:rPr lang="ru-RU" dirty="0" err="1"/>
            <a:t>організації</a:t>
          </a:r>
          <a:r>
            <a:rPr lang="uk-UA" dirty="0"/>
            <a:t>.</a:t>
          </a:r>
          <a:endParaRPr lang="ru-RU" dirty="0"/>
        </a:p>
      </dgm:t>
    </dgm:pt>
    <dgm:pt modelId="{748E0D28-C40D-4BD9-9648-F75702CD7424}" type="parTrans" cxnId="{1833BB9F-4FA3-4401-A559-78ACD07BE3E1}">
      <dgm:prSet/>
      <dgm:spPr/>
      <dgm:t>
        <a:bodyPr/>
        <a:lstStyle/>
        <a:p>
          <a:endParaRPr lang="ru-RU"/>
        </a:p>
      </dgm:t>
    </dgm:pt>
    <dgm:pt modelId="{143486D1-5AD4-4C97-91E8-ABE0A938A0CA}" type="sibTrans" cxnId="{1833BB9F-4FA3-4401-A559-78ACD07BE3E1}">
      <dgm:prSet/>
      <dgm:spPr/>
      <dgm:t>
        <a:bodyPr/>
        <a:lstStyle/>
        <a:p>
          <a:endParaRPr lang="ru-RU"/>
        </a:p>
      </dgm:t>
    </dgm:pt>
    <dgm:pt modelId="{304A1AC5-B713-42EB-9DAB-301EF83B2D31}" type="pres">
      <dgm:prSet presAssocID="{603ADDCE-D568-4272-BE9D-29A7D2A53BDE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21BA17E-7E49-4EEB-99B7-518B6F9BF888}" type="pres">
      <dgm:prSet presAssocID="{BAA08961-A89C-4EF0-9B84-EB99181D3D4E}" presName="comp" presStyleCnt="0"/>
      <dgm:spPr/>
      <dgm:t>
        <a:bodyPr/>
        <a:lstStyle/>
        <a:p>
          <a:endParaRPr lang="ru-RU"/>
        </a:p>
      </dgm:t>
    </dgm:pt>
    <dgm:pt modelId="{F63FA849-6643-4749-B77D-8FC4840FCAFB}" type="pres">
      <dgm:prSet presAssocID="{BAA08961-A89C-4EF0-9B84-EB99181D3D4E}" presName="box" presStyleLbl="node1" presStyleIdx="0" presStyleCnt="4"/>
      <dgm:spPr/>
      <dgm:t>
        <a:bodyPr/>
        <a:lstStyle/>
        <a:p>
          <a:endParaRPr lang="ru-RU"/>
        </a:p>
      </dgm:t>
    </dgm:pt>
    <dgm:pt modelId="{F33CF8BA-F4F9-4E37-9E67-C5B73853A369}" type="pres">
      <dgm:prSet presAssocID="{BAA08961-A89C-4EF0-9B84-EB99181D3D4E}" presName="img" presStyleLbl="fgImgPlace1" presStyleIdx="0" presStyleCnt="4" custScaleX="107449" custScaleY="115742" custLinFactNeighborX="-6385" custLinFactNeighborY="-664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7E48206-D210-4D67-A24F-A68487701704}" type="pres">
      <dgm:prSet presAssocID="{BAA08961-A89C-4EF0-9B84-EB99181D3D4E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54F205-5552-45AE-AFC2-1AE9A2EACE32}" type="pres">
      <dgm:prSet presAssocID="{3B7E2800-8809-4CA0-B09D-3BF1DB4AFE1E}" presName="spacer" presStyleCnt="0"/>
      <dgm:spPr/>
      <dgm:t>
        <a:bodyPr/>
        <a:lstStyle/>
        <a:p>
          <a:endParaRPr lang="ru-RU"/>
        </a:p>
      </dgm:t>
    </dgm:pt>
    <dgm:pt modelId="{EB664B2D-866F-4C5E-8A3C-E4F7E1A49831}" type="pres">
      <dgm:prSet presAssocID="{3C1BE6F5-1061-4CD9-8410-0DCD053A5F69}" presName="comp" presStyleCnt="0"/>
      <dgm:spPr/>
      <dgm:t>
        <a:bodyPr/>
        <a:lstStyle/>
        <a:p>
          <a:endParaRPr lang="ru-RU"/>
        </a:p>
      </dgm:t>
    </dgm:pt>
    <dgm:pt modelId="{09C493DA-F206-40FC-B982-ABDA4EABE3FC}" type="pres">
      <dgm:prSet presAssocID="{3C1BE6F5-1061-4CD9-8410-0DCD053A5F69}" presName="box" presStyleLbl="node1" presStyleIdx="1" presStyleCnt="4"/>
      <dgm:spPr/>
      <dgm:t>
        <a:bodyPr/>
        <a:lstStyle/>
        <a:p>
          <a:endParaRPr lang="ru-RU"/>
        </a:p>
      </dgm:t>
    </dgm:pt>
    <dgm:pt modelId="{2DB7D522-F62C-4E7D-80AA-B7AF0CB20D5C}" type="pres">
      <dgm:prSet presAssocID="{3C1BE6F5-1061-4CD9-8410-0DCD053A5F69}" presName="img" presStyleLbl="fgImgPlace1" presStyleIdx="1" presStyleCnt="4" custScaleY="11454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D7933D6-1580-486D-BCFC-59001CE9AF34}" type="pres">
      <dgm:prSet presAssocID="{3C1BE6F5-1061-4CD9-8410-0DCD053A5F69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0911D6-ABFA-4288-9328-0D8A2E39E0D0}" type="pres">
      <dgm:prSet presAssocID="{FBE2921C-30CF-4EC9-BBA7-E065DE09C14B}" presName="spacer" presStyleCnt="0"/>
      <dgm:spPr/>
      <dgm:t>
        <a:bodyPr/>
        <a:lstStyle/>
        <a:p>
          <a:endParaRPr lang="ru-RU"/>
        </a:p>
      </dgm:t>
    </dgm:pt>
    <dgm:pt modelId="{8490B3F5-D56F-46EB-95DF-371648A69BB9}" type="pres">
      <dgm:prSet presAssocID="{E360701D-B814-464E-B6F2-0ED27EB69A78}" presName="comp" presStyleCnt="0"/>
      <dgm:spPr/>
      <dgm:t>
        <a:bodyPr/>
        <a:lstStyle/>
        <a:p>
          <a:endParaRPr lang="ru-RU"/>
        </a:p>
      </dgm:t>
    </dgm:pt>
    <dgm:pt modelId="{85E9836E-D0D0-41C5-A529-1B29612963A6}" type="pres">
      <dgm:prSet presAssocID="{E360701D-B814-464E-B6F2-0ED27EB69A78}" presName="box" presStyleLbl="node1" presStyleIdx="2" presStyleCnt="4"/>
      <dgm:spPr/>
      <dgm:t>
        <a:bodyPr/>
        <a:lstStyle/>
        <a:p>
          <a:endParaRPr lang="ru-RU"/>
        </a:p>
      </dgm:t>
    </dgm:pt>
    <dgm:pt modelId="{8B3DD1BC-53D9-4F51-B36C-CCF47ADE3367}" type="pres">
      <dgm:prSet presAssocID="{E360701D-B814-464E-B6F2-0ED27EB69A78}" presName="img" presStyleLbl="fgImgPlace1" presStyleIdx="2" presStyleCnt="4" custScaleY="11335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F4E00BF-A070-40E9-870F-84E53D625E6F}" type="pres">
      <dgm:prSet presAssocID="{E360701D-B814-464E-B6F2-0ED27EB69A78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C43B0E-8F8F-448F-BD9D-F029C1A86291}" type="pres">
      <dgm:prSet presAssocID="{7250771C-119A-4D2C-B3EC-FA49CF1394B9}" presName="spacer" presStyleCnt="0"/>
      <dgm:spPr/>
      <dgm:t>
        <a:bodyPr/>
        <a:lstStyle/>
        <a:p>
          <a:endParaRPr lang="ru-RU"/>
        </a:p>
      </dgm:t>
    </dgm:pt>
    <dgm:pt modelId="{7F4F8418-F54A-4EBF-9A60-B20206ADC0CF}" type="pres">
      <dgm:prSet presAssocID="{B91116DB-DECB-4F56-9AE7-0B2FBA809221}" presName="comp" presStyleCnt="0"/>
      <dgm:spPr/>
      <dgm:t>
        <a:bodyPr/>
        <a:lstStyle/>
        <a:p>
          <a:endParaRPr lang="ru-RU"/>
        </a:p>
      </dgm:t>
    </dgm:pt>
    <dgm:pt modelId="{A4B9C0F1-F8C9-4DBF-A680-649792710AD9}" type="pres">
      <dgm:prSet presAssocID="{B91116DB-DECB-4F56-9AE7-0B2FBA809221}" presName="box" presStyleLbl="node1" presStyleIdx="3" presStyleCnt="4"/>
      <dgm:spPr/>
      <dgm:t>
        <a:bodyPr/>
        <a:lstStyle/>
        <a:p>
          <a:endParaRPr lang="ru-RU"/>
        </a:p>
      </dgm:t>
    </dgm:pt>
    <dgm:pt modelId="{6526AE6C-2991-4601-90E7-41DA3058EF0B}" type="pres">
      <dgm:prSet presAssocID="{B91116DB-DECB-4F56-9AE7-0B2FBA809221}" presName="img" presStyleLbl="fgImgPlace1" presStyleIdx="3" presStyleCnt="4" custScaleY="112162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6CDB597-065D-4AD9-8C1B-C0CF23FD11DD}" type="pres">
      <dgm:prSet presAssocID="{B91116DB-DECB-4F56-9AE7-0B2FBA809221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73A9BF-7589-4071-9B19-0E5D922A2B2C}" srcId="{3C1BE6F5-1061-4CD9-8410-0DCD053A5F69}" destId="{A2C15CF3-95C0-43BC-87A2-CED9585A38B2}" srcOrd="0" destOrd="0" parTransId="{217D0CB4-56B4-48FE-A0CF-EDDBF3F83A73}" sibTransId="{49BDB1D0-C4A9-48C3-A307-B328B428211D}"/>
    <dgm:cxn modelId="{F846BE33-885D-4454-9B7E-2F604460474F}" type="presOf" srcId="{00D7A351-B34A-4EF7-8135-488AAE530E09}" destId="{E7E48206-D210-4D67-A24F-A68487701704}" srcOrd="1" destOrd="1" presId="urn:microsoft.com/office/officeart/2005/8/layout/vList4#2"/>
    <dgm:cxn modelId="{20671535-65D3-447D-876A-C73608783818}" type="presOf" srcId="{BAA08961-A89C-4EF0-9B84-EB99181D3D4E}" destId="{F63FA849-6643-4749-B77D-8FC4840FCAFB}" srcOrd="0" destOrd="0" presId="urn:microsoft.com/office/officeart/2005/8/layout/vList4#2"/>
    <dgm:cxn modelId="{6231325A-DB4D-48AC-8F40-E6A15C236CBC}" type="presOf" srcId="{B91116DB-DECB-4F56-9AE7-0B2FBA809221}" destId="{A4B9C0F1-F8C9-4DBF-A680-649792710AD9}" srcOrd="0" destOrd="0" presId="urn:microsoft.com/office/officeart/2005/8/layout/vList4#2"/>
    <dgm:cxn modelId="{18EF0F0B-7908-40EE-B4C9-0E929D5A7124}" type="presOf" srcId="{3C1BE6F5-1061-4CD9-8410-0DCD053A5F69}" destId="{4D7933D6-1580-486D-BCFC-59001CE9AF34}" srcOrd="1" destOrd="0" presId="urn:microsoft.com/office/officeart/2005/8/layout/vList4#2"/>
    <dgm:cxn modelId="{1833BB9F-4FA3-4401-A559-78ACD07BE3E1}" srcId="{B91116DB-DECB-4F56-9AE7-0B2FBA809221}" destId="{E7C0A206-9B74-44B4-B8A5-3708919997F0}" srcOrd="0" destOrd="0" parTransId="{748E0D28-C40D-4BD9-9648-F75702CD7424}" sibTransId="{143486D1-5AD4-4C97-91E8-ABE0A938A0CA}"/>
    <dgm:cxn modelId="{AD51FE0A-7532-4AB6-9997-CE09B53C2F79}" srcId="{603ADDCE-D568-4272-BE9D-29A7D2A53BDE}" destId="{3C1BE6F5-1061-4CD9-8410-0DCD053A5F69}" srcOrd="1" destOrd="0" parTransId="{CBF8DBB6-1D0B-4056-8ABC-504F452D799F}" sibTransId="{FBE2921C-30CF-4EC9-BBA7-E065DE09C14B}"/>
    <dgm:cxn modelId="{32833D8A-CF38-410C-BF6C-720A0F7ADDBC}" type="presOf" srcId="{603ADDCE-D568-4272-BE9D-29A7D2A53BDE}" destId="{304A1AC5-B713-42EB-9DAB-301EF83B2D31}" srcOrd="0" destOrd="0" presId="urn:microsoft.com/office/officeart/2005/8/layout/vList4#2"/>
    <dgm:cxn modelId="{18D764D5-C5C8-4B95-99C1-ADAA6FE12879}" type="presOf" srcId="{E7C0A206-9B74-44B4-B8A5-3708919997F0}" destId="{D6CDB597-065D-4AD9-8C1B-C0CF23FD11DD}" srcOrd="1" destOrd="1" presId="urn:microsoft.com/office/officeart/2005/8/layout/vList4#2"/>
    <dgm:cxn modelId="{7CF26796-7689-450C-9B90-D7D3EBADA4D4}" type="presOf" srcId="{00D7A351-B34A-4EF7-8135-488AAE530E09}" destId="{F63FA849-6643-4749-B77D-8FC4840FCAFB}" srcOrd="0" destOrd="1" presId="urn:microsoft.com/office/officeart/2005/8/layout/vList4#2"/>
    <dgm:cxn modelId="{C98899F4-66BA-4770-BBB3-D331FCB506B1}" type="presOf" srcId="{3C1BE6F5-1061-4CD9-8410-0DCD053A5F69}" destId="{09C493DA-F206-40FC-B982-ABDA4EABE3FC}" srcOrd="0" destOrd="0" presId="urn:microsoft.com/office/officeart/2005/8/layout/vList4#2"/>
    <dgm:cxn modelId="{B29F05F4-55FB-4256-BE2A-FEAC517D975D}" type="presOf" srcId="{D8ED0B7E-EF2E-4D3F-BE40-D06213A9F3DD}" destId="{AF4E00BF-A070-40E9-870F-84E53D625E6F}" srcOrd="1" destOrd="1" presId="urn:microsoft.com/office/officeart/2005/8/layout/vList4#2"/>
    <dgm:cxn modelId="{54E37873-24B3-4AC8-A1AA-C33575DCE8AE}" type="presOf" srcId="{A2C15CF3-95C0-43BC-87A2-CED9585A38B2}" destId="{4D7933D6-1580-486D-BCFC-59001CE9AF34}" srcOrd="1" destOrd="1" presId="urn:microsoft.com/office/officeart/2005/8/layout/vList4#2"/>
    <dgm:cxn modelId="{686ADAD6-6D18-457B-B9E8-9C32518CB8AA}" type="presOf" srcId="{E360701D-B814-464E-B6F2-0ED27EB69A78}" destId="{AF4E00BF-A070-40E9-870F-84E53D625E6F}" srcOrd="1" destOrd="0" presId="urn:microsoft.com/office/officeart/2005/8/layout/vList4#2"/>
    <dgm:cxn modelId="{961D86BD-FA5D-4417-91C8-ED19681726D8}" type="presOf" srcId="{E7C0A206-9B74-44B4-B8A5-3708919997F0}" destId="{A4B9C0F1-F8C9-4DBF-A680-649792710AD9}" srcOrd="0" destOrd="1" presId="urn:microsoft.com/office/officeart/2005/8/layout/vList4#2"/>
    <dgm:cxn modelId="{2C78C5C1-04B9-4267-A3E1-E7D845A460C7}" type="presOf" srcId="{BAA08961-A89C-4EF0-9B84-EB99181D3D4E}" destId="{E7E48206-D210-4D67-A24F-A68487701704}" srcOrd="1" destOrd="0" presId="urn:microsoft.com/office/officeart/2005/8/layout/vList4#2"/>
    <dgm:cxn modelId="{E97D1FDA-CF05-45A1-884F-760FA1855BC5}" srcId="{E360701D-B814-464E-B6F2-0ED27EB69A78}" destId="{D8ED0B7E-EF2E-4D3F-BE40-D06213A9F3DD}" srcOrd="0" destOrd="0" parTransId="{55E32D62-2695-4173-90F5-51DF08A18041}" sibTransId="{501F32B0-AE1F-485A-AEF9-864D99124396}"/>
    <dgm:cxn modelId="{0163EDCF-E914-4E22-8C63-EEF0A013EB5A}" srcId="{603ADDCE-D568-4272-BE9D-29A7D2A53BDE}" destId="{E360701D-B814-464E-B6F2-0ED27EB69A78}" srcOrd="2" destOrd="0" parTransId="{6F87D318-DC88-4731-AFEB-03AD1E1DB4FC}" sibTransId="{7250771C-119A-4D2C-B3EC-FA49CF1394B9}"/>
    <dgm:cxn modelId="{86496199-DA9A-4131-A242-324F92B8E6AA}" srcId="{BAA08961-A89C-4EF0-9B84-EB99181D3D4E}" destId="{00D7A351-B34A-4EF7-8135-488AAE530E09}" srcOrd="0" destOrd="0" parTransId="{4119DF1B-7B9B-46AF-9EB2-D4C618E585A0}" sibTransId="{9DCC958D-DF8D-4BF8-A8F5-FA5E691EABA7}"/>
    <dgm:cxn modelId="{D9E24E9D-D72F-4C70-AB4D-259B2BDF4DB3}" srcId="{603ADDCE-D568-4272-BE9D-29A7D2A53BDE}" destId="{BAA08961-A89C-4EF0-9B84-EB99181D3D4E}" srcOrd="0" destOrd="0" parTransId="{11DD4394-C160-4737-8E1C-71B0F41E6263}" sibTransId="{3B7E2800-8809-4CA0-B09D-3BF1DB4AFE1E}"/>
    <dgm:cxn modelId="{ED92C223-BE62-41AE-ADD5-496F84EB4C9C}" type="presOf" srcId="{E360701D-B814-464E-B6F2-0ED27EB69A78}" destId="{85E9836E-D0D0-41C5-A529-1B29612963A6}" srcOrd="0" destOrd="0" presId="urn:microsoft.com/office/officeart/2005/8/layout/vList4#2"/>
    <dgm:cxn modelId="{1EEB0EB8-7BA9-4EA9-95C1-9AFBB476DD64}" type="presOf" srcId="{B91116DB-DECB-4F56-9AE7-0B2FBA809221}" destId="{D6CDB597-065D-4AD9-8C1B-C0CF23FD11DD}" srcOrd="1" destOrd="0" presId="urn:microsoft.com/office/officeart/2005/8/layout/vList4#2"/>
    <dgm:cxn modelId="{8F2A848A-3258-423C-8793-CFEA7C4889EB}" type="presOf" srcId="{A2C15CF3-95C0-43BC-87A2-CED9585A38B2}" destId="{09C493DA-F206-40FC-B982-ABDA4EABE3FC}" srcOrd="0" destOrd="1" presId="urn:microsoft.com/office/officeart/2005/8/layout/vList4#2"/>
    <dgm:cxn modelId="{7F9C6BE9-7067-49F4-B619-CD9F30B3D150}" srcId="{603ADDCE-D568-4272-BE9D-29A7D2A53BDE}" destId="{B91116DB-DECB-4F56-9AE7-0B2FBA809221}" srcOrd="3" destOrd="0" parTransId="{AC9DF9CB-780F-4C97-B972-D74A4088B3B3}" sibTransId="{F64B7547-0FEF-4195-96A1-B06BB482C4C1}"/>
    <dgm:cxn modelId="{C4C527DF-A0E3-4B64-BCCE-A1BEAE0D70F7}" type="presOf" srcId="{D8ED0B7E-EF2E-4D3F-BE40-D06213A9F3DD}" destId="{85E9836E-D0D0-41C5-A529-1B29612963A6}" srcOrd="0" destOrd="1" presId="urn:microsoft.com/office/officeart/2005/8/layout/vList4#2"/>
    <dgm:cxn modelId="{2AF83763-3D15-4B45-8C66-C9599DA15B15}" type="presParOf" srcId="{304A1AC5-B713-42EB-9DAB-301EF83B2D31}" destId="{D21BA17E-7E49-4EEB-99B7-518B6F9BF888}" srcOrd="0" destOrd="0" presId="urn:microsoft.com/office/officeart/2005/8/layout/vList4#2"/>
    <dgm:cxn modelId="{D81E324E-CBBB-4AC1-8228-4DE0F8C0B2D0}" type="presParOf" srcId="{D21BA17E-7E49-4EEB-99B7-518B6F9BF888}" destId="{F63FA849-6643-4749-B77D-8FC4840FCAFB}" srcOrd="0" destOrd="0" presId="urn:microsoft.com/office/officeart/2005/8/layout/vList4#2"/>
    <dgm:cxn modelId="{390C9D74-9503-4161-B083-F60781BB4D27}" type="presParOf" srcId="{D21BA17E-7E49-4EEB-99B7-518B6F9BF888}" destId="{F33CF8BA-F4F9-4E37-9E67-C5B73853A369}" srcOrd="1" destOrd="0" presId="urn:microsoft.com/office/officeart/2005/8/layout/vList4#2"/>
    <dgm:cxn modelId="{97DE40F8-4A7D-4C7E-AD1E-C53FBF5F3473}" type="presParOf" srcId="{D21BA17E-7E49-4EEB-99B7-518B6F9BF888}" destId="{E7E48206-D210-4D67-A24F-A68487701704}" srcOrd="2" destOrd="0" presId="urn:microsoft.com/office/officeart/2005/8/layout/vList4#2"/>
    <dgm:cxn modelId="{4FDC55D6-81B2-43D3-9966-598C37F0F473}" type="presParOf" srcId="{304A1AC5-B713-42EB-9DAB-301EF83B2D31}" destId="{1854F205-5552-45AE-AFC2-1AE9A2EACE32}" srcOrd="1" destOrd="0" presId="urn:microsoft.com/office/officeart/2005/8/layout/vList4#2"/>
    <dgm:cxn modelId="{F347018B-734C-4199-933F-A3660BDA98D3}" type="presParOf" srcId="{304A1AC5-B713-42EB-9DAB-301EF83B2D31}" destId="{EB664B2D-866F-4C5E-8A3C-E4F7E1A49831}" srcOrd="2" destOrd="0" presId="urn:microsoft.com/office/officeart/2005/8/layout/vList4#2"/>
    <dgm:cxn modelId="{06795D65-B29C-4152-B261-EAF14869DA18}" type="presParOf" srcId="{EB664B2D-866F-4C5E-8A3C-E4F7E1A49831}" destId="{09C493DA-F206-40FC-B982-ABDA4EABE3FC}" srcOrd="0" destOrd="0" presId="urn:microsoft.com/office/officeart/2005/8/layout/vList4#2"/>
    <dgm:cxn modelId="{EADBB930-F94F-4932-933C-7C794595AB3A}" type="presParOf" srcId="{EB664B2D-866F-4C5E-8A3C-E4F7E1A49831}" destId="{2DB7D522-F62C-4E7D-80AA-B7AF0CB20D5C}" srcOrd="1" destOrd="0" presId="urn:microsoft.com/office/officeart/2005/8/layout/vList4#2"/>
    <dgm:cxn modelId="{B4E9840E-8CB5-458E-9DE6-6091F55B57B6}" type="presParOf" srcId="{EB664B2D-866F-4C5E-8A3C-E4F7E1A49831}" destId="{4D7933D6-1580-486D-BCFC-59001CE9AF34}" srcOrd="2" destOrd="0" presId="urn:microsoft.com/office/officeart/2005/8/layout/vList4#2"/>
    <dgm:cxn modelId="{0F522888-2FFC-4E35-AFB0-CE7BCC87C32E}" type="presParOf" srcId="{304A1AC5-B713-42EB-9DAB-301EF83B2D31}" destId="{A90911D6-ABFA-4288-9328-0D8A2E39E0D0}" srcOrd="3" destOrd="0" presId="urn:microsoft.com/office/officeart/2005/8/layout/vList4#2"/>
    <dgm:cxn modelId="{51D20428-F0F6-4DD9-B46D-DAB66EDFA03F}" type="presParOf" srcId="{304A1AC5-B713-42EB-9DAB-301EF83B2D31}" destId="{8490B3F5-D56F-46EB-95DF-371648A69BB9}" srcOrd="4" destOrd="0" presId="urn:microsoft.com/office/officeart/2005/8/layout/vList4#2"/>
    <dgm:cxn modelId="{90F5EB4D-014B-4286-B9C7-DBC089812404}" type="presParOf" srcId="{8490B3F5-D56F-46EB-95DF-371648A69BB9}" destId="{85E9836E-D0D0-41C5-A529-1B29612963A6}" srcOrd="0" destOrd="0" presId="urn:microsoft.com/office/officeart/2005/8/layout/vList4#2"/>
    <dgm:cxn modelId="{DC539F93-F63A-4040-A748-04A755D156A1}" type="presParOf" srcId="{8490B3F5-D56F-46EB-95DF-371648A69BB9}" destId="{8B3DD1BC-53D9-4F51-B36C-CCF47ADE3367}" srcOrd="1" destOrd="0" presId="urn:microsoft.com/office/officeart/2005/8/layout/vList4#2"/>
    <dgm:cxn modelId="{696F7EBB-6A46-4A35-95C8-3EEF6E232BF5}" type="presParOf" srcId="{8490B3F5-D56F-46EB-95DF-371648A69BB9}" destId="{AF4E00BF-A070-40E9-870F-84E53D625E6F}" srcOrd="2" destOrd="0" presId="urn:microsoft.com/office/officeart/2005/8/layout/vList4#2"/>
    <dgm:cxn modelId="{36BA4960-9B32-4ABC-9777-E5B303C2076C}" type="presParOf" srcId="{304A1AC5-B713-42EB-9DAB-301EF83B2D31}" destId="{94C43B0E-8F8F-448F-BD9D-F029C1A86291}" srcOrd="5" destOrd="0" presId="urn:microsoft.com/office/officeart/2005/8/layout/vList4#2"/>
    <dgm:cxn modelId="{EECA6822-A081-4425-9095-5A227ED0B891}" type="presParOf" srcId="{304A1AC5-B713-42EB-9DAB-301EF83B2D31}" destId="{7F4F8418-F54A-4EBF-9A60-B20206ADC0CF}" srcOrd="6" destOrd="0" presId="urn:microsoft.com/office/officeart/2005/8/layout/vList4#2"/>
    <dgm:cxn modelId="{73AB3C4F-2D03-4D03-945C-9AE6532C2B3D}" type="presParOf" srcId="{7F4F8418-F54A-4EBF-9A60-B20206ADC0CF}" destId="{A4B9C0F1-F8C9-4DBF-A680-649792710AD9}" srcOrd="0" destOrd="0" presId="urn:microsoft.com/office/officeart/2005/8/layout/vList4#2"/>
    <dgm:cxn modelId="{6B565B36-F0B8-45CC-8E51-6216D99FBB02}" type="presParOf" srcId="{7F4F8418-F54A-4EBF-9A60-B20206ADC0CF}" destId="{6526AE6C-2991-4601-90E7-41DA3058EF0B}" srcOrd="1" destOrd="0" presId="urn:microsoft.com/office/officeart/2005/8/layout/vList4#2"/>
    <dgm:cxn modelId="{F6E5F1C8-A722-4DB2-989A-13284E749B74}" type="presParOf" srcId="{7F4F8418-F54A-4EBF-9A60-B20206ADC0CF}" destId="{D6CDB597-065D-4AD9-8C1B-C0CF23FD11DD}" srcOrd="2" destOrd="0" presId="urn:microsoft.com/office/officeart/2005/8/layout/vList4#2"/>
  </dgm:cxnLst>
  <dgm:bg/>
  <dgm:whole/>
  <dgm:extLst>
    <a:ext uri="http://schemas.microsoft.com/office/drawing/2008/diagram"/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03ADDCE-D568-4272-BE9D-29A7D2A53BDE}" type="doc">
      <dgm:prSet loTypeId="urn:microsoft.com/office/officeart/2005/8/layout/pList2#1" loCatId="list" qsTypeId="urn:microsoft.com/office/officeart/2005/8/quickstyle/simple5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BAA08961-A89C-4EF0-9B84-EB99181D3D4E}">
      <dgm:prSet phldrT="[Текст]" custT="1"/>
      <dgm:spPr/>
      <dgm:t>
        <a:bodyPr/>
        <a:lstStyle/>
        <a:p>
          <a:pPr algn="ctr"/>
          <a:r>
            <a:rPr lang="ru-RU" sz="900" b="1" dirty="0" smtClean="0"/>
            <a:t>   </a:t>
          </a:r>
          <a:r>
            <a:rPr lang="ru-RU" sz="1600" b="1" dirty="0" err="1" smtClean="0"/>
            <a:t>Текстовий</a:t>
          </a:r>
          <a:r>
            <a:rPr lang="ru-RU" sz="1600" b="1" dirty="0" smtClean="0"/>
            <a:t>  блог </a:t>
          </a:r>
          <a:endParaRPr lang="ru-RU" sz="1600" b="1" dirty="0"/>
        </a:p>
      </dgm:t>
    </dgm:pt>
    <dgm:pt modelId="{11DD4394-C160-4737-8E1C-71B0F41E6263}" type="parTrans" cxnId="{D9E24E9D-D72F-4C70-AB4D-259B2BDF4DB3}">
      <dgm:prSet/>
      <dgm:spPr/>
      <dgm:t>
        <a:bodyPr/>
        <a:lstStyle/>
        <a:p>
          <a:endParaRPr lang="ru-RU"/>
        </a:p>
      </dgm:t>
    </dgm:pt>
    <dgm:pt modelId="{3B7E2800-8809-4CA0-B09D-3BF1DB4AFE1E}" type="sibTrans" cxnId="{D9E24E9D-D72F-4C70-AB4D-259B2BDF4DB3}">
      <dgm:prSet/>
      <dgm:spPr/>
      <dgm:t>
        <a:bodyPr/>
        <a:lstStyle/>
        <a:p>
          <a:endParaRPr lang="ru-RU"/>
        </a:p>
      </dgm:t>
    </dgm:pt>
    <dgm:pt modelId="{3C1BE6F5-1061-4CD9-8410-0DCD053A5F69}">
      <dgm:prSet phldrT="[Текст]" custT="1"/>
      <dgm:spPr/>
      <dgm:t>
        <a:bodyPr/>
        <a:lstStyle/>
        <a:p>
          <a:pPr algn="l"/>
          <a:r>
            <a:rPr lang="ru-RU" sz="1000" b="1" dirty="0" err="1" smtClean="0"/>
            <a:t>Фотоблог</a:t>
          </a:r>
          <a:r>
            <a:rPr lang="ru-RU" sz="1000" b="1" dirty="0" smtClean="0"/>
            <a:t> </a:t>
          </a:r>
          <a:endParaRPr lang="ru-RU" sz="1000" b="1" dirty="0"/>
        </a:p>
      </dgm:t>
    </dgm:pt>
    <dgm:pt modelId="{CBF8DBB6-1D0B-4056-8ABC-504F452D799F}" type="parTrans" cxnId="{AD51FE0A-7532-4AB6-9997-CE09B53C2F79}">
      <dgm:prSet/>
      <dgm:spPr/>
      <dgm:t>
        <a:bodyPr/>
        <a:lstStyle/>
        <a:p>
          <a:endParaRPr lang="ru-RU"/>
        </a:p>
      </dgm:t>
    </dgm:pt>
    <dgm:pt modelId="{FBE2921C-30CF-4EC9-BBA7-E065DE09C14B}" type="sibTrans" cxnId="{AD51FE0A-7532-4AB6-9997-CE09B53C2F79}">
      <dgm:prSet/>
      <dgm:spPr/>
      <dgm:t>
        <a:bodyPr/>
        <a:lstStyle/>
        <a:p>
          <a:endParaRPr lang="ru-RU"/>
        </a:p>
      </dgm:t>
    </dgm:pt>
    <dgm:pt modelId="{E360701D-B814-464E-B6F2-0ED27EB69A78}">
      <dgm:prSet phldrT="[Текст]"/>
      <dgm:spPr/>
      <dgm:t>
        <a:bodyPr/>
        <a:lstStyle/>
        <a:p>
          <a:pPr algn="ctr"/>
          <a:r>
            <a:rPr lang="ru-RU" sz="1200" b="1" smtClean="0"/>
            <a:t>Музичний блог </a:t>
          </a:r>
          <a:endParaRPr lang="ru-RU" sz="1200" b="1" dirty="0"/>
        </a:p>
      </dgm:t>
    </dgm:pt>
    <dgm:pt modelId="{6F87D318-DC88-4731-AFEB-03AD1E1DB4FC}" type="parTrans" cxnId="{0163EDCF-E914-4E22-8C63-EEF0A013EB5A}">
      <dgm:prSet/>
      <dgm:spPr/>
      <dgm:t>
        <a:bodyPr/>
        <a:lstStyle/>
        <a:p>
          <a:endParaRPr lang="ru-RU"/>
        </a:p>
      </dgm:t>
    </dgm:pt>
    <dgm:pt modelId="{7250771C-119A-4D2C-B3EC-FA49CF1394B9}" type="sibTrans" cxnId="{0163EDCF-E914-4E22-8C63-EEF0A013EB5A}">
      <dgm:prSet/>
      <dgm:spPr/>
      <dgm:t>
        <a:bodyPr/>
        <a:lstStyle/>
        <a:p>
          <a:endParaRPr lang="ru-RU"/>
        </a:p>
      </dgm:t>
    </dgm:pt>
    <dgm:pt modelId="{B91116DB-DECB-4F56-9AE7-0B2FBA809221}">
      <dgm:prSet phldrT="[Текст]"/>
      <dgm:spPr/>
      <dgm:t>
        <a:bodyPr/>
        <a:lstStyle/>
        <a:p>
          <a:pPr algn="ctr"/>
          <a:r>
            <a:rPr lang="ru-RU" sz="1200" b="1" smtClean="0"/>
            <a:t>Подкаст і блогкастинг </a:t>
          </a:r>
          <a:endParaRPr lang="ru-RU" sz="1200" b="1" dirty="0"/>
        </a:p>
      </dgm:t>
    </dgm:pt>
    <dgm:pt modelId="{AC9DF9CB-780F-4C97-B972-D74A4088B3B3}" type="parTrans" cxnId="{7F9C6BE9-7067-49F4-B619-CD9F30B3D150}">
      <dgm:prSet/>
      <dgm:spPr/>
      <dgm:t>
        <a:bodyPr/>
        <a:lstStyle/>
        <a:p>
          <a:endParaRPr lang="ru-RU"/>
        </a:p>
      </dgm:t>
    </dgm:pt>
    <dgm:pt modelId="{F64B7547-0FEF-4195-96A1-B06BB482C4C1}" type="sibTrans" cxnId="{7F9C6BE9-7067-49F4-B619-CD9F30B3D150}">
      <dgm:prSet/>
      <dgm:spPr/>
      <dgm:t>
        <a:bodyPr/>
        <a:lstStyle/>
        <a:p>
          <a:endParaRPr lang="ru-RU"/>
        </a:p>
      </dgm:t>
    </dgm:pt>
    <dgm:pt modelId="{9CE7036D-F475-4F0F-A56A-8316D1DCD335}">
      <dgm:prSet phldrT="[Текст]"/>
      <dgm:spPr/>
      <dgm:t>
        <a:bodyPr/>
        <a:lstStyle/>
        <a:p>
          <a:pPr algn="ctr"/>
          <a:r>
            <a:rPr lang="ru-RU" b="1" smtClean="0"/>
            <a:t>Відеоблог</a:t>
          </a:r>
          <a:r>
            <a:rPr lang="uk-UA" b="1" smtClean="0"/>
            <a:t> </a:t>
          </a:r>
          <a:endParaRPr lang="ru-RU" b="1" dirty="0"/>
        </a:p>
      </dgm:t>
    </dgm:pt>
    <dgm:pt modelId="{025C3C27-91C6-41EE-B6C8-B60B4B001765}" type="parTrans" cxnId="{76C0F6B6-13E5-4689-BF9D-3E6033B4E9F8}">
      <dgm:prSet/>
      <dgm:spPr/>
      <dgm:t>
        <a:bodyPr/>
        <a:lstStyle/>
        <a:p>
          <a:endParaRPr lang="ru-RU"/>
        </a:p>
      </dgm:t>
    </dgm:pt>
    <dgm:pt modelId="{0652D9EC-AA92-416D-8186-0A5FA3A23222}" type="sibTrans" cxnId="{76C0F6B6-13E5-4689-BF9D-3E6033B4E9F8}">
      <dgm:prSet/>
      <dgm:spPr/>
      <dgm:t>
        <a:bodyPr/>
        <a:lstStyle/>
        <a:p>
          <a:endParaRPr lang="ru-RU"/>
        </a:p>
      </dgm:t>
    </dgm:pt>
    <dgm:pt modelId="{10619F59-CF17-42D6-9226-73A15EA59D8E}">
      <dgm:prSet phldrT="[Текст]" custT="1"/>
      <dgm:spPr/>
      <dgm:t>
        <a:bodyPr/>
        <a:lstStyle/>
        <a:p>
          <a:pPr algn="l"/>
          <a:r>
            <a:rPr lang="ru-RU" sz="800" b="1" dirty="0" smtClean="0"/>
            <a:t>блог, </a:t>
          </a:r>
          <a:r>
            <a:rPr lang="ru-RU" sz="800" b="1" dirty="0" err="1" smtClean="0"/>
            <a:t>основним</a:t>
          </a:r>
          <a:r>
            <a:rPr lang="ru-RU" sz="800" b="1" dirty="0" smtClean="0"/>
            <a:t> контентом </a:t>
          </a:r>
          <a:r>
            <a:rPr lang="ru-RU" sz="800" b="1" dirty="0" err="1" smtClean="0"/>
            <a:t>якого</a:t>
          </a:r>
          <a:r>
            <a:rPr lang="ru-RU" sz="800" b="1" dirty="0" smtClean="0"/>
            <a:t> є </a:t>
          </a:r>
          <a:r>
            <a:rPr lang="ru-RU" sz="800" b="1" dirty="0" err="1" smtClean="0"/>
            <a:t>фотографії</a:t>
          </a:r>
          <a:r>
            <a:rPr lang="uk-UA" sz="800" b="1" dirty="0" smtClean="0"/>
            <a:t>. </a:t>
          </a:r>
          <a:r>
            <a:rPr lang="ru-RU" sz="800" b="1" dirty="0" err="1" smtClean="0"/>
            <a:t>Фотоблог</a:t>
          </a:r>
          <a:r>
            <a:rPr lang="ru-RU" sz="800" b="1" dirty="0" smtClean="0"/>
            <a:t> — вебсайт, </a:t>
          </a:r>
          <a:r>
            <a:rPr lang="uk-UA" sz="800" b="1" dirty="0" smtClean="0"/>
            <a:t>що містить </a:t>
          </a:r>
          <a:r>
            <a:rPr lang="ru-RU" sz="800" b="1" dirty="0" smtClean="0"/>
            <a:t>в </a:t>
          </a:r>
          <a:r>
            <a:rPr lang="ru-RU" sz="800" b="1" dirty="0" err="1" smtClean="0"/>
            <a:t>сво</a:t>
          </a:r>
          <a:r>
            <a:rPr lang="uk-UA" sz="800" b="1" dirty="0" smtClean="0"/>
            <a:t>ї</a:t>
          </a:r>
          <a:r>
            <a:rPr lang="ru-RU" sz="800" b="1" dirty="0" smtClean="0"/>
            <a:t>й основ</a:t>
          </a:r>
          <a:r>
            <a:rPr lang="uk-UA" sz="800" b="1" dirty="0" smtClean="0"/>
            <a:t>і</a:t>
          </a:r>
          <a:r>
            <a:rPr lang="ru-RU" sz="800" b="1" dirty="0" smtClean="0"/>
            <a:t> фотограф</a:t>
          </a:r>
          <a:r>
            <a:rPr lang="uk-UA" sz="800" b="1" dirty="0" err="1" smtClean="0"/>
            <a:t>ії</a:t>
          </a:r>
          <a:r>
            <a:rPr lang="uk-UA" sz="800" b="1" dirty="0" smtClean="0"/>
            <a:t>, що</a:t>
          </a:r>
          <a:r>
            <a:rPr lang="ru-RU" sz="800" b="1" dirty="0" smtClean="0"/>
            <a:t> регулярно </a:t>
          </a:r>
          <a:r>
            <a:rPr lang="ru-RU" sz="800" b="1" dirty="0" err="1" smtClean="0"/>
            <a:t>публ</a:t>
          </a:r>
          <a:r>
            <a:rPr lang="uk-UA" sz="800" b="1" dirty="0" smtClean="0"/>
            <a:t>і</a:t>
          </a:r>
          <a:r>
            <a:rPr lang="ru-RU" sz="800" b="1" dirty="0" smtClean="0"/>
            <a:t>ку</a:t>
          </a:r>
          <a:r>
            <a:rPr lang="uk-UA" sz="800" b="1" dirty="0" err="1" smtClean="0"/>
            <a:t>ються</a:t>
          </a:r>
          <a:r>
            <a:rPr lang="ru-RU" sz="800" b="1" dirty="0" smtClean="0"/>
            <a:t>, часто с</a:t>
          </a:r>
          <a:r>
            <a:rPr lang="uk-UA" sz="800" b="1" dirty="0" smtClean="0"/>
            <a:t>у</a:t>
          </a:r>
          <a:r>
            <a:rPr lang="ru-RU" sz="800" b="1" dirty="0" err="1" smtClean="0"/>
            <a:t>провожд</a:t>
          </a:r>
          <a:r>
            <a:rPr lang="uk-UA" sz="800" b="1" dirty="0" smtClean="0"/>
            <a:t>жуються</a:t>
          </a:r>
          <a:r>
            <a:rPr lang="ru-RU" sz="800" b="1" dirty="0" smtClean="0"/>
            <a:t> </a:t>
          </a:r>
          <a:r>
            <a:rPr lang="ru-RU" sz="800" b="1" dirty="0" err="1" smtClean="0"/>
            <a:t>назва</a:t>
          </a:r>
          <a:r>
            <a:rPr lang="uk-UA" sz="800" b="1" dirty="0" smtClean="0"/>
            <a:t>ми фотографій</a:t>
          </a:r>
          <a:r>
            <a:rPr lang="ru-RU" sz="800" b="1" dirty="0" smtClean="0"/>
            <a:t>, </a:t>
          </a:r>
          <a:r>
            <a:rPr lang="ru-RU" sz="800" b="1" dirty="0" err="1" smtClean="0"/>
            <a:t>дато</a:t>
          </a:r>
          <a:r>
            <a:rPr lang="uk-UA" sz="800" b="1" dirty="0" smtClean="0"/>
            <a:t>ю</a:t>
          </a:r>
          <a:r>
            <a:rPr lang="ru-RU" sz="800" b="1" dirty="0" smtClean="0"/>
            <a:t>/</a:t>
          </a:r>
          <a:r>
            <a:rPr lang="uk-UA" sz="800" b="1" dirty="0" smtClean="0"/>
            <a:t>часом</a:t>
          </a:r>
          <a:r>
            <a:rPr lang="ru-RU" sz="800" b="1" dirty="0" smtClean="0"/>
            <a:t>, текстов</a:t>
          </a:r>
          <a:r>
            <a:rPr lang="uk-UA" sz="800" b="1" dirty="0" smtClean="0"/>
            <a:t>и</a:t>
          </a:r>
          <a:r>
            <a:rPr lang="ru-RU" sz="800" b="1" dirty="0" smtClean="0"/>
            <a:t>м </a:t>
          </a:r>
          <a:r>
            <a:rPr lang="ru-RU" sz="800" b="1" dirty="0" err="1" smtClean="0"/>
            <a:t>опис</a:t>
          </a:r>
          <a:r>
            <a:rPr lang="uk-UA" sz="800" b="1" dirty="0" smtClean="0"/>
            <a:t>ом</a:t>
          </a:r>
          <a:r>
            <a:rPr lang="ru-RU" sz="800" b="1" dirty="0" smtClean="0"/>
            <a:t>, в</a:t>
          </a:r>
          <a:r>
            <a:rPr lang="uk-UA" sz="800" b="1" dirty="0" err="1" smtClean="0"/>
            <a:t>ідомостями</a:t>
          </a:r>
          <a:r>
            <a:rPr lang="ru-RU" sz="800" b="1" dirty="0" smtClean="0"/>
            <a:t> </a:t>
          </a:r>
          <a:r>
            <a:rPr lang="ru-RU" sz="800" b="1" dirty="0" err="1" smtClean="0"/>
            <a:t>Exif</a:t>
          </a:r>
          <a:r>
            <a:rPr lang="ru-RU" sz="800" b="1" dirty="0" smtClean="0"/>
            <a:t> </a:t>
          </a:r>
          <a:r>
            <a:rPr lang="uk-UA" sz="800" b="1" dirty="0" smtClean="0"/>
            <a:t>і</a:t>
          </a:r>
          <a:r>
            <a:rPr lang="ru-RU" sz="800" b="1" dirty="0" smtClean="0"/>
            <a:t> </a:t>
          </a:r>
          <a:r>
            <a:rPr lang="ru-RU" sz="800" b="1" dirty="0" err="1" smtClean="0"/>
            <a:t>др</a:t>
          </a:r>
          <a:endParaRPr lang="ru-RU" sz="800" b="1" dirty="0"/>
        </a:p>
      </dgm:t>
    </dgm:pt>
    <dgm:pt modelId="{27286197-0854-409B-AC18-0A9440C2047F}" type="parTrans" cxnId="{D75B3072-B4C8-4D64-8916-834EDA17BD1F}">
      <dgm:prSet/>
      <dgm:spPr/>
      <dgm:t>
        <a:bodyPr/>
        <a:lstStyle/>
        <a:p>
          <a:endParaRPr lang="ru-RU"/>
        </a:p>
      </dgm:t>
    </dgm:pt>
    <dgm:pt modelId="{D5699DDF-7D19-4D1C-B4FB-46005792D03F}" type="sibTrans" cxnId="{D75B3072-B4C8-4D64-8916-834EDA17BD1F}">
      <dgm:prSet/>
      <dgm:spPr/>
      <dgm:t>
        <a:bodyPr/>
        <a:lstStyle/>
        <a:p>
          <a:endParaRPr lang="ru-RU"/>
        </a:p>
      </dgm:t>
    </dgm:pt>
    <dgm:pt modelId="{F5B665D7-6B65-4792-8278-428B33BDBEF8}">
      <dgm:prSet phldrT="[Текст]" custT="1"/>
      <dgm:spPr/>
      <dgm:t>
        <a:bodyPr/>
        <a:lstStyle/>
        <a:p>
          <a:pPr algn="l"/>
          <a:r>
            <a:rPr lang="ru-RU" sz="1200" b="1" dirty="0" err="1" smtClean="0"/>
            <a:t>блог</a:t>
          </a:r>
          <a:r>
            <a:rPr lang="ru-RU" sz="1200" b="1" dirty="0" smtClean="0"/>
            <a:t>, </a:t>
          </a:r>
          <a:r>
            <a:rPr lang="ru-RU" sz="1200" b="1" dirty="0" err="1" smtClean="0"/>
            <a:t>основним</a:t>
          </a:r>
          <a:r>
            <a:rPr lang="ru-RU" sz="1200" b="1" dirty="0" smtClean="0"/>
            <a:t> </a:t>
          </a:r>
          <a:r>
            <a:rPr lang="ru-RU" sz="1200" b="1" dirty="0" err="1" smtClean="0"/>
            <a:t>контентом</a:t>
          </a:r>
          <a:r>
            <a:rPr lang="ru-RU" sz="1200" b="1" dirty="0" smtClean="0"/>
            <a:t> </a:t>
          </a:r>
          <a:r>
            <a:rPr lang="ru-RU" sz="1200" b="1" dirty="0" err="1" smtClean="0"/>
            <a:t>якого</a:t>
          </a:r>
          <a:r>
            <a:rPr lang="ru-RU" sz="1200" b="1" dirty="0" smtClean="0"/>
            <a:t> </a:t>
          </a:r>
          <a:r>
            <a:rPr lang="ru-RU" sz="1200" b="1" dirty="0" err="1" smtClean="0"/>
            <a:t>є</a:t>
          </a:r>
          <a:r>
            <a:rPr lang="ru-RU" sz="1200" b="1" dirty="0" smtClean="0"/>
            <a:t> </a:t>
          </a:r>
          <a:r>
            <a:rPr lang="ru-RU" sz="1200" b="1" dirty="0" err="1" smtClean="0"/>
            <a:t>музичні</a:t>
          </a:r>
          <a:r>
            <a:rPr lang="ru-RU" sz="1200" b="1" dirty="0" smtClean="0"/>
            <a:t> </a:t>
          </a:r>
          <a:r>
            <a:rPr lang="ru-RU" sz="1200" b="1" dirty="0" err="1" smtClean="0"/>
            <a:t>файли</a:t>
          </a:r>
          <a:endParaRPr lang="ru-RU" sz="1200" b="1" dirty="0"/>
        </a:p>
      </dgm:t>
    </dgm:pt>
    <dgm:pt modelId="{F1D3D59F-405A-4CD4-97C6-84037A6133BF}" type="parTrans" cxnId="{553CAA9F-4E8E-4476-8A09-D327375AC3A5}">
      <dgm:prSet/>
      <dgm:spPr/>
      <dgm:t>
        <a:bodyPr/>
        <a:lstStyle/>
        <a:p>
          <a:endParaRPr lang="ru-RU"/>
        </a:p>
      </dgm:t>
    </dgm:pt>
    <dgm:pt modelId="{80473A11-1D50-48D5-87A1-2E157A10ADAD}" type="sibTrans" cxnId="{553CAA9F-4E8E-4476-8A09-D327375AC3A5}">
      <dgm:prSet/>
      <dgm:spPr/>
      <dgm:t>
        <a:bodyPr/>
        <a:lstStyle/>
        <a:p>
          <a:endParaRPr lang="ru-RU"/>
        </a:p>
      </dgm:t>
    </dgm:pt>
    <dgm:pt modelId="{C0D6CFD7-EE6F-4B50-A811-BF48D7E4120C}">
      <dgm:prSet phldrT="[Текст]" custT="1"/>
      <dgm:spPr/>
      <dgm:t>
        <a:bodyPr/>
        <a:lstStyle/>
        <a:p>
          <a:pPr algn="l"/>
          <a:r>
            <a:rPr lang="ru-RU" sz="1100" b="1" dirty="0" smtClean="0"/>
            <a:t>блог, </a:t>
          </a:r>
          <a:r>
            <a:rPr lang="ru-RU" sz="1100" b="1" dirty="0" err="1" smtClean="0"/>
            <a:t>основний</a:t>
          </a:r>
          <a:r>
            <a:rPr lang="ru-RU" sz="1100" b="1" dirty="0" smtClean="0"/>
            <a:t> контент </a:t>
          </a:r>
          <a:r>
            <a:rPr lang="ru-RU" sz="1100" b="1" dirty="0" err="1" smtClean="0"/>
            <a:t>якого</a:t>
          </a:r>
          <a:r>
            <a:rPr lang="ru-RU" sz="1100" b="1" dirty="0" smtClean="0"/>
            <a:t> </a:t>
          </a:r>
          <a:r>
            <a:rPr lang="ru-RU" sz="1100" b="1" dirty="0" err="1" smtClean="0"/>
            <a:t>надиктовується</a:t>
          </a:r>
          <a:r>
            <a:rPr lang="ru-RU" sz="1100" b="1" dirty="0" smtClean="0"/>
            <a:t> та </a:t>
          </a:r>
          <a:endParaRPr lang="ru-RU" sz="1100" b="1" dirty="0"/>
        </a:p>
      </dgm:t>
    </dgm:pt>
    <dgm:pt modelId="{505E79E5-5116-40C0-9B20-04C0820FB1F2}" type="parTrans" cxnId="{1B8DE2DE-BAF7-4865-B307-D6D55C28C806}">
      <dgm:prSet/>
      <dgm:spPr/>
      <dgm:t>
        <a:bodyPr/>
        <a:lstStyle/>
        <a:p>
          <a:endParaRPr lang="ru-RU"/>
        </a:p>
      </dgm:t>
    </dgm:pt>
    <dgm:pt modelId="{2C727B1D-2715-41FF-941D-2A488070FB76}" type="sibTrans" cxnId="{1B8DE2DE-BAF7-4865-B307-D6D55C28C806}">
      <dgm:prSet/>
      <dgm:spPr/>
      <dgm:t>
        <a:bodyPr/>
        <a:lstStyle/>
        <a:p>
          <a:endParaRPr lang="ru-RU"/>
        </a:p>
      </dgm:t>
    </dgm:pt>
    <dgm:pt modelId="{01DDE0EC-D53C-4511-BEEA-F63EAC765045}">
      <dgm:prSet phldrT="[Текст]"/>
      <dgm:spPr/>
      <dgm:t>
        <a:bodyPr/>
        <a:lstStyle/>
        <a:p>
          <a:pPr algn="l"/>
          <a:r>
            <a:rPr lang="ru-RU" b="1" smtClean="0"/>
            <a:t>блог, основним контентом якого є відеофайли</a:t>
          </a:r>
          <a:endParaRPr lang="ru-RU" b="1" dirty="0"/>
        </a:p>
      </dgm:t>
    </dgm:pt>
    <dgm:pt modelId="{81B0FA4E-9035-4AD3-B470-979AFAB1E42F}" type="parTrans" cxnId="{1D0831AD-3992-486D-A40A-7EC09AE4E33A}">
      <dgm:prSet/>
      <dgm:spPr/>
      <dgm:t>
        <a:bodyPr/>
        <a:lstStyle/>
        <a:p>
          <a:endParaRPr lang="ru-RU"/>
        </a:p>
      </dgm:t>
    </dgm:pt>
    <dgm:pt modelId="{2FEA7256-B9E5-4B6A-8FAC-37A113160389}" type="sibTrans" cxnId="{1D0831AD-3992-486D-A40A-7EC09AE4E33A}">
      <dgm:prSet/>
      <dgm:spPr/>
      <dgm:t>
        <a:bodyPr/>
        <a:lstStyle/>
        <a:p>
          <a:endParaRPr lang="ru-RU"/>
        </a:p>
      </dgm:t>
    </dgm:pt>
    <dgm:pt modelId="{BCB757D5-2693-46B4-ACE0-17AAF3F2AEBC}">
      <dgm:prSet phldrT="[Текст]" custT="1"/>
      <dgm:spPr/>
      <dgm:t>
        <a:bodyPr/>
        <a:lstStyle/>
        <a:p>
          <a:pPr algn="l"/>
          <a:r>
            <a:rPr lang="ru-RU" sz="1200" b="1" dirty="0" smtClean="0"/>
            <a:t>блог, </a:t>
          </a:r>
          <a:r>
            <a:rPr lang="ru-RU" sz="1200" b="1" dirty="0" err="1" smtClean="0"/>
            <a:t>основним</a:t>
          </a:r>
          <a:r>
            <a:rPr lang="ru-RU" sz="1200" b="1" dirty="0" smtClean="0"/>
            <a:t> контентом </a:t>
          </a:r>
          <a:r>
            <a:rPr lang="ru-RU" sz="1200" b="1" dirty="0" err="1" smtClean="0"/>
            <a:t>якого</a:t>
          </a:r>
          <a:r>
            <a:rPr lang="ru-RU" sz="1200" b="1" dirty="0" smtClean="0"/>
            <a:t> є </a:t>
          </a:r>
          <a:r>
            <a:rPr lang="ru-RU" sz="1200" b="1" dirty="0" err="1" smtClean="0"/>
            <a:t>тексти</a:t>
          </a:r>
          <a:endParaRPr lang="ru-RU" sz="1200" b="1" dirty="0"/>
        </a:p>
      </dgm:t>
    </dgm:pt>
    <dgm:pt modelId="{7FD471DF-D3E4-414A-90EF-E2E0B532102B}" type="sibTrans" cxnId="{4DEC848C-9A5A-4678-BB19-B35AED5769E3}">
      <dgm:prSet/>
      <dgm:spPr/>
      <dgm:t>
        <a:bodyPr/>
        <a:lstStyle/>
        <a:p>
          <a:endParaRPr lang="ru-RU"/>
        </a:p>
      </dgm:t>
    </dgm:pt>
    <dgm:pt modelId="{1E37B968-C0F6-42EE-9F9E-B08799DEB614}" type="parTrans" cxnId="{4DEC848C-9A5A-4678-BB19-B35AED5769E3}">
      <dgm:prSet/>
      <dgm:spPr/>
      <dgm:t>
        <a:bodyPr/>
        <a:lstStyle/>
        <a:p>
          <a:endParaRPr lang="ru-RU"/>
        </a:p>
      </dgm:t>
    </dgm:pt>
    <dgm:pt modelId="{9454B8F1-C8B2-43D8-B27B-8843376736CE}">
      <dgm:prSet custT="1"/>
      <dgm:spPr/>
      <dgm:t>
        <a:bodyPr/>
        <a:lstStyle/>
        <a:p>
          <a:r>
            <a:rPr lang="ru-RU" sz="1100" b="1" dirty="0" err="1" smtClean="0"/>
            <a:t>викладається</a:t>
          </a:r>
          <a:r>
            <a:rPr lang="ru-RU" sz="1100" b="1" dirty="0" smtClean="0"/>
            <a:t> у </a:t>
          </a:r>
          <a:r>
            <a:rPr lang="ru-RU" sz="1100" b="1" dirty="0" err="1" smtClean="0"/>
            <a:t>вигляді</a:t>
          </a:r>
          <a:r>
            <a:rPr lang="ru-RU" sz="1100" b="1" dirty="0" smtClean="0"/>
            <a:t> MP3-файлів</a:t>
          </a:r>
          <a:endParaRPr lang="ru-RU" sz="1100" b="1" dirty="0"/>
        </a:p>
      </dgm:t>
    </dgm:pt>
    <dgm:pt modelId="{7F1F3AF8-BA3F-4B08-A57B-F56C761CD154}" type="parTrans" cxnId="{BDE8755B-5B91-47A3-B0F4-B4574DDD6397}">
      <dgm:prSet/>
      <dgm:spPr/>
      <dgm:t>
        <a:bodyPr/>
        <a:lstStyle/>
        <a:p>
          <a:endParaRPr lang="ru-RU"/>
        </a:p>
      </dgm:t>
    </dgm:pt>
    <dgm:pt modelId="{29E2EF0D-3FEA-4B5A-866B-F49CCCABAA30}" type="sibTrans" cxnId="{BDE8755B-5B91-47A3-B0F4-B4574DDD6397}">
      <dgm:prSet/>
      <dgm:spPr/>
      <dgm:t>
        <a:bodyPr/>
        <a:lstStyle/>
        <a:p>
          <a:endParaRPr lang="ru-RU"/>
        </a:p>
      </dgm:t>
    </dgm:pt>
    <dgm:pt modelId="{FCF7C78A-7D52-488D-9DF4-2949D5F62925}">
      <dgm:prSet phldrT="[Текст]"/>
      <dgm:spPr/>
      <dgm:t>
        <a:bodyPr/>
        <a:lstStyle/>
        <a:p>
          <a:pPr algn="r"/>
          <a:endParaRPr lang="ru-RU" sz="700" dirty="0"/>
        </a:p>
      </dgm:t>
    </dgm:pt>
    <dgm:pt modelId="{9AB3F609-04DB-422F-AB3D-ECC92A10D330}" type="parTrans" cxnId="{EAE755A1-9E98-40E2-8D6A-DDAD001F0A64}">
      <dgm:prSet/>
      <dgm:spPr/>
      <dgm:t>
        <a:bodyPr/>
        <a:lstStyle/>
        <a:p>
          <a:endParaRPr lang="ru-RU"/>
        </a:p>
      </dgm:t>
    </dgm:pt>
    <dgm:pt modelId="{878742AA-6350-4ED7-93AE-FB5B67776E0E}" type="sibTrans" cxnId="{EAE755A1-9E98-40E2-8D6A-DDAD001F0A64}">
      <dgm:prSet/>
      <dgm:spPr/>
      <dgm:t>
        <a:bodyPr/>
        <a:lstStyle/>
        <a:p>
          <a:endParaRPr lang="ru-RU"/>
        </a:p>
      </dgm:t>
    </dgm:pt>
    <dgm:pt modelId="{1E433AA9-1BEA-46F6-82F0-57EFC1AD712A}" type="pres">
      <dgm:prSet presAssocID="{603ADDCE-D568-4272-BE9D-29A7D2A53BD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25A15D-04DE-43F9-BE30-15BE98A2A840}" type="pres">
      <dgm:prSet presAssocID="{603ADDCE-D568-4272-BE9D-29A7D2A53BDE}" presName="bkgdShp" presStyleLbl="alignAccFollowNode1" presStyleIdx="0" presStyleCnt="1"/>
      <dgm:spPr/>
      <dgm:t>
        <a:bodyPr/>
        <a:lstStyle/>
        <a:p>
          <a:endParaRPr lang="ru-RU"/>
        </a:p>
      </dgm:t>
    </dgm:pt>
    <dgm:pt modelId="{216F0EEE-3158-433A-8C8F-7A80623B0D30}" type="pres">
      <dgm:prSet presAssocID="{603ADDCE-D568-4272-BE9D-29A7D2A53BDE}" presName="linComp" presStyleCnt="0"/>
      <dgm:spPr/>
      <dgm:t>
        <a:bodyPr/>
        <a:lstStyle/>
        <a:p>
          <a:endParaRPr lang="ru-RU"/>
        </a:p>
      </dgm:t>
    </dgm:pt>
    <dgm:pt modelId="{D52029B7-6C72-41D0-9A18-D032DE5EE94E}" type="pres">
      <dgm:prSet presAssocID="{BAA08961-A89C-4EF0-9B84-EB99181D3D4E}" presName="compNode" presStyleCnt="0"/>
      <dgm:spPr/>
      <dgm:t>
        <a:bodyPr/>
        <a:lstStyle/>
        <a:p>
          <a:endParaRPr lang="ru-RU"/>
        </a:p>
      </dgm:t>
    </dgm:pt>
    <dgm:pt modelId="{B0BE7E3E-431E-4CD3-A798-ED0A5D10C718}" type="pres">
      <dgm:prSet presAssocID="{BAA08961-A89C-4EF0-9B84-EB99181D3D4E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6A59F8-2368-43B1-80BF-29BCBA709981}" type="pres">
      <dgm:prSet presAssocID="{BAA08961-A89C-4EF0-9B84-EB99181D3D4E}" presName="invisiNode" presStyleLbl="node1" presStyleIdx="0" presStyleCnt="5"/>
      <dgm:spPr/>
      <dgm:t>
        <a:bodyPr/>
        <a:lstStyle/>
        <a:p>
          <a:endParaRPr lang="ru-RU"/>
        </a:p>
      </dgm:t>
    </dgm:pt>
    <dgm:pt modelId="{707CCF3D-F249-4F45-874B-0A5FC39F9B20}" type="pres">
      <dgm:prSet presAssocID="{BAA08961-A89C-4EF0-9B84-EB99181D3D4E}" presName="imagNode" presStyleLbl="fgImgPlace1" presStyleIdx="0" presStyleCnt="5" custScaleX="122807" custScaleY="135591" custLinFactNeighborX="4933" custLinFactNeighborY="-38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7ED6C14-D674-4665-B6D6-AFE276E6C7FD}" type="pres">
      <dgm:prSet presAssocID="{3B7E2800-8809-4CA0-B09D-3BF1DB4AFE1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7A7DD46-30AE-4846-80B9-7BC2F0A571F2}" type="pres">
      <dgm:prSet presAssocID="{3C1BE6F5-1061-4CD9-8410-0DCD053A5F69}" presName="compNode" presStyleCnt="0"/>
      <dgm:spPr/>
      <dgm:t>
        <a:bodyPr/>
        <a:lstStyle/>
        <a:p>
          <a:endParaRPr lang="ru-RU"/>
        </a:p>
      </dgm:t>
    </dgm:pt>
    <dgm:pt modelId="{EA263D0A-B787-4B1A-A64C-7B7E6688BA02}" type="pres">
      <dgm:prSet presAssocID="{3C1BE6F5-1061-4CD9-8410-0DCD053A5F6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1F7ACF-115F-492B-B62F-4CC7BF52A3F2}" type="pres">
      <dgm:prSet presAssocID="{3C1BE6F5-1061-4CD9-8410-0DCD053A5F69}" presName="invisiNode" presStyleLbl="node1" presStyleIdx="1" presStyleCnt="5"/>
      <dgm:spPr/>
      <dgm:t>
        <a:bodyPr/>
        <a:lstStyle/>
        <a:p>
          <a:endParaRPr lang="ru-RU"/>
        </a:p>
      </dgm:t>
    </dgm:pt>
    <dgm:pt modelId="{E804D8DD-1CAE-4D92-B281-491B2B3AB9E2}" type="pres">
      <dgm:prSet presAssocID="{3C1BE6F5-1061-4CD9-8410-0DCD053A5F69}" presName="imagNode" presStyleLbl="fgImgPlace1" presStyleIdx="1" presStyleCnt="5" custScaleX="132924" custScaleY="13636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B996984-F4F8-479B-A180-8E7725308EC6}" type="pres">
      <dgm:prSet presAssocID="{FBE2921C-30CF-4EC9-BBA7-E065DE09C14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ED1FFFA-4762-4734-AB49-9479B7AD7F00}" type="pres">
      <dgm:prSet presAssocID="{E360701D-B814-464E-B6F2-0ED27EB69A78}" presName="compNode" presStyleCnt="0"/>
      <dgm:spPr/>
      <dgm:t>
        <a:bodyPr/>
        <a:lstStyle/>
        <a:p>
          <a:endParaRPr lang="ru-RU"/>
        </a:p>
      </dgm:t>
    </dgm:pt>
    <dgm:pt modelId="{3F3234C3-8E72-4743-A326-E5C012E59494}" type="pres">
      <dgm:prSet presAssocID="{E360701D-B814-464E-B6F2-0ED27EB69A7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8B26B7-D7D0-4A70-90BC-F8F8FA1D19D0}" type="pres">
      <dgm:prSet presAssocID="{E360701D-B814-464E-B6F2-0ED27EB69A78}" presName="invisiNode" presStyleLbl="node1" presStyleIdx="2" presStyleCnt="5"/>
      <dgm:spPr/>
      <dgm:t>
        <a:bodyPr/>
        <a:lstStyle/>
        <a:p>
          <a:endParaRPr lang="ru-RU"/>
        </a:p>
      </dgm:t>
    </dgm:pt>
    <dgm:pt modelId="{A02E321A-D38A-442D-96EA-79D5B79E9836}" type="pres">
      <dgm:prSet presAssocID="{E360701D-B814-464E-B6F2-0ED27EB69A78}" presName="imagNode" presStyleLbl="fgImgPlace1" presStyleIdx="2" presStyleCnt="5" custScaleX="130428" custScaleY="13636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C523FF6-3E19-4307-A0A3-AFAF436A2CC9}" type="pres">
      <dgm:prSet presAssocID="{7250771C-119A-4D2C-B3EC-FA49CF1394B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5BAD5A5-1382-4903-B037-EE78C8358F2E}" type="pres">
      <dgm:prSet presAssocID="{B91116DB-DECB-4F56-9AE7-0B2FBA809221}" presName="compNode" presStyleCnt="0"/>
      <dgm:spPr/>
      <dgm:t>
        <a:bodyPr/>
        <a:lstStyle/>
        <a:p>
          <a:endParaRPr lang="ru-RU"/>
        </a:p>
      </dgm:t>
    </dgm:pt>
    <dgm:pt modelId="{DC4BDE1E-B176-424E-9C19-0669BC6C5338}" type="pres">
      <dgm:prSet presAssocID="{B91116DB-DECB-4F56-9AE7-0B2FBA809221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80ACAD-B374-43D1-B0A6-9B64402C98B7}" type="pres">
      <dgm:prSet presAssocID="{B91116DB-DECB-4F56-9AE7-0B2FBA809221}" presName="invisiNode" presStyleLbl="node1" presStyleIdx="3" presStyleCnt="5"/>
      <dgm:spPr/>
      <dgm:t>
        <a:bodyPr/>
        <a:lstStyle/>
        <a:p>
          <a:endParaRPr lang="ru-RU"/>
        </a:p>
      </dgm:t>
    </dgm:pt>
    <dgm:pt modelId="{A0237716-8AE2-4B3F-AD6E-259A733641FD}" type="pres">
      <dgm:prSet presAssocID="{B91116DB-DECB-4F56-9AE7-0B2FBA809221}" presName="imagNode" presStyleLbl="fgImgPlace1" presStyleIdx="3" presStyleCnt="5" custScaleX="133239" custScaleY="13636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0666911-ECA1-4052-943C-61243526E03D}" type="pres">
      <dgm:prSet presAssocID="{F64B7547-0FEF-4195-96A1-B06BB482C4C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F7A7E57-5347-44F7-A2D2-8423AA7162E7}" type="pres">
      <dgm:prSet presAssocID="{9CE7036D-F475-4F0F-A56A-8316D1DCD335}" presName="compNode" presStyleCnt="0"/>
      <dgm:spPr/>
      <dgm:t>
        <a:bodyPr/>
        <a:lstStyle/>
        <a:p>
          <a:endParaRPr lang="ru-RU"/>
        </a:p>
      </dgm:t>
    </dgm:pt>
    <dgm:pt modelId="{7C79E4A0-8F0D-424F-AA3D-6BB29F769466}" type="pres">
      <dgm:prSet presAssocID="{9CE7036D-F475-4F0F-A56A-8316D1DCD335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9CEF8E-6E49-4C17-BF71-F05ECD875C5C}" type="pres">
      <dgm:prSet presAssocID="{9CE7036D-F475-4F0F-A56A-8316D1DCD335}" presName="invisiNode" presStyleLbl="node1" presStyleIdx="4" presStyleCnt="5"/>
      <dgm:spPr/>
      <dgm:t>
        <a:bodyPr/>
        <a:lstStyle/>
        <a:p>
          <a:endParaRPr lang="ru-RU"/>
        </a:p>
      </dgm:t>
    </dgm:pt>
    <dgm:pt modelId="{D5F6B703-8BE4-47F0-9227-C9DAACC7CE15}" type="pres">
      <dgm:prSet presAssocID="{9CE7036D-F475-4F0F-A56A-8316D1DCD335}" presName="imagNode" presStyleLbl="fgImgPlace1" presStyleIdx="4" presStyleCnt="5" custScaleX="122561" custScaleY="132622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D9E24E9D-D72F-4C70-AB4D-259B2BDF4DB3}" srcId="{603ADDCE-D568-4272-BE9D-29A7D2A53BDE}" destId="{BAA08961-A89C-4EF0-9B84-EB99181D3D4E}" srcOrd="0" destOrd="0" parTransId="{11DD4394-C160-4737-8E1C-71B0F41E6263}" sibTransId="{3B7E2800-8809-4CA0-B09D-3BF1DB4AFE1E}"/>
    <dgm:cxn modelId="{AD51FE0A-7532-4AB6-9997-CE09B53C2F79}" srcId="{603ADDCE-D568-4272-BE9D-29A7D2A53BDE}" destId="{3C1BE6F5-1061-4CD9-8410-0DCD053A5F69}" srcOrd="1" destOrd="0" parTransId="{CBF8DBB6-1D0B-4056-8ABC-504F452D799F}" sibTransId="{FBE2921C-30CF-4EC9-BBA7-E065DE09C14B}"/>
    <dgm:cxn modelId="{9F90FEC8-19B3-4E57-B3FB-4227FFD3BFA9}" type="presOf" srcId="{10619F59-CF17-42D6-9226-73A15EA59D8E}" destId="{EA263D0A-B787-4B1A-A64C-7B7E6688BA02}" srcOrd="0" destOrd="1" presId="urn:microsoft.com/office/officeart/2005/8/layout/pList2#1"/>
    <dgm:cxn modelId="{BCE37873-9829-4491-8D5B-45AC60E6DFFE}" type="presOf" srcId="{3C1BE6F5-1061-4CD9-8410-0DCD053A5F69}" destId="{EA263D0A-B787-4B1A-A64C-7B7E6688BA02}" srcOrd="0" destOrd="0" presId="urn:microsoft.com/office/officeart/2005/8/layout/pList2#1"/>
    <dgm:cxn modelId="{BCBFF476-2949-4447-9539-19B96C10DB05}" type="presOf" srcId="{3B7E2800-8809-4CA0-B09D-3BF1DB4AFE1E}" destId="{07ED6C14-D674-4665-B6D6-AFE276E6C7FD}" srcOrd="0" destOrd="0" presId="urn:microsoft.com/office/officeart/2005/8/layout/pList2#1"/>
    <dgm:cxn modelId="{76C0F6B6-13E5-4689-BF9D-3E6033B4E9F8}" srcId="{603ADDCE-D568-4272-BE9D-29A7D2A53BDE}" destId="{9CE7036D-F475-4F0F-A56A-8316D1DCD335}" srcOrd="4" destOrd="0" parTransId="{025C3C27-91C6-41EE-B6C8-B60B4B001765}" sibTransId="{0652D9EC-AA92-416D-8186-0A5FA3A23222}"/>
    <dgm:cxn modelId="{7F9C6BE9-7067-49F4-B619-CD9F30B3D150}" srcId="{603ADDCE-D568-4272-BE9D-29A7D2A53BDE}" destId="{B91116DB-DECB-4F56-9AE7-0B2FBA809221}" srcOrd="3" destOrd="0" parTransId="{AC9DF9CB-780F-4C97-B972-D74A4088B3B3}" sibTransId="{F64B7547-0FEF-4195-96A1-B06BB482C4C1}"/>
    <dgm:cxn modelId="{A6EAD11A-93BF-4D5F-976B-D6A6AA8C5442}" type="presOf" srcId="{B91116DB-DECB-4F56-9AE7-0B2FBA809221}" destId="{DC4BDE1E-B176-424E-9C19-0669BC6C5338}" srcOrd="0" destOrd="0" presId="urn:microsoft.com/office/officeart/2005/8/layout/pList2#1"/>
    <dgm:cxn modelId="{BDE8755B-5B91-47A3-B0F4-B4574DDD6397}" srcId="{B91116DB-DECB-4F56-9AE7-0B2FBA809221}" destId="{9454B8F1-C8B2-43D8-B27B-8843376736CE}" srcOrd="1" destOrd="0" parTransId="{7F1F3AF8-BA3F-4B08-A57B-F56C761CD154}" sibTransId="{29E2EF0D-3FEA-4B5A-866B-F49CCCABAA30}"/>
    <dgm:cxn modelId="{284FFB6B-A0B4-4AE2-82D8-72F0DAA1A1A4}" type="presOf" srcId="{BAA08961-A89C-4EF0-9B84-EB99181D3D4E}" destId="{B0BE7E3E-431E-4CD3-A798-ED0A5D10C718}" srcOrd="0" destOrd="0" presId="urn:microsoft.com/office/officeart/2005/8/layout/pList2#1"/>
    <dgm:cxn modelId="{626E6B7F-C1B6-4434-B8B0-249B6C7A2800}" type="presOf" srcId="{9454B8F1-C8B2-43D8-B27B-8843376736CE}" destId="{DC4BDE1E-B176-424E-9C19-0669BC6C5338}" srcOrd="0" destOrd="2" presId="urn:microsoft.com/office/officeart/2005/8/layout/pList2#1"/>
    <dgm:cxn modelId="{1B8DE2DE-BAF7-4865-B307-D6D55C28C806}" srcId="{B91116DB-DECB-4F56-9AE7-0B2FBA809221}" destId="{C0D6CFD7-EE6F-4B50-A811-BF48D7E4120C}" srcOrd="0" destOrd="0" parTransId="{505E79E5-5116-40C0-9B20-04C0820FB1F2}" sibTransId="{2C727B1D-2715-41FF-941D-2A488070FB76}"/>
    <dgm:cxn modelId="{4F115852-E92E-42CD-ABEE-1830176D1681}" type="presOf" srcId="{FCF7C78A-7D52-488D-9DF4-2949D5F62925}" destId="{EA263D0A-B787-4B1A-A64C-7B7E6688BA02}" srcOrd="0" destOrd="2" presId="urn:microsoft.com/office/officeart/2005/8/layout/pList2#1"/>
    <dgm:cxn modelId="{4EA14C2F-A62A-4F21-9FEB-A4C6B14E987E}" type="presOf" srcId="{7250771C-119A-4D2C-B3EC-FA49CF1394B9}" destId="{1C523FF6-3E19-4307-A0A3-AFAF436A2CC9}" srcOrd="0" destOrd="0" presId="urn:microsoft.com/office/officeart/2005/8/layout/pList2#1"/>
    <dgm:cxn modelId="{2CC3A589-F209-4177-B69E-3A447C856D23}" type="presOf" srcId="{FBE2921C-30CF-4EC9-BBA7-E065DE09C14B}" destId="{9B996984-F4F8-479B-A180-8E7725308EC6}" srcOrd="0" destOrd="0" presId="urn:microsoft.com/office/officeart/2005/8/layout/pList2#1"/>
    <dgm:cxn modelId="{EAE755A1-9E98-40E2-8D6A-DDAD001F0A64}" srcId="{3C1BE6F5-1061-4CD9-8410-0DCD053A5F69}" destId="{FCF7C78A-7D52-488D-9DF4-2949D5F62925}" srcOrd="1" destOrd="0" parTransId="{9AB3F609-04DB-422F-AB3D-ECC92A10D330}" sibTransId="{878742AA-6350-4ED7-93AE-FB5B67776E0E}"/>
    <dgm:cxn modelId="{13E4239A-845B-4B83-9FC3-1B66B66201D1}" type="presOf" srcId="{BCB757D5-2693-46B4-ACE0-17AAF3F2AEBC}" destId="{B0BE7E3E-431E-4CD3-A798-ED0A5D10C718}" srcOrd="0" destOrd="1" presId="urn:microsoft.com/office/officeart/2005/8/layout/pList2#1"/>
    <dgm:cxn modelId="{553CAA9F-4E8E-4476-8A09-D327375AC3A5}" srcId="{E360701D-B814-464E-B6F2-0ED27EB69A78}" destId="{F5B665D7-6B65-4792-8278-428B33BDBEF8}" srcOrd="0" destOrd="0" parTransId="{F1D3D59F-405A-4CD4-97C6-84037A6133BF}" sibTransId="{80473A11-1D50-48D5-87A1-2E157A10ADAD}"/>
    <dgm:cxn modelId="{0163EDCF-E914-4E22-8C63-EEF0A013EB5A}" srcId="{603ADDCE-D568-4272-BE9D-29A7D2A53BDE}" destId="{E360701D-B814-464E-B6F2-0ED27EB69A78}" srcOrd="2" destOrd="0" parTransId="{6F87D318-DC88-4731-AFEB-03AD1E1DB4FC}" sibTransId="{7250771C-119A-4D2C-B3EC-FA49CF1394B9}"/>
    <dgm:cxn modelId="{D75B3072-B4C8-4D64-8916-834EDA17BD1F}" srcId="{3C1BE6F5-1061-4CD9-8410-0DCD053A5F69}" destId="{10619F59-CF17-42D6-9226-73A15EA59D8E}" srcOrd="0" destOrd="0" parTransId="{27286197-0854-409B-AC18-0A9440C2047F}" sibTransId="{D5699DDF-7D19-4D1C-B4FB-46005792D03F}"/>
    <dgm:cxn modelId="{7F0F1F7F-203C-4EE0-926D-FD7A8B01CED9}" type="presOf" srcId="{E360701D-B814-464E-B6F2-0ED27EB69A78}" destId="{3F3234C3-8E72-4743-A326-E5C012E59494}" srcOrd="0" destOrd="0" presId="urn:microsoft.com/office/officeart/2005/8/layout/pList2#1"/>
    <dgm:cxn modelId="{A9404634-DB81-45B0-9398-460FE3A13E92}" type="presOf" srcId="{F5B665D7-6B65-4792-8278-428B33BDBEF8}" destId="{3F3234C3-8E72-4743-A326-E5C012E59494}" srcOrd="0" destOrd="1" presId="urn:microsoft.com/office/officeart/2005/8/layout/pList2#1"/>
    <dgm:cxn modelId="{88961117-4CD3-4DEA-A327-65F4C6D4F4C8}" type="presOf" srcId="{01DDE0EC-D53C-4511-BEEA-F63EAC765045}" destId="{7C79E4A0-8F0D-424F-AA3D-6BB29F769466}" srcOrd="0" destOrd="1" presId="urn:microsoft.com/office/officeart/2005/8/layout/pList2#1"/>
    <dgm:cxn modelId="{4DEC848C-9A5A-4678-BB19-B35AED5769E3}" srcId="{BAA08961-A89C-4EF0-9B84-EB99181D3D4E}" destId="{BCB757D5-2693-46B4-ACE0-17AAF3F2AEBC}" srcOrd="0" destOrd="0" parTransId="{1E37B968-C0F6-42EE-9F9E-B08799DEB614}" sibTransId="{7FD471DF-D3E4-414A-90EF-E2E0B532102B}"/>
    <dgm:cxn modelId="{FFADEC9F-FB7D-4600-9CFE-CD3818946059}" type="presOf" srcId="{9CE7036D-F475-4F0F-A56A-8316D1DCD335}" destId="{7C79E4A0-8F0D-424F-AA3D-6BB29F769466}" srcOrd="0" destOrd="0" presId="urn:microsoft.com/office/officeart/2005/8/layout/pList2#1"/>
    <dgm:cxn modelId="{EF0F666C-1AFD-4291-98B5-657CC25E09D8}" type="presOf" srcId="{603ADDCE-D568-4272-BE9D-29A7D2A53BDE}" destId="{1E433AA9-1BEA-46F6-82F0-57EFC1AD712A}" srcOrd="0" destOrd="0" presId="urn:microsoft.com/office/officeart/2005/8/layout/pList2#1"/>
    <dgm:cxn modelId="{DCA633A1-D6DC-442F-A669-23B0A40EDD9E}" type="presOf" srcId="{C0D6CFD7-EE6F-4B50-A811-BF48D7E4120C}" destId="{DC4BDE1E-B176-424E-9C19-0669BC6C5338}" srcOrd="0" destOrd="1" presId="urn:microsoft.com/office/officeart/2005/8/layout/pList2#1"/>
    <dgm:cxn modelId="{1D0831AD-3992-486D-A40A-7EC09AE4E33A}" srcId="{9CE7036D-F475-4F0F-A56A-8316D1DCD335}" destId="{01DDE0EC-D53C-4511-BEEA-F63EAC765045}" srcOrd="0" destOrd="0" parTransId="{81B0FA4E-9035-4AD3-B470-979AFAB1E42F}" sibTransId="{2FEA7256-B9E5-4B6A-8FAC-37A113160389}"/>
    <dgm:cxn modelId="{8FEBD4B5-A6D1-4872-BDC1-1AB330BF4919}" type="presOf" srcId="{F64B7547-0FEF-4195-96A1-B06BB482C4C1}" destId="{F0666911-ECA1-4052-943C-61243526E03D}" srcOrd="0" destOrd="0" presId="urn:microsoft.com/office/officeart/2005/8/layout/pList2#1"/>
    <dgm:cxn modelId="{4249C56C-4256-46EE-AE0C-55682B7B5F9B}" type="presParOf" srcId="{1E433AA9-1BEA-46F6-82F0-57EFC1AD712A}" destId="{B125A15D-04DE-43F9-BE30-15BE98A2A840}" srcOrd="0" destOrd="0" presId="urn:microsoft.com/office/officeart/2005/8/layout/pList2#1"/>
    <dgm:cxn modelId="{F5954432-3005-465F-90FA-2CC7A3755D75}" type="presParOf" srcId="{1E433AA9-1BEA-46F6-82F0-57EFC1AD712A}" destId="{216F0EEE-3158-433A-8C8F-7A80623B0D30}" srcOrd="1" destOrd="0" presId="urn:microsoft.com/office/officeart/2005/8/layout/pList2#1"/>
    <dgm:cxn modelId="{1248A646-86BD-4629-97A7-CFDE5AF03BE9}" type="presParOf" srcId="{216F0EEE-3158-433A-8C8F-7A80623B0D30}" destId="{D52029B7-6C72-41D0-9A18-D032DE5EE94E}" srcOrd="0" destOrd="0" presId="urn:microsoft.com/office/officeart/2005/8/layout/pList2#1"/>
    <dgm:cxn modelId="{810050F7-2C91-49CA-A97E-0AAAE47B81F3}" type="presParOf" srcId="{D52029B7-6C72-41D0-9A18-D032DE5EE94E}" destId="{B0BE7E3E-431E-4CD3-A798-ED0A5D10C718}" srcOrd="0" destOrd="0" presId="urn:microsoft.com/office/officeart/2005/8/layout/pList2#1"/>
    <dgm:cxn modelId="{F910FB2D-1D6A-4662-9234-50BBDD45DB4A}" type="presParOf" srcId="{D52029B7-6C72-41D0-9A18-D032DE5EE94E}" destId="{A76A59F8-2368-43B1-80BF-29BCBA709981}" srcOrd="1" destOrd="0" presId="urn:microsoft.com/office/officeart/2005/8/layout/pList2#1"/>
    <dgm:cxn modelId="{7EBA6F9E-40FE-48E1-A9C6-BFC5D78C2D2C}" type="presParOf" srcId="{D52029B7-6C72-41D0-9A18-D032DE5EE94E}" destId="{707CCF3D-F249-4F45-874B-0A5FC39F9B20}" srcOrd="2" destOrd="0" presId="urn:microsoft.com/office/officeart/2005/8/layout/pList2#1"/>
    <dgm:cxn modelId="{B327D09C-E493-4520-B7E5-51E01A40B59F}" type="presParOf" srcId="{216F0EEE-3158-433A-8C8F-7A80623B0D30}" destId="{07ED6C14-D674-4665-B6D6-AFE276E6C7FD}" srcOrd="1" destOrd="0" presId="urn:microsoft.com/office/officeart/2005/8/layout/pList2#1"/>
    <dgm:cxn modelId="{93DFEEE2-2476-4EFC-A204-6FFDDEBA75D5}" type="presParOf" srcId="{216F0EEE-3158-433A-8C8F-7A80623B0D30}" destId="{47A7DD46-30AE-4846-80B9-7BC2F0A571F2}" srcOrd="2" destOrd="0" presId="urn:microsoft.com/office/officeart/2005/8/layout/pList2#1"/>
    <dgm:cxn modelId="{45FA95BF-F593-4D1E-9EA3-B3F64372D89F}" type="presParOf" srcId="{47A7DD46-30AE-4846-80B9-7BC2F0A571F2}" destId="{EA263D0A-B787-4B1A-A64C-7B7E6688BA02}" srcOrd="0" destOrd="0" presId="urn:microsoft.com/office/officeart/2005/8/layout/pList2#1"/>
    <dgm:cxn modelId="{14F765EE-9BF0-4514-A493-230E8A733092}" type="presParOf" srcId="{47A7DD46-30AE-4846-80B9-7BC2F0A571F2}" destId="{031F7ACF-115F-492B-B62F-4CC7BF52A3F2}" srcOrd="1" destOrd="0" presId="urn:microsoft.com/office/officeart/2005/8/layout/pList2#1"/>
    <dgm:cxn modelId="{D4AF9713-9D3F-4FD5-8BA0-C75738D68E33}" type="presParOf" srcId="{47A7DD46-30AE-4846-80B9-7BC2F0A571F2}" destId="{E804D8DD-1CAE-4D92-B281-491B2B3AB9E2}" srcOrd="2" destOrd="0" presId="urn:microsoft.com/office/officeart/2005/8/layout/pList2#1"/>
    <dgm:cxn modelId="{2069A6DC-DDAB-4EC2-BACB-A7AAF67A106D}" type="presParOf" srcId="{216F0EEE-3158-433A-8C8F-7A80623B0D30}" destId="{9B996984-F4F8-479B-A180-8E7725308EC6}" srcOrd="3" destOrd="0" presId="urn:microsoft.com/office/officeart/2005/8/layout/pList2#1"/>
    <dgm:cxn modelId="{AE5C404C-2D24-4010-B991-80D529896A5F}" type="presParOf" srcId="{216F0EEE-3158-433A-8C8F-7A80623B0D30}" destId="{5ED1FFFA-4762-4734-AB49-9479B7AD7F00}" srcOrd="4" destOrd="0" presId="urn:microsoft.com/office/officeart/2005/8/layout/pList2#1"/>
    <dgm:cxn modelId="{2D6D9CC0-7563-4B8B-9F40-AD204800BF38}" type="presParOf" srcId="{5ED1FFFA-4762-4734-AB49-9479B7AD7F00}" destId="{3F3234C3-8E72-4743-A326-E5C012E59494}" srcOrd="0" destOrd="0" presId="urn:microsoft.com/office/officeart/2005/8/layout/pList2#1"/>
    <dgm:cxn modelId="{08ABB0FD-DEA4-4091-B5FD-34EA54103BA0}" type="presParOf" srcId="{5ED1FFFA-4762-4734-AB49-9479B7AD7F00}" destId="{728B26B7-D7D0-4A70-90BC-F8F8FA1D19D0}" srcOrd="1" destOrd="0" presId="urn:microsoft.com/office/officeart/2005/8/layout/pList2#1"/>
    <dgm:cxn modelId="{A1BC5001-6807-4AE0-AE50-69329ECEF389}" type="presParOf" srcId="{5ED1FFFA-4762-4734-AB49-9479B7AD7F00}" destId="{A02E321A-D38A-442D-96EA-79D5B79E9836}" srcOrd="2" destOrd="0" presId="urn:microsoft.com/office/officeart/2005/8/layout/pList2#1"/>
    <dgm:cxn modelId="{31EE7C04-B55B-491A-B16D-8FC871696E76}" type="presParOf" srcId="{216F0EEE-3158-433A-8C8F-7A80623B0D30}" destId="{1C523FF6-3E19-4307-A0A3-AFAF436A2CC9}" srcOrd="5" destOrd="0" presId="urn:microsoft.com/office/officeart/2005/8/layout/pList2#1"/>
    <dgm:cxn modelId="{2273018D-3C29-47BE-94D5-20717D5A4B2A}" type="presParOf" srcId="{216F0EEE-3158-433A-8C8F-7A80623B0D30}" destId="{05BAD5A5-1382-4903-B037-EE78C8358F2E}" srcOrd="6" destOrd="0" presId="urn:microsoft.com/office/officeart/2005/8/layout/pList2#1"/>
    <dgm:cxn modelId="{9124CFA6-E1FA-47F9-8B59-A66752BCE12D}" type="presParOf" srcId="{05BAD5A5-1382-4903-B037-EE78C8358F2E}" destId="{DC4BDE1E-B176-424E-9C19-0669BC6C5338}" srcOrd="0" destOrd="0" presId="urn:microsoft.com/office/officeart/2005/8/layout/pList2#1"/>
    <dgm:cxn modelId="{BB04D627-72D0-45AD-88C5-4FBBDAE22FB5}" type="presParOf" srcId="{05BAD5A5-1382-4903-B037-EE78C8358F2E}" destId="{7A80ACAD-B374-43D1-B0A6-9B64402C98B7}" srcOrd="1" destOrd="0" presId="urn:microsoft.com/office/officeart/2005/8/layout/pList2#1"/>
    <dgm:cxn modelId="{3DDABFE2-3934-458F-A3EF-A8807E658EC1}" type="presParOf" srcId="{05BAD5A5-1382-4903-B037-EE78C8358F2E}" destId="{A0237716-8AE2-4B3F-AD6E-259A733641FD}" srcOrd="2" destOrd="0" presId="urn:microsoft.com/office/officeart/2005/8/layout/pList2#1"/>
    <dgm:cxn modelId="{956C8DDF-BB67-4F0C-B404-11CEB09D15CF}" type="presParOf" srcId="{216F0EEE-3158-433A-8C8F-7A80623B0D30}" destId="{F0666911-ECA1-4052-943C-61243526E03D}" srcOrd="7" destOrd="0" presId="urn:microsoft.com/office/officeart/2005/8/layout/pList2#1"/>
    <dgm:cxn modelId="{3BC3EC65-3A13-4F8C-86B6-926D09D9D115}" type="presParOf" srcId="{216F0EEE-3158-433A-8C8F-7A80623B0D30}" destId="{DF7A7E57-5347-44F7-A2D2-8423AA7162E7}" srcOrd="8" destOrd="0" presId="urn:microsoft.com/office/officeart/2005/8/layout/pList2#1"/>
    <dgm:cxn modelId="{235096BD-AFC1-4CA1-BA06-F426250329CC}" type="presParOf" srcId="{DF7A7E57-5347-44F7-A2D2-8423AA7162E7}" destId="{7C79E4A0-8F0D-424F-AA3D-6BB29F769466}" srcOrd="0" destOrd="0" presId="urn:microsoft.com/office/officeart/2005/8/layout/pList2#1"/>
    <dgm:cxn modelId="{CCB917F5-3B2C-444F-8F11-8B6E56AB1576}" type="presParOf" srcId="{DF7A7E57-5347-44F7-A2D2-8423AA7162E7}" destId="{809CEF8E-6E49-4C17-BF71-F05ECD875C5C}" srcOrd="1" destOrd="0" presId="urn:microsoft.com/office/officeart/2005/8/layout/pList2#1"/>
    <dgm:cxn modelId="{89D90D07-EEC8-4C26-BCB6-E96EFF30EF93}" type="presParOf" srcId="{DF7A7E57-5347-44F7-A2D2-8423AA7162E7}" destId="{D5F6B703-8BE4-47F0-9227-C9DAACC7CE15}" srcOrd="2" destOrd="0" presId="urn:microsoft.com/office/officeart/2005/8/layout/pList2#1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#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1CB968F-2926-4A43-885E-A879BAFCAFB5}" type="datetimeFigureOut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1FA573A-020D-47C1-AE28-51B9E8ADF6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F46B010-A8E8-4940-A417-DE5BD1067B1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ECF0973-0448-4FE7-8577-F5CF4402A6A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uk-UA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uk-U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A25ED-7219-4257-B23F-63079502ED93}" type="datetime1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leontyev.at.ua      </a:t>
            </a: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E8F2A-5913-4630-9F5B-84B3ABB9DB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50FA1-D251-4A2F-86A9-E6595C40BCE5}" type="datetime1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leontyev.at.ua      </a:t>
            </a: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B2476-5D80-4CAB-BAE1-76B6B17E9C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FAE95-27D4-4D22-B6EF-7ABE303B584A}" type="datetime1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leontyev.at.ua      </a:t>
            </a: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C419A-CB73-43DB-B3BF-08D4D5CE69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5EBC4-A902-4F3B-9D63-0458155A3716}" type="datetime1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leontyev.at.ua      </a:t>
            </a: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DFACF-4CC1-4A8C-9DE3-E656E6657B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54D1A-CFEA-4227-895B-AABEED8E09AA}" type="datetime1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leontyev.at.ua     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9CA19-75D7-49CC-A89E-0C5DA6A2A8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748D4-816A-42CC-A67D-119C31120C57}" type="datetime1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leontyev.at.ua      </a:t>
            </a: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29E10-2179-46E1-9DD4-FAAAE321F6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0FA98-CFF3-45C0-9B5A-2C062FE92E1E}" type="datetime1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leontyev.at.ua      </a:t>
            </a: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E6717-033E-4EC4-9C53-C94D989398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C5FE9-7EC8-4A39-87A0-81A531CDF805}" type="datetime1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leontyev.at.ua      </a:t>
            </a: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B8030-62AA-4100-BCEB-14A653635A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85DAE-F52C-48C1-9E48-F81570BEC245}" type="datetime1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leontyev.at.ua      </a:t>
            </a: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F78BE-E905-4048-9AA5-BCB79D7CFC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E2797-CE5B-44BA-9FDF-984BF07F53FD}" type="datetime1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leontyev.at.ua      </a:t>
            </a: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CB217-65C5-4871-9328-3E06811F4E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74C8C-E2CC-4C16-868C-38CC5067C5DD}" type="datetime1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leontyev.at.ua      </a:t>
            </a: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F72A5-6A30-438B-869E-4E0372712D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150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2EC86E6-BCD9-4DAD-9824-FF5BA919FDDA}" type="datetime1">
              <a:rPr lang="ru-RU"/>
              <a:pPr>
                <a:defRPr/>
              </a:pPr>
              <a:t>15.03.2014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leontyev.at.ua      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AB4EE78-A047-46DE-B4E4-0D0D55DCC2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3" r:id="rId1"/>
    <p:sldLayoutId id="2147483742" r:id="rId2"/>
    <p:sldLayoutId id="2147483744" r:id="rId3"/>
    <p:sldLayoutId id="2147483741" r:id="rId4"/>
    <p:sldLayoutId id="2147483740" r:id="rId5"/>
    <p:sldLayoutId id="2147483739" r:id="rId6"/>
    <p:sldLayoutId id="2147483738" r:id="rId7"/>
    <p:sldLayoutId id="2147483737" r:id="rId8"/>
    <p:sldLayoutId id="2147483736" r:id="rId9"/>
    <p:sldLayoutId id="2147483735" r:id="rId10"/>
    <p:sldLayoutId id="2147483734" r:id="rId11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9.pn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ukr.net/" TargetMode="External"/><Relationship Id="rId3" Type="http://schemas.openxmlformats.org/officeDocument/2006/relationships/oleObject" Target="../embeddings/oleObject1.bin"/><Relationship Id="rId7" Type="http://schemas.openxmlformats.org/officeDocument/2006/relationships/hyperlink" Target="http://194.67.57.126/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hyperlink" Target="http://216.239.59.104/" TargetMode="Externa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6632"/>
            <a:ext cx="8424936" cy="604664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cap="none" dirty="0" smtClean="0"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  <a:t>Інформатика 9клас</a:t>
            </a:r>
            <a:r>
              <a:rPr lang="ru-RU" sz="4000" cap="none" dirty="0" smtClean="0"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4000" cap="none" dirty="0">
              <a:solidFill>
                <a:srgbClr val="FF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6448" y="1778479"/>
            <a:ext cx="6779096" cy="108012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sz="54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Основи Інтернету</a:t>
            </a:r>
            <a:endParaRPr lang="uk-UA" sz="540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713" y="2900363"/>
            <a:ext cx="5676900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684213" y="1196975"/>
            <a:ext cx="33829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  <a:latin typeface="Monotype Corsiva" pitchFamily="66" charset="0"/>
              </a:rPr>
              <a:t>Урок 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20</a:t>
            </a:r>
            <a:endParaRPr lang="ru-RU" sz="36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Інтернет базується на протоколах ТСР/ІР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750887"/>
          </a:xfrm>
        </p:spPr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dirty="0" smtClean="0"/>
              <a:t>Протокол керування передаванням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750887"/>
          </a:xfrm>
        </p:spPr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dirty="0" err="1" smtClean="0"/>
              <a:t>Міжмережний</a:t>
            </a:r>
            <a:r>
              <a:rPr lang="uk-UA" dirty="0" smtClean="0"/>
              <a:t> протокол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dirty="0" smtClean="0"/>
              <a:t>	</a:t>
            </a:r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ТСР</a:t>
            </a:r>
            <a:r>
              <a:rPr lang="uk-UA" dirty="0" smtClean="0"/>
              <a:t>  (</a:t>
            </a:r>
            <a:r>
              <a:rPr lang="en-US" dirty="0" smtClean="0"/>
              <a:t>Transmission Control Protocol</a:t>
            </a:r>
            <a:r>
              <a:rPr lang="uk-UA" dirty="0" smtClean="0"/>
              <a:t>)</a:t>
            </a:r>
            <a:r>
              <a:rPr lang="en-US" dirty="0" smtClean="0"/>
              <a:t> </a:t>
            </a:r>
            <a:r>
              <a:rPr lang="uk-UA" dirty="0" smtClean="0"/>
              <a:t>- протокол керування передаванням, який відповідає за організацію сеансу зв'язку між двома комп'ютерами в мережі</a:t>
            </a:r>
            <a:endParaRPr lang="ru-RU" dirty="0" smtClean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dirty="0" smtClean="0"/>
              <a:t>	</a:t>
            </a:r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ІР</a:t>
            </a:r>
            <a:r>
              <a:rPr lang="uk-UA" dirty="0" smtClean="0"/>
              <a:t> (</a:t>
            </a:r>
            <a:r>
              <a:rPr lang="en-US" dirty="0" smtClean="0"/>
              <a:t>Internet Protocol</a:t>
            </a:r>
            <a:r>
              <a:rPr lang="uk-UA" dirty="0" smtClean="0"/>
              <a:t>) – </a:t>
            </a:r>
            <a:r>
              <a:rPr lang="uk-UA" dirty="0" err="1" smtClean="0"/>
              <a:t>міжмережний</a:t>
            </a:r>
            <a:r>
              <a:rPr lang="uk-UA" dirty="0" smtClean="0"/>
              <a:t> протокол, який відповідає за маршрутизацію,тобто за те, щоб пакети, на які поділяються  повідомлення, було доставлено за певною адресою.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8139113" cy="1146175"/>
          </a:xfrm>
        </p:spPr>
        <p:txBody>
          <a:bodyPr lIns="92075" tIns="46038" rIns="92075" bIns="46038"/>
          <a:lstStyle/>
          <a:p>
            <a:pPr fontAlgn="auto">
              <a:spcAft>
                <a:spcPts val="0"/>
              </a:spcAft>
              <a:defRPr/>
            </a:pPr>
            <a:r>
              <a:rPr lang="uk-UA" sz="4000" dirty="0" smtClean="0">
                <a:solidFill>
                  <a:srgbClr val="FF0000"/>
                </a:solidFill>
              </a:rPr>
              <a:t>І</a:t>
            </a:r>
            <a:r>
              <a:rPr lang="ru-RU" sz="4000" dirty="0" err="1" smtClean="0">
                <a:solidFill>
                  <a:srgbClr val="FF0000"/>
                </a:solidFill>
              </a:rPr>
              <a:t>нтернет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uk-UA" sz="4000" dirty="0" err="1" smtClean="0">
                <a:solidFill>
                  <a:srgbClr val="FF0000"/>
                </a:solidFill>
                <a:latin typeface="Times New Roman" pitchFamily="18" charset="0"/>
              </a:rPr>
              <a:t>пр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</a:rPr>
              <a:t>отокол</a:t>
            </a:r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</a:rPr>
              <a:t>и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endParaRPr lang="ru-RU" sz="3200" dirty="0" smtClean="0">
              <a:solidFill>
                <a:srgbClr val="FF0000"/>
              </a:solidFill>
              <a:latin typeface="Arial Cyr" charset="-52"/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58000" y="5337175"/>
            <a:ext cx="228600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>
              <a:spcBef>
                <a:spcPct val="20000"/>
              </a:spcBef>
            </a:pPr>
            <a:r>
              <a:rPr lang="uk-UA" sz="1400">
                <a:latin typeface="Times New Roman" pitchFamily="18" charset="0"/>
              </a:rPr>
              <a:t>Використовується</a:t>
            </a:r>
            <a:r>
              <a:rPr lang="ru-RU" sz="1400">
                <a:latin typeface="Times New Roman" pitchFamily="18" charset="0"/>
              </a:rPr>
              <a:t> службо</a:t>
            </a:r>
            <a:r>
              <a:rPr lang="uk-UA" sz="1400">
                <a:latin typeface="Times New Roman" pitchFamily="18" charset="0"/>
              </a:rPr>
              <a:t>ю</a:t>
            </a:r>
            <a:r>
              <a:rPr lang="ru-RU" sz="1400">
                <a:latin typeface="Times New Roman" pitchFamily="18" charset="0"/>
              </a:rPr>
              <a:t> телеконференц</a:t>
            </a:r>
            <a:r>
              <a:rPr lang="uk-UA" sz="1400">
                <a:latin typeface="Times New Roman" pitchFamily="18" charset="0"/>
              </a:rPr>
              <a:t>і</a:t>
            </a:r>
            <a:r>
              <a:rPr lang="ru-RU" sz="1400">
                <a:latin typeface="Times New Roman" pitchFamily="18" charset="0"/>
              </a:rPr>
              <a:t>й для перес</a:t>
            </a:r>
            <a:r>
              <a:rPr lang="uk-UA" sz="1400">
                <a:latin typeface="Times New Roman" pitchFamily="18" charset="0"/>
              </a:rPr>
              <a:t>илання повідом-лень</a:t>
            </a:r>
            <a:r>
              <a:rPr lang="ru-RU" sz="1400">
                <a:latin typeface="Times New Roman" pitchFamily="18" charset="0"/>
              </a:rPr>
              <a:t> м</a:t>
            </a:r>
            <a:r>
              <a:rPr lang="uk-UA" sz="1400">
                <a:latin typeface="Times New Roman" pitchFamily="18" charset="0"/>
              </a:rPr>
              <a:t>і</a:t>
            </a:r>
            <a:r>
              <a:rPr lang="ru-RU" sz="1400">
                <a:latin typeface="Times New Roman" pitchFamily="18" charset="0"/>
              </a:rPr>
              <a:t>ж</a:t>
            </a:r>
            <a:r>
              <a:rPr lang="uk-UA" sz="1400">
                <a:latin typeface="Times New Roman" pitchFamily="18" charset="0"/>
              </a:rPr>
              <a:t> </a:t>
            </a:r>
            <a:r>
              <a:rPr lang="ru-RU" sz="1400">
                <a:latin typeface="Times New Roman" pitchFamily="18" charset="0"/>
              </a:rPr>
              <a:t>п</a:t>
            </a:r>
            <a:r>
              <a:rPr lang="uk-UA" sz="1400">
                <a:latin typeface="Times New Roman" pitchFamily="18" charset="0"/>
              </a:rPr>
              <a:t>і</a:t>
            </a:r>
            <a:r>
              <a:rPr lang="ru-RU" sz="1400">
                <a:latin typeface="Times New Roman" pitchFamily="18" charset="0"/>
              </a:rPr>
              <a:t>дписчиками </a:t>
            </a:r>
            <a:endParaRPr lang="ru-RU" sz="1400">
              <a:latin typeface="Times New Roman Cyr"/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4572000" y="5337175"/>
            <a:ext cx="228600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uk-UA" sz="1400">
                <a:latin typeface="Times New Roman" pitchFamily="18" charset="0"/>
              </a:rPr>
              <a:t>Мережевий</a:t>
            </a:r>
            <a:r>
              <a:rPr lang="ru-RU" sz="1400">
                <a:latin typeface="Times New Roman" pitchFamily="18" charset="0"/>
              </a:rPr>
              <a:t> протокол передач</a:t>
            </a:r>
            <a:r>
              <a:rPr lang="uk-UA" sz="1400">
                <a:latin typeface="Times New Roman" pitchFamily="18" charset="0"/>
              </a:rPr>
              <a:t>і</a:t>
            </a:r>
            <a:r>
              <a:rPr lang="ru-RU" sz="1400">
                <a:latin typeface="Times New Roman" pitchFamily="18" charset="0"/>
              </a:rPr>
              <a:t> нов</a:t>
            </a:r>
            <a:r>
              <a:rPr lang="uk-UA" sz="1400">
                <a:latin typeface="Times New Roman" pitchFamily="18" charset="0"/>
              </a:rPr>
              <a:t>ин</a:t>
            </a:r>
            <a:r>
              <a:rPr lang="ru-RU" sz="1400">
                <a:latin typeface="Times New Roman" pitchFamily="18" charset="0"/>
              </a:rPr>
              <a:t> </a:t>
            </a:r>
            <a:endParaRPr lang="ru-RU" sz="1400">
              <a:latin typeface="Times New Roman Cyr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2362200" y="5337175"/>
            <a:ext cx="220980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>
              <a:spcBef>
                <a:spcPct val="20000"/>
              </a:spcBef>
            </a:pPr>
            <a:r>
              <a:rPr lang="ru-RU">
                <a:latin typeface="Times New Roman" pitchFamily="18" charset="0"/>
              </a:rPr>
              <a:t>Network News Transfer Protocol </a:t>
            </a:r>
            <a:endParaRPr lang="ru-RU">
              <a:latin typeface="Times New Roman Cyr"/>
            </a:endParaRP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5337175"/>
            <a:ext cx="236220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ru-RU" sz="2800">
                <a:solidFill>
                  <a:schemeClr val="hlink"/>
                </a:solidFill>
                <a:latin typeface="Times New Roman" pitchFamily="18" charset="0"/>
              </a:rPr>
              <a:t>NNTP </a:t>
            </a:r>
            <a:endParaRPr lang="ru-RU" sz="2800">
              <a:solidFill>
                <a:schemeClr val="hlink"/>
              </a:solidFill>
              <a:latin typeface="Times New Roman Cyr"/>
            </a:endParaRP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6858000" y="4349750"/>
            <a:ext cx="228600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>
              <a:spcBef>
                <a:spcPct val="20000"/>
              </a:spcBef>
            </a:pPr>
            <a:r>
              <a:rPr lang="uk-UA" sz="1400">
                <a:latin typeface="Times New Roman" pitchFamily="18" charset="0"/>
              </a:rPr>
              <a:t>Використовується</a:t>
            </a:r>
            <a:r>
              <a:rPr lang="ru-RU" sz="1400">
                <a:latin typeface="Times New Roman" pitchFamily="18" charset="0"/>
              </a:rPr>
              <a:t> службо</a:t>
            </a:r>
            <a:r>
              <a:rPr lang="uk-UA" sz="1400">
                <a:latin typeface="Times New Roman" pitchFamily="18" charset="0"/>
              </a:rPr>
              <a:t>ю</a:t>
            </a:r>
            <a:r>
              <a:rPr lang="ru-RU" sz="1400">
                <a:latin typeface="Times New Roman" pitchFamily="18" charset="0"/>
              </a:rPr>
              <a:t> E-MAIL для доставки вх</a:t>
            </a:r>
            <a:r>
              <a:rPr lang="uk-UA" sz="1400">
                <a:latin typeface="Times New Roman" pitchFamily="18" charset="0"/>
              </a:rPr>
              <a:t>ідних</a:t>
            </a:r>
            <a:r>
              <a:rPr lang="ru-RU" sz="1400">
                <a:latin typeface="Times New Roman" pitchFamily="18" charset="0"/>
              </a:rPr>
              <a:t> по</a:t>
            </a:r>
            <a:r>
              <a:rPr lang="uk-UA" sz="1400">
                <a:latin typeface="Times New Roman" pitchFamily="18" charset="0"/>
              </a:rPr>
              <a:t>ш</a:t>
            </a:r>
            <a:r>
              <a:rPr lang="ru-RU" sz="1400">
                <a:latin typeface="Times New Roman" pitchFamily="18" charset="0"/>
              </a:rPr>
              <a:t>тов</a:t>
            </a:r>
            <a:r>
              <a:rPr lang="uk-UA" sz="1400">
                <a:latin typeface="Times New Roman" pitchFamily="18" charset="0"/>
              </a:rPr>
              <a:t>и</a:t>
            </a:r>
            <a:r>
              <a:rPr lang="ru-RU" sz="1400">
                <a:latin typeface="Times New Roman" pitchFamily="18" charset="0"/>
              </a:rPr>
              <a:t>х </a:t>
            </a:r>
            <a:r>
              <a:rPr lang="uk-UA" sz="1400">
                <a:latin typeface="Times New Roman" pitchFamily="18" charset="0"/>
              </a:rPr>
              <a:t>відправлень</a:t>
            </a:r>
            <a:r>
              <a:rPr lang="ru-RU" sz="1400">
                <a:latin typeface="Times New Roman" pitchFamily="18" charset="0"/>
              </a:rPr>
              <a:t>  </a:t>
            </a:r>
            <a:endParaRPr lang="ru-RU" sz="1400">
              <a:latin typeface="Times New Roman Cyr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4572000" y="4349750"/>
            <a:ext cx="228600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ru-RU" sz="1400">
                <a:latin typeface="Times New Roman" pitchFamily="18" charset="0"/>
              </a:rPr>
              <a:t>Протокол по</a:t>
            </a:r>
            <a:r>
              <a:rPr lang="uk-UA" sz="1400">
                <a:latin typeface="Times New Roman" pitchFamily="18" charset="0"/>
              </a:rPr>
              <a:t>ш</a:t>
            </a:r>
            <a:r>
              <a:rPr lang="ru-RU" sz="1400">
                <a:latin typeface="Times New Roman" pitchFamily="18" charset="0"/>
              </a:rPr>
              <a:t>тового </a:t>
            </a:r>
            <a:r>
              <a:rPr lang="uk-UA" sz="1400">
                <a:latin typeface="Times New Roman" pitchFamily="18" charset="0"/>
              </a:rPr>
              <a:t>відді</a:t>
            </a:r>
            <a:r>
              <a:rPr lang="ru-RU" sz="1400">
                <a:latin typeface="Times New Roman" pitchFamily="18" charset="0"/>
              </a:rPr>
              <a:t>лен</a:t>
            </a:r>
            <a:r>
              <a:rPr lang="uk-UA" sz="1400">
                <a:latin typeface="Times New Roman" pitchFamily="18" charset="0"/>
              </a:rPr>
              <a:t>н</a:t>
            </a:r>
            <a:r>
              <a:rPr lang="ru-RU" sz="1400">
                <a:latin typeface="Times New Roman" pitchFamily="18" charset="0"/>
              </a:rPr>
              <a:t>я </a:t>
            </a:r>
            <a:endParaRPr lang="ru-RU" sz="1400">
              <a:latin typeface="Times New Roman Cyr"/>
            </a:endParaRPr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2362200" y="4349750"/>
            <a:ext cx="220980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>
              <a:spcBef>
                <a:spcPct val="20000"/>
              </a:spcBef>
            </a:pPr>
            <a:r>
              <a:rPr lang="ru-RU">
                <a:latin typeface="Times New Roman" pitchFamily="18" charset="0"/>
              </a:rPr>
              <a:t>Post Office Protocol </a:t>
            </a:r>
            <a:endParaRPr lang="ru-RU">
              <a:latin typeface="Times New Roman Cyr"/>
            </a:endParaRPr>
          </a:p>
        </p:txBody>
      </p:sp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0" y="4349750"/>
            <a:ext cx="236220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ru-RU" sz="2800">
                <a:solidFill>
                  <a:schemeClr val="hlink"/>
                </a:solidFill>
                <a:latin typeface="Times New Roman" pitchFamily="18" charset="0"/>
              </a:rPr>
              <a:t>POP3 </a:t>
            </a:r>
            <a:endParaRPr lang="ru-RU" sz="2800">
              <a:solidFill>
                <a:schemeClr val="hlink"/>
              </a:solidFill>
              <a:latin typeface="Times New Roman Cyr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6858000" y="3363913"/>
            <a:ext cx="2286000" cy="98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>
              <a:spcBef>
                <a:spcPct val="20000"/>
              </a:spcBef>
            </a:pPr>
            <a:r>
              <a:rPr lang="uk-UA" sz="1400">
                <a:latin typeface="Times New Roman" pitchFamily="18" charset="0"/>
              </a:rPr>
              <a:t>Використовується</a:t>
            </a:r>
            <a:r>
              <a:rPr lang="ru-RU" sz="1400">
                <a:latin typeface="Times New Roman" pitchFamily="18" charset="0"/>
              </a:rPr>
              <a:t> службо</a:t>
            </a:r>
            <a:r>
              <a:rPr lang="uk-UA" sz="1400">
                <a:latin typeface="Times New Roman" pitchFamily="18" charset="0"/>
              </a:rPr>
              <a:t>ю</a:t>
            </a:r>
            <a:r>
              <a:rPr lang="ru-RU" sz="1400">
                <a:latin typeface="Times New Roman" pitchFamily="18" charset="0"/>
              </a:rPr>
              <a:t> E-MAIL для перес</a:t>
            </a:r>
            <a:r>
              <a:rPr lang="uk-UA" sz="1400">
                <a:latin typeface="Times New Roman" pitchFamily="18" charset="0"/>
              </a:rPr>
              <a:t>и</a:t>
            </a:r>
            <a:r>
              <a:rPr lang="ru-RU" sz="1400">
                <a:latin typeface="Times New Roman" pitchFamily="18" charset="0"/>
              </a:rPr>
              <a:t>л</a:t>
            </a:r>
            <a:r>
              <a:rPr lang="uk-UA" sz="1400">
                <a:latin typeface="Times New Roman" pitchFamily="18" charset="0"/>
              </a:rPr>
              <a:t>ання</a:t>
            </a:r>
            <a:r>
              <a:rPr lang="ru-RU" sz="1400">
                <a:latin typeface="Times New Roman" pitchFamily="18" charset="0"/>
              </a:rPr>
              <a:t> </a:t>
            </a:r>
            <a:r>
              <a:rPr lang="uk-UA" sz="1400">
                <a:latin typeface="Times New Roman" pitchFamily="18" charset="0"/>
              </a:rPr>
              <a:t>вихідних </a:t>
            </a:r>
            <a:r>
              <a:rPr lang="ru-RU" sz="1400">
                <a:latin typeface="Times New Roman" pitchFamily="18" charset="0"/>
              </a:rPr>
              <a:t>по</a:t>
            </a:r>
            <a:r>
              <a:rPr lang="uk-UA" sz="1400">
                <a:latin typeface="Times New Roman" pitchFamily="18" charset="0"/>
              </a:rPr>
              <a:t>ш</a:t>
            </a:r>
            <a:r>
              <a:rPr lang="ru-RU" sz="1400">
                <a:latin typeface="Times New Roman" pitchFamily="18" charset="0"/>
              </a:rPr>
              <a:t>тов</a:t>
            </a:r>
            <a:r>
              <a:rPr lang="uk-UA" sz="1400">
                <a:latin typeface="Times New Roman" pitchFamily="18" charset="0"/>
              </a:rPr>
              <a:t>и</a:t>
            </a:r>
            <a:r>
              <a:rPr lang="ru-RU" sz="1400">
                <a:latin typeface="Times New Roman" pitchFamily="18" charset="0"/>
              </a:rPr>
              <a:t>х </a:t>
            </a:r>
            <a:r>
              <a:rPr lang="uk-UA" sz="1400">
                <a:latin typeface="Times New Roman" pitchFamily="18" charset="0"/>
              </a:rPr>
              <a:t>відправлень</a:t>
            </a:r>
            <a:r>
              <a:rPr lang="ru-RU" sz="1400">
                <a:latin typeface="Times New Roman" pitchFamily="18" charset="0"/>
              </a:rPr>
              <a:t> </a:t>
            </a:r>
            <a:endParaRPr lang="ru-RU" sz="1400">
              <a:latin typeface="Times New Roman Cyr"/>
            </a:endParaRPr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4572000" y="3363913"/>
            <a:ext cx="2286000" cy="98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uk-UA" sz="1400">
                <a:latin typeface="Times New Roman" pitchFamily="18" charset="0"/>
              </a:rPr>
              <a:t>Найп</a:t>
            </a:r>
            <a:r>
              <a:rPr lang="ru-RU" sz="1400">
                <a:latin typeface="Times New Roman" pitchFamily="18" charset="0"/>
              </a:rPr>
              <a:t>рост</a:t>
            </a:r>
            <a:r>
              <a:rPr lang="uk-UA" sz="1400">
                <a:latin typeface="Times New Roman" pitchFamily="18" charset="0"/>
              </a:rPr>
              <a:t>і</a:t>
            </a:r>
            <a:r>
              <a:rPr lang="ru-RU" sz="1400">
                <a:latin typeface="Times New Roman" pitchFamily="18" charset="0"/>
              </a:rPr>
              <a:t>ший протокол передач</a:t>
            </a:r>
            <a:r>
              <a:rPr lang="uk-UA" sz="1400">
                <a:latin typeface="Times New Roman" pitchFamily="18" charset="0"/>
              </a:rPr>
              <a:t>і</a:t>
            </a:r>
            <a:r>
              <a:rPr lang="ru-RU" sz="1400">
                <a:latin typeface="Times New Roman" pitchFamily="18" charset="0"/>
              </a:rPr>
              <a:t> по</a:t>
            </a:r>
            <a:r>
              <a:rPr lang="uk-UA" sz="1400">
                <a:latin typeface="Times New Roman" pitchFamily="18" charset="0"/>
              </a:rPr>
              <a:t>ш</a:t>
            </a:r>
            <a:r>
              <a:rPr lang="ru-RU" sz="1400">
                <a:latin typeface="Times New Roman" pitchFamily="18" charset="0"/>
              </a:rPr>
              <a:t>т</a:t>
            </a:r>
            <a:r>
              <a:rPr lang="uk-UA" sz="1400">
                <a:latin typeface="Times New Roman" pitchFamily="18" charset="0"/>
              </a:rPr>
              <a:t>и</a:t>
            </a:r>
            <a:r>
              <a:rPr lang="ru-RU" sz="1400">
                <a:latin typeface="Times New Roman" pitchFamily="18" charset="0"/>
              </a:rPr>
              <a:t> </a:t>
            </a:r>
            <a:endParaRPr lang="ru-RU" sz="1400">
              <a:latin typeface="Times New Roman Cyr"/>
            </a:endParaRPr>
          </a:p>
        </p:txBody>
      </p:sp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2362200" y="3363913"/>
            <a:ext cx="2209800" cy="98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>
              <a:spcBef>
                <a:spcPct val="20000"/>
              </a:spcBef>
            </a:pPr>
            <a:r>
              <a:rPr lang="ru-RU">
                <a:latin typeface="Times New Roman" pitchFamily="18" charset="0"/>
              </a:rPr>
              <a:t>Simple Mail Transfer Protocol </a:t>
            </a:r>
            <a:endParaRPr lang="ru-RU">
              <a:latin typeface="Times New Roman Cyr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3363913"/>
            <a:ext cx="2362200" cy="98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ru-RU" sz="2800">
                <a:solidFill>
                  <a:schemeClr val="hlink"/>
                </a:solidFill>
                <a:latin typeface="Times New Roman" pitchFamily="18" charset="0"/>
              </a:rPr>
              <a:t>SMTP</a:t>
            </a:r>
            <a:r>
              <a:rPr lang="ru-RU" sz="2800">
                <a:latin typeface="Times New Roman" pitchFamily="18" charset="0"/>
              </a:rPr>
              <a:t> </a:t>
            </a:r>
            <a:endParaRPr lang="ru-RU" sz="2800">
              <a:latin typeface="Times New Roman Cyr"/>
            </a:endParaRPr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6858000" y="2511425"/>
            <a:ext cx="22860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>
              <a:spcBef>
                <a:spcPct val="20000"/>
              </a:spcBef>
            </a:pPr>
            <a:r>
              <a:rPr lang="uk-UA" sz="1400">
                <a:latin typeface="Times New Roman" pitchFamily="18" charset="0"/>
              </a:rPr>
              <a:t>Використовується</a:t>
            </a:r>
            <a:r>
              <a:rPr lang="ru-RU" sz="1400">
                <a:latin typeface="Times New Roman" pitchFamily="18" charset="0"/>
              </a:rPr>
              <a:t> службо</a:t>
            </a:r>
            <a:r>
              <a:rPr lang="uk-UA" sz="1400">
                <a:latin typeface="Times New Roman" pitchFamily="18" charset="0"/>
              </a:rPr>
              <a:t>ю</a:t>
            </a:r>
            <a:r>
              <a:rPr lang="ru-RU" sz="1400">
                <a:latin typeface="Times New Roman" pitchFamily="18" charset="0"/>
              </a:rPr>
              <a:t> FTP для передач</a:t>
            </a:r>
            <a:r>
              <a:rPr lang="uk-UA" sz="1400">
                <a:latin typeface="Times New Roman" pitchFamily="18" charset="0"/>
              </a:rPr>
              <a:t>і</a:t>
            </a:r>
            <a:r>
              <a:rPr lang="ru-RU" sz="1400">
                <a:latin typeface="Times New Roman" pitchFamily="18" charset="0"/>
              </a:rPr>
              <a:t> файл</a:t>
            </a:r>
            <a:r>
              <a:rPr lang="uk-UA" sz="1400">
                <a:latin typeface="Times New Roman" pitchFamily="18" charset="0"/>
              </a:rPr>
              <a:t>і</a:t>
            </a:r>
            <a:r>
              <a:rPr lang="ru-RU" sz="1400">
                <a:latin typeface="Times New Roman" pitchFamily="18" charset="0"/>
              </a:rPr>
              <a:t>в</a:t>
            </a:r>
            <a:r>
              <a:rPr lang="uk-UA" sz="1400">
                <a:latin typeface="Times New Roman" pitchFamily="18" charset="0"/>
              </a:rPr>
              <a:t>.</a:t>
            </a:r>
            <a:r>
              <a:rPr lang="ru-RU" sz="1400">
                <a:latin typeface="Times New Roman" pitchFamily="18" charset="0"/>
              </a:rPr>
              <a:t> </a:t>
            </a:r>
            <a:endParaRPr lang="ru-RU" sz="1400">
              <a:latin typeface="Times New Roman Cyr"/>
            </a:endParaRPr>
          </a:p>
        </p:txBody>
      </p:sp>
      <p:sp>
        <p:nvSpPr>
          <p:cNvPr id="31760" name="Rectangle 16"/>
          <p:cNvSpPr>
            <a:spLocks noChangeArrowheads="1"/>
          </p:cNvSpPr>
          <p:nvPr/>
        </p:nvSpPr>
        <p:spPr bwMode="auto">
          <a:xfrm>
            <a:off x="4572000" y="2511425"/>
            <a:ext cx="22860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ru-RU" sz="1400">
                <a:latin typeface="Times New Roman" pitchFamily="18" charset="0"/>
              </a:rPr>
              <a:t>Протокол передач</a:t>
            </a:r>
            <a:r>
              <a:rPr lang="uk-UA" sz="1400">
                <a:latin typeface="Times New Roman" pitchFamily="18" charset="0"/>
              </a:rPr>
              <a:t>і</a:t>
            </a:r>
            <a:r>
              <a:rPr lang="ru-RU" sz="1400">
                <a:latin typeface="Times New Roman" pitchFamily="18" charset="0"/>
              </a:rPr>
              <a:t> файлов </a:t>
            </a:r>
            <a:endParaRPr lang="ru-RU" sz="1400">
              <a:latin typeface="Times New Roman Cyr"/>
            </a:endParaRPr>
          </a:p>
        </p:txBody>
      </p:sp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2362200" y="2511425"/>
            <a:ext cx="22098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>
              <a:spcBef>
                <a:spcPct val="20000"/>
              </a:spcBef>
            </a:pPr>
            <a:r>
              <a:rPr lang="ru-RU">
                <a:latin typeface="Times New Roman" pitchFamily="18" charset="0"/>
              </a:rPr>
              <a:t>File Transfer Protocol </a:t>
            </a:r>
            <a:endParaRPr lang="ru-RU">
              <a:latin typeface="Times New Roman Cyr"/>
            </a:endParaRPr>
          </a:p>
        </p:txBody>
      </p:sp>
      <p:sp>
        <p:nvSpPr>
          <p:cNvPr id="31762" name="Rectangle 18"/>
          <p:cNvSpPr>
            <a:spLocks noChangeArrowheads="1"/>
          </p:cNvSpPr>
          <p:nvPr/>
        </p:nvSpPr>
        <p:spPr bwMode="auto">
          <a:xfrm>
            <a:off x="0" y="2511425"/>
            <a:ext cx="23622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ru-RU" sz="2800">
                <a:solidFill>
                  <a:schemeClr val="hlink"/>
                </a:solidFill>
                <a:latin typeface="Times New Roman" pitchFamily="18" charset="0"/>
              </a:rPr>
              <a:t>FTP</a:t>
            </a:r>
            <a:r>
              <a:rPr lang="ru-RU" sz="2800">
                <a:latin typeface="Times New Roman" pitchFamily="18" charset="0"/>
              </a:rPr>
              <a:t> </a:t>
            </a:r>
            <a:endParaRPr lang="ru-RU" sz="2800">
              <a:latin typeface="Times New Roman Cyr"/>
            </a:endParaRPr>
          </a:p>
        </p:txBody>
      </p:sp>
      <p:sp>
        <p:nvSpPr>
          <p:cNvPr id="31763" name="Rectangle 19"/>
          <p:cNvSpPr>
            <a:spLocks noChangeArrowheads="1"/>
          </p:cNvSpPr>
          <p:nvPr/>
        </p:nvSpPr>
        <p:spPr bwMode="auto">
          <a:xfrm>
            <a:off x="6858000" y="1524000"/>
            <a:ext cx="228600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>
              <a:spcBef>
                <a:spcPct val="20000"/>
              </a:spcBef>
            </a:pPr>
            <a:r>
              <a:rPr lang="uk-UA" sz="1400">
                <a:latin typeface="Times New Roman" pitchFamily="18" charset="0"/>
              </a:rPr>
              <a:t>Використовується</a:t>
            </a:r>
            <a:r>
              <a:rPr lang="ru-RU" sz="1400">
                <a:latin typeface="Times New Roman" pitchFamily="18" charset="0"/>
              </a:rPr>
              <a:t> службо</a:t>
            </a:r>
            <a:r>
              <a:rPr lang="uk-UA" sz="1400">
                <a:latin typeface="Times New Roman" pitchFamily="18" charset="0"/>
              </a:rPr>
              <a:t>ю</a:t>
            </a:r>
            <a:r>
              <a:rPr lang="ru-RU" sz="1400">
                <a:latin typeface="Times New Roman" pitchFamily="18" charset="0"/>
              </a:rPr>
              <a:t> World Wide Web (WWW) для передач</a:t>
            </a:r>
            <a:r>
              <a:rPr lang="uk-UA" sz="1400">
                <a:latin typeface="Times New Roman" pitchFamily="18" charset="0"/>
              </a:rPr>
              <a:t>і</a:t>
            </a:r>
            <a:r>
              <a:rPr lang="ru-RU" sz="1400">
                <a:latin typeface="Times New Roman" pitchFamily="18" charset="0"/>
              </a:rPr>
              <a:t> Web-ст</a:t>
            </a:r>
            <a:r>
              <a:rPr lang="uk-UA" sz="1400">
                <a:latin typeface="Times New Roman" pitchFamily="18" charset="0"/>
              </a:rPr>
              <a:t>о</a:t>
            </a:r>
            <a:r>
              <a:rPr lang="ru-RU" sz="1400">
                <a:latin typeface="Times New Roman" pitchFamily="18" charset="0"/>
              </a:rPr>
              <a:t>р</a:t>
            </a:r>
            <a:r>
              <a:rPr lang="uk-UA" sz="1400">
                <a:latin typeface="Times New Roman" pitchFamily="18" charset="0"/>
              </a:rPr>
              <a:t>інок з</a:t>
            </a:r>
            <a:r>
              <a:rPr lang="ru-RU" sz="1400">
                <a:latin typeface="Times New Roman" pitchFamily="18" charset="0"/>
              </a:rPr>
              <a:t> </a:t>
            </a:r>
            <a:r>
              <a:rPr lang="uk-UA" sz="1400">
                <a:latin typeface="Times New Roman" pitchFamily="18" charset="0"/>
              </a:rPr>
              <a:t>у</a:t>
            </a:r>
            <a:r>
              <a:rPr lang="ru-RU" sz="1400">
                <a:latin typeface="Times New Roman" pitchFamily="18" charset="0"/>
              </a:rPr>
              <a:t>с</a:t>
            </a:r>
            <a:r>
              <a:rPr lang="uk-UA" sz="1400">
                <a:latin typeface="Times New Roman" pitchFamily="18" charset="0"/>
              </a:rPr>
              <a:t>і</a:t>
            </a:r>
            <a:r>
              <a:rPr lang="ru-RU" sz="1400">
                <a:latin typeface="Times New Roman" pitchFamily="18" charset="0"/>
              </a:rPr>
              <a:t>м </a:t>
            </a:r>
            <a:r>
              <a:rPr lang="uk-UA" sz="1400">
                <a:latin typeface="Times New Roman" pitchFamily="18" charset="0"/>
              </a:rPr>
              <a:t>ї</a:t>
            </a:r>
            <a:r>
              <a:rPr lang="ru-RU" sz="1400">
                <a:latin typeface="Times New Roman" pitchFamily="18" charset="0"/>
              </a:rPr>
              <a:t>х</a:t>
            </a:r>
            <a:r>
              <a:rPr lang="uk-UA" sz="1400">
                <a:latin typeface="Times New Roman" pitchFamily="18" charset="0"/>
              </a:rPr>
              <a:t> вмістом</a:t>
            </a:r>
            <a:endParaRPr lang="ru-RU" sz="1400">
              <a:latin typeface="Times New Roman Cyr"/>
            </a:endParaRPr>
          </a:p>
        </p:txBody>
      </p:sp>
      <p:sp>
        <p:nvSpPr>
          <p:cNvPr id="31764" name="Rectangle 20"/>
          <p:cNvSpPr>
            <a:spLocks noChangeArrowheads="1"/>
          </p:cNvSpPr>
          <p:nvPr/>
        </p:nvSpPr>
        <p:spPr bwMode="auto">
          <a:xfrm>
            <a:off x="4572000" y="1524000"/>
            <a:ext cx="228600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ru-RU" sz="1400">
                <a:latin typeface="Times New Roman" pitchFamily="18" charset="0"/>
              </a:rPr>
              <a:t>Протокол передач</a:t>
            </a:r>
            <a:r>
              <a:rPr lang="uk-UA" sz="1400">
                <a:latin typeface="Times New Roman" pitchFamily="18" charset="0"/>
              </a:rPr>
              <a:t>і</a:t>
            </a:r>
            <a:r>
              <a:rPr lang="ru-RU" sz="1400">
                <a:latin typeface="Times New Roman" pitchFamily="18" charset="0"/>
              </a:rPr>
              <a:t> г</a:t>
            </a:r>
            <a:r>
              <a:rPr lang="uk-UA" sz="1400">
                <a:latin typeface="Times New Roman" pitchFamily="18" charset="0"/>
              </a:rPr>
              <a:t>і</a:t>
            </a:r>
            <a:r>
              <a:rPr lang="ru-RU" sz="1400">
                <a:latin typeface="Times New Roman" pitchFamily="18" charset="0"/>
              </a:rPr>
              <a:t>пертекста </a:t>
            </a:r>
            <a:endParaRPr lang="ru-RU" sz="1400">
              <a:latin typeface="Times New Roman Cyr"/>
            </a:endParaRPr>
          </a:p>
        </p:txBody>
      </p:sp>
      <p:sp>
        <p:nvSpPr>
          <p:cNvPr id="31765" name="Rectangle 21"/>
          <p:cNvSpPr>
            <a:spLocks noChangeArrowheads="1"/>
          </p:cNvSpPr>
          <p:nvPr/>
        </p:nvSpPr>
        <p:spPr bwMode="auto">
          <a:xfrm>
            <a:off x="2362200" y="1524000"/>
            <a:ext cx="220980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>
              <a:spcBef>
                <a:spcPct val="20000"/>
              </a:spcBef>
            </a:pPr>
            <a:r>
              <a:rPr lang="ru-RU">
                <a:latin typeface="Times New Roman" pitchFamily="18" charset="0"/>
              </a:rPr>
              <a:t>Hypertext Transfer Protocol </a:t>
            </a:r>
            <a:endParaRPr lang="ru-RU">
              <a:latin typeface="Times New Roman Cyr"/>
            </a:endParaRPr>
          </a:p>
        </p:txBody>
      </p:sp>
      <p:sp>
        <p:nvSpPr>
          <p:cNvPr id="31766" name="Rectangle 22"/>
          <p:cNvSpPr>
            <a:spLocks noChangeArrowheads="1"/>
          </p:cNvSpPr>
          <p:nvPr/>
        </p:nvSpPr>
        <p:spPr bwMode="auto">
          <a:xfrm>
            <a:off x="0" y="1524000"/>
            <a:ext cx="236220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ru-RU" sz="2800">
                <a:solidFill>
                  <a:schemeClr val="hlink"/>
                </a:solidFill>
                <a:latin typeface="Times New Roman" pitchFamily="18" charset="0"/>
              </a:rPr>
              <a:t>HTTP </a:t>
            </a:r>
            <a:endParaRPr lang="ru-RU" sz="2800">
              <a:solidFill>
                <a:schemeClr val="hlink"/>
              </a:solidFill>
              <a:latin typeface="Times New Roman Cyr"/>
            </a:endParaRPr>
          </a:p>
        </p:txBody>
      </p:sp>
      <p:sp>
        <p:nvSpPr>
          <p:cNvPr id="31767" name="Line 23"/>
          <p:cNvSpPr>
            <a:spLocks noChangeShapeType="1"/>
          </p:cNvSpPr>
          <p:nvPr/>
        </p:nvSpPr>
        <p:spPr bwMode="auto">
          <a:xfrm>
            <a:off x="0" y="1524000"/>
            <a:ext cx="9144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31768" name="Line 24"/>
          <p:cNvSpPr>
            <a:spLocks noChangeShapeType="1"/>
          </p:cNvSpPr>
          <p:nvPr/>
        </p:nvSpPr>
        <p:spPr bwMode="auto">
          <a:xfrm>
            <a:off x="0" y="2511425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31769" name="Line 25"/>
          <p:cNvSpPr>
            <a:spLocks noChangeShapeType="1"/>
          </p:cNvSpPr>
          <p:nvPr/>
        </p:nvSpPr>
        <p:spPr bwMode="auto">
          <a:xfrm>
            <a:off x="0" y="3363913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31770" name="Line 26"/>
          <p:cNvSpPr>
            <a:spLocks noChangeShapeType="1"/>
          </p:cNvSpPr>
          <p:nvPr/>
        </p:nvSpPr>
        <p:spPr bwMode="auto">
          <a:xfrm>
            <a:off x="0" y="4349750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31771" name="Line 27"/>
          <p:cNvSpPr>
            <a:spLocks noChangeShapeType="1"/>
          </p:cNvSpPr>
          <p:nvPr/>
        </p:nvSpPr>
        <p:spPr bwMode="auto">
          <a:xfrm>
            <a:off x="0" y="5337175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31772" name="Line 28"/>
          <p:cNvSpPr>
            <a:spLocks noChangeShapeType="1"/>
          </p:cNvSpPr>
          <p:nvPr/>
        </p:nvSpPr>
        <p:spPr bwMode="auto">
          <a:xfrm>
            <a:off x="0" y="6324600"/>
            <a:ext cx="9144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31773" name="Line 29"/>
          <p:cNvSpPr>
            <a:spLocks noChangeShapeType="1"/>
          </p:cNvSpPr>
          <p:nvPr/>
        </p:nvSpPr>
        <p:spPr bwMode="auto">
          <a:xfrm>
            <a:off x="0" y="1524000"/>
            <a:ext cx="0" cy="4800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31774" name="Line 30"/>
          <p:cNvSpPr>
            <a:spLocks noChangeShapeType="1"/>
          </p:cNvSpPr>
          <p:nvPr/>
        </p:nvSpPr>
        <p:spPr bwMode="auto">
          <a:xfrm>
            <a:off x="2362200" y="1524000"/>
            <a:ext cx="0" cy="4800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31775" name="Line 31"/>
          <p:cNvSpPr>
            <a:spLocks noChangeShapeType="1"/>
          </p:cNvSpPr>
          <p:nvPr/>
        </p:nvSpPr>
        <p:spPr bwMode="auto">
          <a:xfrm>
            <a:off x="4572000" y="1524000"/>
            <a:ext cx="0" cy="4800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31776" name="Line 32"/>
          <p:cNvSpPr>
            <a:spLocks noChangeShapeType="1"/>
          </p:cNvSpPr>
          <p:nvPr/>
        </p:nvSpPr>
        <p:spPr bwMode="auto">
          <a:xfrm>
            <a:off x="6858000" y="1524000"/>
            <a:ext cx="0" cy="4800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31777" name="Line 33"/>
          <p:cNvSpPr>
            <a:spLocks noChangeShapeType="1"/>
          </p:cNvSpPr>
          <p:nvPr/>
        </p:nvSpPr>
        <p:spPr bwMode="auto">
          <a:xfrm>
            <a:off x="9144000" y="1524000"/>
            <a:ext cx="0" cy="4800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75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275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775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75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775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275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775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275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775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275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775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275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6775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7275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7775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8275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8775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9275"/>
                            </p:stCondLst>
                            <p:childTnLst>
                              <p:par>
                                <p:cTn id="8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9775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0275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0775"/>
                            </p:stCondLst>
                            <p:childTnLst>
                              <p:par>
                                <p:cTn id="10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1275"/>
                            </p:stCondLst>
                            <p:childTnLst>
                              <p:par>
                                <p:cTn id="10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11775"/>
                            </p:stCondLst>
                            <p:childTnLst>
                              <p:par>
                                <p:cTn id="1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2275"/>
                            </p:stCondLst>
                            <p:childTnLst>
                              <p:par>
                                <p:cTn id="1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12775"/>
                            </p:stCondLst>
                            <p:childTnLst>
                              <p:par>
                                <p:cTn id="1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3275"/>
                            </p:stCondLst>
                            <p:childTnLst>
                              <p:par>
                                <p:cTn id="1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13775"/>
                            </p:stCondLst>
                            <p:childTnLst>
                              <p:par>
                                <p:cTn id="1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14275"/>
                            </p:stCondLst>
                            <p:childTnLst>
                              <p:par>
                                <p:cTn id="1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14775"/>
                            </p:stCondLst>
                            <p:childTnLst>
                              <p:par>
                                <p:cTn id="1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15275"/>
                            </p:stCondLst>
                            <p:childTnLst>
                              <p:par>
                                <p:cTn id="1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5775"/>
                            </p:stCondLst>
                            <p:childTnLst>
                              <p:par>
                                <p:cTn id="1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16275"/>
                            </p:stCondLst>
                            <p:childTnLst>
                              <p:par>
                                <p:cTn id="1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1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1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utoUpdateAnimBg="0"/>
      <p:bldP spid="31748" grpId="0" autoUpdateAnimBg="0"/>
      <p:bldP spid="31749" grpId="0" autoUpdateAnimBg="0"/>
      <p:bldP spid="31750" grpId="0" autoUpdateAnimBg="0"/>
      <p:bldP spid="31751" grpId="0" autoUpdateAnimBg="0"/>
      <p:bldP spid="31752" grpId="0" autoUpdateAnimBg="0"/>
      <p:bldP spid="31753" grpId="0" autoUpdateAnimBg="0"/>
      <p:bldP spid="31754" grpId="0" autoUpdateAnimBg="0"/>
      <p:bldP spid="31755" grpId="0" autoUpdateAnimBg="0"/>
      <p:bldP spid="31756" grpId="0" autoUpdateAnimBg="0"/>
      <p:bldP spid="31757" grpId="0" autoUpdateAnimBg="0"/>
      <p:bldP spid="31758" grpId="0" autoUpdateAnimBg="0"/>
      <p:bldP spid="31759" grpId="0" autoUpdateAnimBg="0"/>
      <p:bldP spid="31760" grpId="0" autoUpdateAnimBg="0"/>
      <p:bldP spid="31761" grpId="0" autoUpdateAnimBg="0"/>
      <p:bldP spid="31762" grpId="0" autoUpdateAnimBg="0"/>
      <p:bldP spid="31763" grpId="0" autoUpdateAnimBg="0"/>
      <p:bldP spid="31764" grpId="0" autoUpdateAnimBg="0"/>
      <p:bldP spid="31765" grpId="0" autoUpdateAnimBg="0"/>
      <p:bldP spid="31766" grpId="0" autoUpdateAnimBg="0"/>
      <p:bldP spid="31767" grpId="0" animBg="1"/>
      <p:bldP spid="31768" grpId="0" animBg="1"/>
      <p:bldP spid="31769" grpId="0" animBg="1"/>
      <p:bldP spid="31770" grpId="0" animBg="1"/>
      <p:bldP spid="31771" grpId="0" animBg="1"/>
      <p:bldP spid="31772" grpId="0" animBg="1"/>
      <p:bldP spid="31773" grpId="0" animBg="1"/>
      <p:bldP spid="31774" grpId="0" animBg="1"/>
      <p:bldP spid="31775" grpId="0" animBg="1"/>
      <p:bldP spid="31776" grpId="0" animBg="1"/>
      <p:bldP spid="3177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2928926" cy="1236106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400" b="1" dirty="0" smtClean="0">
                <a:solidFill>
                  <a:srgbClr val="FF0000"/>
                </a:solidFill>
              </a:rPr>
              <a:t>Соціальне  та освітнє значення Інтернету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42875" y="2000250"/>
            <a:ext cx="2786063" cy="4357688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Інтернет став надбанням усього людства та засобом відкритого зберігання й розповсюдження інформації завдяки </a:t>
            </a:r>
            <a:r>
              <a:rPr lang="uk-UA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особливостям</a:t>
            </a: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: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1. </a:t>
            </a:r>
            <a:r>
              <a:rPr lang="uk-UA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Єдинного</a:t>
            </a:r>
            <a:r>
              <a:rPr lang="uk-UA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власника Інтернету не існує</a:t>
            </a: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бо дані в Інтернет містяться на </a:t>
            </a:r>
            <a:r>
              <a:rPr lang="uk-UA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компютерах</a:t>
            </a: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які розташовані в різних місцях і належать різним особам та організаціям.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2. </a:t>
            </a:r>
            <a:r>
              <a:rPr lang="uk-UA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Централізоване керування мережними маршрутизаторами не провадиться</a:t>
            </a: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тому повністю вимкнути Інтернет неможливо.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uk-UA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28938" y="571500"/>
            <a:ext cx="6072187" cy="4232275"/>
          </a:xfrm>
        </p:spPr>
      </p:pic>
      <p:sp>
        <p:nvSpPr>
          <p:cNvPr id="6" name="TextBox 5"/>
          <p:cNvSpPr txBox="1"/>
          <p:nvPr/>
        </p:nvSpPr>
        <p:spPr>
          <a:xfrm>
            <a:off x="3000375" y="4857750"/>
            <a:ext cx="6000750" cy="7381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400" dirty="0"/>
              <a:t>В Інтернеті порівняно легко знайти людей, які мають спільні з вами інтереси та схожі погляди на певні питання. Тому в мережі створюються й активно розвиваються </a:t>
            </a:r>
            <a:r>
              <a:rPr lang="uk-UA" sz="1400" dirty="0" err="1"/>
              <a:t>інтернет-спільноти</a:t>
            </a:r>
            <a:r>
              <a:rPr lang="uk-UA" sz="1400" dirty="0"/>
              <a:t>.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3071802" y="5786454"/>
            <a:ext cx="5857916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dirty="0" err="1">
                <a:solidFill>
                  <a:srgbClr val="FF0000"/>
                </a:solidFill>
              </a:rPr>
              <a:t>Інтернет-спільнота</a:t>
            </a:r>
            <a:r>
              <a:rPr lang="uk-UA" b="1" i="1" dirty="0"/>
              <a:t> </a:t>
            </a:r>
            <a:r>
              <a:rPr lang="uk-UA" dirty="0"/>
              <a:t>– це група людей, які мають однакові інтереси та спілкуються через Інтернет (середовище, в якому спілкуються його учасники).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Інтернет - спільноти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1746" name="TextBox 5"/>
          <p:cNvSpPr txBox="1">
            <a:spLocks noChangeArrowheads="1"/>
          </p:cNvSpPr>
          <p:nvPr/>
        </p:nvSpPr>
        <p:spPr bwMode="auto">
          <a:xfrm>
            <a:off x="357188" y="1571625"/>
            <a:ext cx="3786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>
                <a:solidFill>
                  <a:schemeClr val="bg1"/>
                </a:solidFill>
                <a:latin typeface="Times New Roman" pitchFamily="18" charset="0"/>
              </a:rPr>
              <a:t>Всесвітня он-лайн електронна енциклопедія Вікіпедія</a:t>
            </a:r>
            <a:endParaRPr lang="ru-RU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1747" name="TextBox 7"/>
          <p:cNvSpPr txBox="1">
            <a:spLocks noChangeArrowheads="1"/>
          </p:cNvSpPr>
          <p:nvPr/>
        </p:nvSpPr>
        <p:spPr bwMode="auto">
          <a:xfrm>
            <a:off x="4929188" y="1643063"/>
            <a:ext cx="3786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solidFill>
                  <a:schemeClr val="bg1"/>
                </a:solidFill>
                <a:latin typeface="Times New Roman" pitchFamily="18" charset="0"/>
              </a:rPr>
              <a:t>Он-лайнові щоденники - блоги</a:t>
            </a:r>
            <a:endParaRPr lang="ru-RU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2"/>
          <a:srcRect t="2379" b="6998"/>
          <a:stretch>
            <a:fillRect/>
          </a:stretch>
        </p:blipFill>
        <p:spPr bwMode="auto">
          <a:xfrm>
            <a:off x="4457700" y="2349500"/>
            <a:ext cx="456882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3"/>
          <p:cNvPicPr>
            <a:picLocks noChangeAspect="1" noChangeArrowheads="1"/>
          </p:cNvPicPr>
          <p:nvPr/>
        </p:nvPicPr>
        <p:blipFill>
          <a:blip r:embed="rId3"/>
          <a:srcRect t="2107" b="2911"/>
          <a:stretch>
            <a:fillRect/>
          </a:stretch>
        </p:blipFill>
        <p:spPr bwMode="auto">
          <a:xfrm>
            <a:off x="101600" y="2349500"/>
            <a:ext cx="4264025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Інтернет - спільноти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750887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 err="1" smtClean="0">
                <a:solidFill>
                  <a:srgbClr val="7030A0"/>
                </a:solidFill>
              </a:rPr>
              <a:t>Інтернет-ігри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750887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dirty="0" err="1" smtClean="0">
                <a:solidFill>
                  <a:srgbClr val="7030A0"/>
                </a:solidFill>
              </a:rPr>
              <a:t>Веб-форуми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2772" name="Объект 1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3" name="Picture 2"/>
          <p:cNvPicPr>
            <a:picLocks noChangeAspect="1" noChangeArrowheads="1"/>
          </p:cNvPicPr>
          <p:nvPr/>
        </p:nvPicPr>
        <p:blipFill>
          <a:blip r:embed="rId2"/>
          <a:srcRect t="6104" r="1756" b="3455"/>
          <a:stretch>
            <a:fillRect/>
          </a:stretch>
        </p:blipFill>
        <p:spPr bwMode="auto">
          <a:xfrm>
            <a:off x="4643438" y="2544763"/>
            <a:ext cx="4392612" cy="323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Объект 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5" name="Picture 3"/>
          <p:cNvPicPr>
            <a:picLocks noChangeAspect="1" noChangeArrowheads="1"/>
          </p:cNvPicPr>
          <p:nvPr/>
        </p:nvPicPr>
        <p:blipFill>
          <a:blip r:embed="rId3"/>
          <a:srcRect t="2240" b="2284"/>
          <a:stretch>
            <a:fillRect/>
          </a:stretch>
        </p:blipFill>
        <p:spPr bwMode="auto">
          <a:xfrm>
            <a:off x="14288" y="2470150"/>
            <a:ext cx="4430712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У Всесвітній мережі діють: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42844" y="1397000"/>
          <a:ext cx="8858312" cy="2460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142844" y="4071942"/>
          <a:ext cx="8858312" cy="2460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Захист від загроз, пов'язаних з Інтернетом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371600"/>
            <a:ext cx="4038600" cy="2414588"/>
          </a:xfrm>
        </p:spPr>
        <p:txBody>
          <a:bodyPr>
            <a:normAutofit fontScale="77500" lnSpcReduction="20000"/>
          </a:bodyPr>
          <a:lstStyle/>
          <a:p>
            <a:pPr marL="457200" indent="-45720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AutoNum type="arabicPeriod"/>
              <a:defRPr/>
            </a:pP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Установити на комп'ютері антивірусне програмне забезпечення та регулярно оновлювати його</a:t>
            </a:r>
          </a:p>
          <a:p>
            <a:pPr marL="457200" indent="-45720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AutoNum type="arabicPeriod"/>
              <a:defRPr/>
            </a:pP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Ніколи не відкривати файли-вкладення до повідомлень електронної пошти, якщо немає певності, що вони містять потрібні дані.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uk-UA" dirty="0" smtClean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Пам'ятайте, що особа,</a:t>
            </a: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яка  відрекомендувалася 15-річнимпідлітком, що шукає друзів, може виявитися небезпечною людиною</a:t>
            </a:r>
            <a:endParaRPr lang="en-US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uk-UA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Не надавайте незнайомим особисту інформацію, зокрема адресу, номер телефону, прізвище тощо</a:t>
            </a:r>
            <a:endParaRPr lang="en-US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uk-UA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Повідомте батьків, якщо вас запрошують на особисту зустріч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/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3860800"/>
            <a:ext cx="3889375" cy="290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1700213"/>
            <a:ext cx="1773237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8534400" cy="7588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Служби Інтернету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4294967295"/>
          </p:nvPr>
        </p:nvSpPr>
        <p:spPr>
          <a:xfrm>
            <a:off x="0" y="1143000"/>
            <a:ext cx="4857750" cy="5214938"/>
          </a:xfrm>
        </p:spPr>
        <p:txBody>
          <a:bodyPr>
            <a:normAutofit fontScale="62500" lnSpcReduction="20000"/>
          </a:bodyPr>
          <a:lstStyle/>
          <a:p>
            <a:pPr marL="514350" indent="-51435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rabicPeriod"/>
              <a:defRPr/>
            </a:pP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Веб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14350" indent="-51435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rabicPeriod"/>
              <a:defRPr/>
            </a:pP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Веб-форуми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14350" indent="-51435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rabicPeriod"/>
              <a:defRPr/>
            </a:pP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Блоги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14350" indent="-51435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rabicPeriod"/>
              <a:defRPr/>
            </a:pP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Вікі-проекти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(в тому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числі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й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Вікіпедія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)</a:t>
            </a:r>
          </a:p>
          <a:p>
            <a:pPr marL="514350" indent="-51435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rabicPeriod"/>
              <a:defRPr/>
            </a:pP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Інтернет-магазини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14350" indent="-51435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rabicPeriod"/>
              <a:defRPr/>
            </a:pP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Інтернет-аукціони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14350" indent="-51435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rabicPeriod"/>
              <a:defRPr/>
            </a:pP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Електронна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пошта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та списки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розсилки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14350" indent="-51435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rabicPeriod"/>
              <a:defRPr/>
            </a:pP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Групи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новин (в основному,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Usenet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)</a:t>
            </a:r>
          </a:p>
          <a:p>
            <a:pPr marL="514350" indent="-51435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rabicPeriod"/>
              <a:defRPr/>
            </a:pP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Файлообмінні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мережі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14350" indent="-51435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rabicPeriod"/>
              <a:defRPr/>
            </a:pP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Електронні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платіжні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системи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14350" indent="-51435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rabicPeriod"/>
              <a:defRPr/>
            </a:pP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Інтернет-радіо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14350" indent="-51435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rabicPeriod"/>
              <a:defRPr/>
            </a:pP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Інтернет-телебачення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14350" indent="-51435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rabicPeriod"/>
              <a:defRPr/>
            </a:pP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IP-телефонія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14350" indent="-51435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rabicPeriod"/>
              <a:defRPr/>
            </a:pP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Системи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обміну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повідомленнями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14350" indent="-51435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rabicPeriod"/>
              <a:defRPr/>
            </a:pP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FTP-сервери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14350" indent="-51435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rabicPeriod"/>
              <a:defRPr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IRC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294967295"/>
          </p:nvPr>
        </p:nvSpPr>
        <p:spPr>
          <a:xfrm>
            <a:off x="5977856" y="1707570"/>
            <a:ext cx="3122838" cy="1728192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85725" indent="-7938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dirty="0" smtClean="0"/>
              <a:t>	</a:t>
            </a:r>
            <a:r>
              <a:rPr lang="uk-UA" b="1" i="1" dirty="0" smtClean="0">
                <a:solidFill>
                  <a:srgbClr val="FF0000"/>
                </a:solidFill>
              </a:rPr>
              <a:t>Служби Інтернету </a:t>
            </a:r>
            <a:r>
              <a:rPr lang="uk-UA" dirty="0" smtClean="0"/>
              <a:t>– це набір послуг, які надаються клієнтам програмним забезпеченням серверів Інтернету з використанням певних мережних протоколів</a:t>
            </a:r>
            <a:endParaRPr lang="ru-RU" dirty="0"/>
          </a:p>
        </p:txBody>
      </p:sp>
      <p:pic>
        <p:nvPicPr>
          <p:cNvPr id="3584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1163" y="3789363"/>
            <a:ext cx="4902200" cy="304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Служба “Всесвітня павутина”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sz="2500" dirty="0" smtClean="0">
                <a:solidFill>
                  <a:srgbClr val="FF0000"/>
                </a:solidFill>
              </a:rPr>
              <a:t>(Інші назви — </a:t>
            </a:r>
            <a:r>
              <a:rPr lang="uk-UA" sz="2500" dirty="0" err="1" smtClean="0">
                <a:solidFill>
                  <a:srgbClr val="FF0000"/>
                </a:solidFill>
              </a:rPr>
              <a:t>World</a:t>
            </a:r>
            <a:r>
              <a:rPr lang="uk-UA" sz="2500" dirty="0" smtClean="0">
                <a:solidFill>
                  <a:srgbClr val="FF0000"/>
                </a:solidFill>
              </a:rPr>
              <a:t> </a:t>
            </a:r>
            <a:r>
              <a:rPr lang="uk-UA" sz="2500" dirty="0" err="1" smtClean="0">
                <a:solidFill>
                  <a:srgbClr val="FF0000"/>
                </a:solidFill>
              </a:rPr>
              <a:t>Wide</a:t>
            </a:r>
            <a:r>
              <a:rPr lang="uk-UA" sz="2500" dirty="0" smtClean="0">
                <a:solidFill>
                  <a:srgbClr val="FF0000"/>
                </a:solidFill>
              </a:rPr>
              <a:t> </a:t>
            </a:r>
            <a:r>
              <a:rPr lang="uk-UA" sz="2500" dirty="0" err="1" smtClean="0">
                <a:solidFill>
                  <a:srgbClr val="FF0000"/>
                </a:solidFill>
              </a:rPr>
              <a:t>Web</a:t>
            </a:r>
            <a:r>
              <a:rPr lang="uk-UA" sz="2500" dirty="0" smtClean="0">
                <a:solidFill>
                  <a:srgbClr val="FF0000"/>
                </a:solidFill>
              </a:rPr>
              <a:t>, WWW, W3, </a:t>
            </a:r>
            <a:r>
              <a:rPr lang="uk-UA" sz="2500" dirty="0" err="1" smtClean="0">
                <a:solidFill>
                  <a:srgbClr val="FF0000"/>
                </a:solidFill>
              </a:rPr>
              <a:t>Веб</a:t>
            </a:r>
            <a:r>
              <a:rPr lang="uk-UA" sz="2500" dirty="0" smtClean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36866" name="Text Box 4"/>
          <p:cNvSpPr txBox="1">
            <a:spLocks noChangeArrowheads="1"/>
          </p:cNvSpPr>
          <p:nvPr/>
        </p:nvSpPr>
        <p:spPr bwMode="auto">
          <a:xfrm>
            <a:off x="1042988" y="1773238"/>
            <a:ext cx="5545137" cy="646112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>
                <a:solidFill>
                  <a:schemeClr val="bg1"/>
                </a:solidFill>
              </a:rPr>
              <a:t>Служба </a:t>
            </a:r>
            <a:r>
              <a:rPr lang="en-US">
                <a:solidFill>
                  <a:schemeClr val="bg1"/>
                </a:solidFill>
              </a:rPr>
              <a:t>WWW</a:t>
            </a:r>
            <a:r>
              <a:rPr lang="uk-UA">
                <a:solidFill>
                  <a:schemeClr val="bg1"/>
                </a:solidFill>
              </a:rPr>
              <a:t> надає доступ клієнтам до документів, які називаються </a:t>
            </a:r>
            <a:r>
              <a:rPr lang="uk-UA" b="1" i="1">
                <a:solidFill>
                  <a:srgbClr val="FF0000"/>
                </a:solidFill>
              </a:rPr>
              <a:t>веб-сторінками</a:t>
            </a:r>
            <a:r>
              <a:rPr lang="uk-UA"/>
              <a:t>.</a:t>
            </a:r>
            <a:endParaRPr lang="ru-RU"/>
          </a:p>
        </p:txBody>
      </p:sp>
      <p:sp>
        <p:nvSpPr>
          <p:cNvPr id="36867" name="Text Box 5"/>
          <p:cNvSpPr txBox="1">
            <a:spLocks noChangeArrowheads="1"/>
          </p:cNvSpPr>
          <p:nvPr/>
        </p:nvSpPr>
        <p:spPr bwMode="auto">
          <a:xfrm>
            <a:off x="1619250" y="2636838"/>
            <a:ext cx="4968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>
                <a:solidFill>
                  <a:schemeClr val="bg1"/>
                </a:solidFill>
              </a:rPr>
              <a:t>Містяться веб-сторінки на </a:t>
            </a:r>
            <a:r>
              <a:rPr lang="uk-UA" b="1" i="1">
                <a:solidFill>
                  <a:srgbClr val="FF0000"/>
                </a:solidFill>
              </a:rPr>
              <a:t>веб-серверах</a:t>
            </a:r>
            <a:r>
              <a:rPr lang="uk-UA" b="1">
                <a:solidFill>
                  <a:schemeClr val="bg1"/>
                </a:solidFill>
              </a:rPr>
              <a:t>.</a:t>
            </a:r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36868" name="Text Box 6"/>
          <p:cNvSpPr txBox="1">
            <a:spLocks noChangeArrowheads="1"/>
          </p:cNvSpPr>
          <p:nvPr/>
        </p:nvSpPr>
        <p:spPr bwMode="auto">
          <a:xfrm>
            <a:off x="2124075" y="3284538"/>
            <a:ext cx="5400675" cy="120015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/>
              <a:t>Для доступу до веб-сторінок </a:t>
            </a:r>
            <a:r>
              <a:rPr lang="uk-UA">
                <a:solidFill>
                  <a:schemeClr val="hlink"/>
                </a:solidFill>
              </a:rPr>
              <a:t>на веб-сервері встановлена серверна програма</a:t>
            </a:r>
            <a:r>
              <a:rPr lang="uk-UA"/>
              <a:t>, яка також називається веб-сервером, а </a:t>
            </a:r>
            <a:r>
              <a:rPr lang="uk-UA">
                <a:solidFill>
                  <a:schemeClr val="hlink"/>
                </a:solidFill>
              </a:rPr>
              <a:t>на клієнті потрібно мати </a:t>
            </a:r>
            <a:r>
              <a:rPr lang="uk-UA" b="1" i="1">
                <a:solidFill>
                  <a:srgbClr val="FF0000"/>
                </a:solidFill>
              </a:rPr>
              <a:t>програму-браузер.</a:t>
            </a:r>
            <a:endParaRPr lang="ru-RU" b="1" i="1">
              <a:solidFill>
                <a:srgbClr val="FF0000"/>
              </a:solidFill>
            </a:endParaRPr>
          </a:p>
        </p:txBody>
      </p:sp>
      <p:sp>
        <p:nvSpPr>
          <p:cNvPr id="36869" name="Text Box 7"/>
          <p:cNvSpPr txBox="1">
            <a:spLocks noChangeArrowheads="1"/>
          </p:cNvSpPr>
          <p:nvPr/>
        </p:nvSpPr>
        <p:spPr bwMode="auto">
          <a:xfrm>
            <a:off x="250825" y="5084763"/>
            <a:ext cx="8497888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/>
              <a:t>Щоб веб-сервер і браузер “розуміли” один одного, вони повинні працювати за однаковими правилами, які прописані в протоколі</a:t>
            </a:r>
            <a:endParaRPr lang="en-US"/>
          </a:p>
          <a:p>
            <a:pPr>
              <a:spcBef>
                <a:spcPct val="50000"/>
              </a:spcBef>
            </a:pPr>
            <a:r>
              <a:rPr lang="uk-UA"/>
              <a:t> </a:t>
            </a:r>
            <a:r>
              <a:rPr lang="uk-UA" b="1">
                <a:solidFill>
                  <a:srgbClr val="FF0000"/>
                </a:solidFill>
              </a:rPr>
              <a:t>HTTP</a:t>
            </a:r>
            <a:r>
              <a:rPr lang="uk-UA"/>
              <a:t> </a:t>
            </a:r>
            <a:r>
              <a:rPr lang="uk-UA" i="1">
                <a:solidFill>
                  <a:srgbClr val="FF0000"/>
                </a:solidFill>
              </a:rPr>
              <a:t>(HyperText Transfer Protocol</a:t>
            </a:r>
            <a:r>
              <a:rPr lang="en-US" i="1">
                <a:solidFill>
                  <a:srgbClr val="FF0000"/>
                </a:solidFill>
              </a:rPr>
              <a:t>)</a:t>
            </a:r>
            <a:r>
              <a:rPr lang="uk-UA" i="1">
                <a:solidFill>
                  <a:srgbClr val="FF0000"/>
                </a:solidFill>
              </a:rPr>
              <a:t> </a:t>
            </a:r>
            <a:r>
              <a:rPr lang="uk-UA"/>
              <a:t>— </a:t>
            </a:r>
            <a:r>
              <a:rPr lang="uk-UA" b="1"/>
              <a:t>протокол передавання</a:t>
            </a:r>
            <a:r>
              <a:rPr lang="en-US" b="1"/>
              <a:t> </a:t>
            </a:r>
            <a:r>
              <a:rPr lang="uk-UA" b="1"/>
              <a:t>гіпертексту</a:t>
            </a:r>
            <a:r>
              <a:rPr lang="uk-UA"/>
              <a:t>).</a:t>
            </a:r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err="1" smtClean="0">
                <a:solidFill>
                  <a:srgbClr val="FF0000"/>
                </a:solidFill>
              </a:rPr>
              <a:t>Веб-сторінки</a:t>
            </a:r>
            <a:endParaRPr lang="uk-UA" dirty="0" smtClean="0">
              <a:solidFill>
                <a:srgbClr val="FF0000"/>
              </a:solidFill>
            </a:endParaRP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978775" cy="676275"/>
          </a:xfrm>
          <a:ln>
            <a:solidFill>
              <a:schemeClr val="hlink"/>
            </a:solidFill>
          </a:ln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uk-UA" sz="1800" b="1" i="1" smtClean="0">
                <a:solidFill>
                  <a:srgbClr val="FF0000"/>
                </a:solidFill>
              </a:rPr>
              <a:t>Веб-сторінки</a:t>
            </a:r>
            <a:r>
              <a:rPr lang="uk-UA" sz="1800" b="1" smtClean="0"/>
              <a:t> </a:t>
            </a:r>
            <a:r>
              <a:rPr lang="uk-UA" sz="1800" smtClean="0">
                <a:solidFill>
                  <a:schemeClr val="bg1"/>
                </a:solidFill>
              </a:rPr>
              <a:t>— це документи, розмічені з використанням мови </a:t>
            </a:r>
            <a:r>
              <a:rPr lang="uk-UA" sz="1800" b="1" smtClean="0">
                <a:solidFill>
                  <a:schemeClr val="bg1"/>
                </a:solidFill>
              </a:rPr>
              <a:t>HTML</a:t>
            </a:r>
            <a:r>
              <a:rPr lang="uk-UA" sz="1800" smtClean="0">
                <a:solidFill>
                  <a:schemeClr val="bg1"/>
                </a:solidFill>
              </a:rPr>
              <a:t> (Hyper Text Markup Language — мова гіпертекстової розмітки). </a:t>
            </a:r>
          </a:p>
        </p:txBody>
      </p:sp>
      <p:sp>
        <p:nvSpPr>
          <p:cNvPr id="37891" name="AutoShape 9"/>
          <p:cNvSpPr>
            <a:spLocks noChangeArrowheads="1"/>
          </p:cNvSpPr>
          <p:nvPr/>
        </p:nvSpPr>
        <p:spPr bwMode="auto">
          <a:xfrm>
            <a:off x="5591175" y="2376488"/>
            <a:ext cx="2881313" cy="576262"/>
          </a:xfrm>
          <a:prstGeom prst="wedgeRectCallout">
            <a:avLst>
              <a:gd name="adj1" fmla="val -15838"/>
              <a:gd name="adj2" fmla="val 11556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uk-UA" sz="1600">
                <a:solidFill>
                  <a:srgbClr val="7030A0"/>
                </a:solidFill>
                <a:latin typeface="Times New Roman" pitchFamily="18" charset="0"/>
              </a:rPr>
              <a:t>Відображення веб-сторінки у браузері</a:t>
            </a:r>
            <a:endParaRPr lang="ru-RU" sz="1600">
              <a:solidFill>
                <a:srgbClr val="7030A0"/>
              </a:solidFill>
              <a:latin typeface="Times New Roman" pitchFamily="18" charset="0"/>
            </a:endParaRPr>
          </a:p>
        </p:txBody>
      </p:sp>
      <p:sp>
        <p:nvSpPr>
          <p:cNvPr id="37892" name="AutoShape 10"/>
          <p:cNvSpPr>
            <a:spLocks noChangeArrowheads="1"/>
          </p:cNvSpPr>
          <p:nvPr/>
        </p:nvSpPr>
        <p:spPr bwMode="auto">
          <a:xfrm>
            <a:off x="676275" y="2339975"/>
            <a:ext cx="3024188" cy="647700"/>
          </a:xfrm>
          <a:prstGeom prst="wedgeRectCallout">
            <a:avLst>
              <a:gd name="adj1" fmla="val -17875"/>
              <a:gd name="adj2" fmla="val 9338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uk-UA" sz="1600">
                <a:solidFill>
                  <a:srgbClr val="7030A0"/>
                </a:solidFill>
                <a:latin typeface="Times New Roman" pitchFamily="18" charset="0"/>
              </a:rPr>
              <a:t>Текст розмітки веб-сторінки, що зображена праворуч</a:t>
            </a:r>
            <a:endParaRPr lang="ru-RU" sz="1600">
              <a:solidFill>
                <a:srgbClr val="7030A0"/>
              </a:solidFill>
              <a:latin typeface="Times New Roman" pitchFamily="18" charset="0"/>
            </a:endParaRPr>
          </a:p>
        </p:txBody>
      </p:sp>
      <p:pic>
        <p:nvPicPr>
          <p:cNvPr id="3789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3338513"/>
            <a:ext cx="4179888" cy="325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3"/>
          <p:cNvPicPr>
            <a:picLocks noChangeAspect="1" noChangeArrowheads="1"/>
          </p:cNvPicPr>
          <p:nvPr/>
        </p:nvPicPr>
        <p:blipFill>
          <a:blip r:embed="rId3"/>
          <a:srcRect l="2" r="29413" b="13419"/>
          <a:stretch>
            <a:fillRect/>
          </a:stretch>
        </p:blipFill>
        <p:spPr bwMode="auto">
          <a:xfrm>
            <a:off x="61913" y="3313113"/>
            <a:ext cx="358616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5" name="AutoShape 11"/>
          <p:cNvSpPr>
            <a:spLocks noChangeArrowheads="1"/>
          </p:cNvSpPr>
          <p:nvPr/>
        </p:nvSpPr>
        <p:spPr bwMode="auto">
          <a:xfrm>
            <a:off x="3654425" y="4764088"/>
            <a:ext cx="1152525" cy="647700"/>
          </a:xfrm>
          <a:prstGeom prst="rightArrow">
            <a:avLst>
              <a:gd name="adj1" fmla="val 50000"/>
              <a:gd name="adj2" fmla="val 4448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19050" y="5949950"/>
            <a:ext cx="3671888" cy="647700"/>
          </a:xfrm>
          <a:prstGeom prst="rect">
            <a:avLst/>
          </a:prstGeom>
          <a:solidFill>
            <a:schemeClr val="bg1"/>
          </a:solidFill>
          <a:ln w="28575">
            <a:solidFill>
              <a:srgbClr val="C0C0C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Wingdings" pitchFamily="2" charset="2"/>
              <a:buNone/>
              <a:defRPr/>
            </a:pPr>
            <a:r>
              <a:rPr lang="uk-UA" sz="1600" dirty="0"/>
              <a:t>Файли </a:t>
            </a:r>
            <a:r>
              <a:rPr lang="uk-UA" sz="1600" dirty="0" err="1"/>
              <a:t>веб-сторінок</a:t>
            </a:r>
            <a:r>
              <a:rPr lang="uk-UA" sz="1600" dirty="0"/>
              <a:t> зазвичай мають імена з розширенням </a:t>
            </a:r>
            <a:r>
              <a:rPr lang="uk-UA" sz="1600" b="1" dirty="0" err="1"/>
              <a:t>html</a:t>
            </a:r>
            <a:r>
              <a:rPr lang="uk-UA" sz="1600" dirty="0"/>
              <a:t> чи </a:t>
            </a:r>
            <a:r>
              <a:rPr lang="uk-UA" sz="1600" b="1" dirty="0" err="1"/>
              <a:t>htm</a:t>
            </a:r>
            <a:r>
              <a:rPr lang="uk-UA" sz="1600" dirty="0"/>
              <a:t>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0"/>
            <a:ext cx="3347863" cy="836712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800" dirty="0" smtClean="0">
                <a:solidFill>
                  <a:srgbClr val="FF0000"/>
                </a:solidFill>
              </a:rPr>
              <a:t>Інтернет як глобальна мережа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01613" y="739775"/>
            <a:ext cx="2786062" cy="5362575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Інтернет </a:t>
            </a: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– </a:t>
            </a:r>
            <a:r>
              <a:rPr lang="ru-RU" dirty="0" err="1">
                <a:solidFill>
                  <a:schemeClr val="bg1"/>
                </a:solidFill>
              </a:rPr>
              <a:t>всесвітня</a:t>
            </a:r>
            <a:r>
              <a:rPr lang="ru-RU" dirty="0">
                <a:solidFill>
                  <a:schemeClr val="bg1"/>
                </a:solidFill>
              </a:rPr>
              <a:t> система </a:t>
            </a:r>
            <a:r>
              <a:rPr lang="ru-RU" dirty="0" err="1">
                <a:solidFill>
                  <a:schemeClr val="bg1"/>
                </a:solidFill>
              </a:rPr>
              <a:t>взаємосполучених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комп'ютерних</a:t>
            </a:r>
            <a:r>
              <a:rPr lang="ru-RU" dirty="0">
                <a:solidFill>
                  <a:schemeClr val="bg1"/>
                </a:solidFill>
              </a:rPr>
              <a:t> мереж, </a:t>
            </a:r>
            <a:r>
              <a:rPr lang="ru-RU" dirty="0" err="1">
                <a:solidFill>
                  <a:schemeClr val="bg1"/>
                </a:solidFill>
              </a:rPr>
              <a:t>що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базуються</a:t>
            </a:r>
            <a:r>
              <a:rPr lang="ru-RU" dirty="0">
                <a:solidFill>
                  <a:schemeClr val="bg1"/>
                </a:solidFill>
              </a:rPr>
              <a:t> на </a:t>
            </a:r>
            <a:r>
              <a:rPr lang="ru-RU" dirty="0" err="1">
                <a:solidFill>
                  <a:schemeClr val="bg1"/>
                </a:solidFill>
              </a:rPr>
              <a:t>комплекті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Інтернет-протоколів</a:t>
            </a:r>
            <a:r>
              <a:rPr lang="ru-RU" dirty="0">
                <a:solidFill>
                  <a:schemeClr val="bg1"/>
                </a:solidFill>
              </a:rPr>
              <a:t>. </a:t>
            </a:r>
            <a:r>
              <a:rPr lang="ru-RU" dirty="0" err="1">
                <a:solidFill>
                  <a:schemeClr val="bg1"/>
                </a:solidFill>
              </a:rPr>
              <a:t>Інтернет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також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називають</a:t>
            </a:r>
            <a:r>
              <a:rPr lang="ru-RU" dirty="0">
                <a:solidFill>
                  <a:schemeClr val="bg1"/>
                </a:solidFill>
              </a:rPr>
              <a:t> мережею мереж. </a:t>
            </a:r>
            <a:r>
              <a:rPr lang="ru-RU" dirty="0" err="1">
                <a:solidFill>
                  <a:schemeClr val="bg1"/>
                </a:solidFill>
              </a:rPr>
              <a:t>Інтернет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складається</a:t>
            </a:r>
            <a:r>
              <a:rPr lang="ru-RU" dirty="0">
                <a:solidFill>
                  <a:schemeClr val="bg1"/>
                </a:solidFill>
              </a:rPr>
              <a:t> з </a:t>
            </a:r>
            <a:r>
              <a:rPr lang="ru-RU" dirty="0" err="1">
                <a:solidFill>
                  <a:schemeClr val="bg1"/>
                </a:solidFill>
              </a:rPr>
              <a:t>мільйонів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локальних</a:t>
            </a:r>
            <a:r>
              <a:rPr lang="ru-RU" dirty="0">
                <a:solidFill>
                  <a:schemeClr val="bg1"/>
                </a:solidFill>
              </a:rPr>
              <a:t> і </a:t>
            </a:r>
            <a:r>
              <a:rPr lang="ru-RU" dirty="0" err="1">
                <a:solidFill>
                  <a:schemeClr val="bg1"/>
                </a:solidFill>
              </a:rPr>
              <a:t>глобальних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приватних</a:t>
            </a:r>
            <a:r>
              <a:rPr lang="ru-RU" dirty="0">
                <a:solidFill>
                  <a:schemeClr val="bg1"/>
                </a:solidFill>
              </a:rPr>
              <a:t>, </a:t>
            </a:r>
            <a:r>
              <a:rPr lang="ru-RU" dirty="0" err="1">
                <a:solidFill>
                  <a:schemeClr val="bg1"/>
                </a:solidFill>
              </a:rPr>
              <a:t>публічних</a:t>
            </a:r>
            <a:r>
              <a:rPr lang="ru-RU" dirty="0">
                <a:solidFill>
                  <a:schemeClr val="bg1"/>
                </a:solidFill>
              </a:rPr>
              <a:t>, </a:t>
            </a:r>
            <a:r>
              <a:rPr lang="ru-RU" dirty="0" err="1">
                <a:solidFill>
                  <a:schemeClr val="bg1"/>
                </a:solidFill>
              </a:rPr>
              <a:t>академічних</a:t>
            </a:r>
            <a:r>
              <a:rPr lang="ru-RU" dirty="0">
                <a:solidFill>
                  <a:schemeClr val="bg1"/>
                </a:solidFill>
              </a:rPr>
              <a:t>, </a:t>
            </a:r>
            <a:r>
              <a:rPr lang="ru-RU" dirty="0" err="1">
                <a:solidFill>
                  <a:schemeClr val="bg1"/>
                </a:solidFill>
              </a:rPr>
              <a:t>ділових</a:t>
            </a:r>
            <a:r>
              <a:rPr lang="ru-RU" dirty="0">
                <a:solidFill>
                  <a:schemeClr val="bg1"/>
                </a:solidFill>
              </a:rPr>
              <a:t> і </a:t>
            </a:r>
            <a:r>
              <a:rPr lang="ru-RU" dirty="0" err="1">
                <a:solidFill>
                  <a:schemeClr val="bg1"/>
                </a:solidFill>
              </a:rPr>
              <a:t>урядових</a:t>
            </a:r>
            <a:r>
              <a:rPr lang="ru-RU" dirty="0">
                <a:solidFill>
                  <a:schemeClr val="bg1"/>
                </a:solidFill>
              </a:rPr>
              <a:t> мереж, </a:t>
            </a:r>
            <a:r>
              <a:rPr lang="ru-RU" dirty="0" err="1">
                <a:solidFill>
                  <a:schemeClr val="bg1"/>
                </a:solidFill>
              </a:rPr>
              <a:t>пов'язаних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між</a:t>
            </a:r>
            <a:r>
              <a:rPr lang="ru-RU" dirty="0">
                <a:solidFill>
                  <a:schemeClr val="bg1"/>
                </a:solidFill>
              </a:rPr>
              <a:t> собою з </a:t>
            </a:r>
            <a:r>
              <a:rPr lang="ru-RU" dirty="0" err="1">
                <a:solidFill>
                  <a:schemeClr val="bg1"/>
                </a:solidFill>
              </a:rPr>
              <a:t>використанням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різноманітних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дротових</a:t>
            </a:r>
            <a:r>
              <a:rPr lang="ru-RU" dirty="0">
                <a:solidFill>
                  <a:schemeClr val="bg1"/>
                </a:solidFill>
              </a:rPr>
              <a:t>, </a:t>
            </a:r>
            <a:r>
              <a:rPr lang="ru-RU" dirty="0" err="1">
                <a:solidFill>
                  <a:schemeClr val="bg1"/>
                </a:solidFill>
              </a:rPr>
              <a:t>оптичних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і </a:t>
            </a:r>
            <a:r>
              <a:rPr lang="ru-RU" dirty="0" err="1" smtClean="0">
                <a:solidFill>
                  <a:schemeClr val="bg1"/>
                </a:solidFill>
              </a:rPr>
              <a:t>бездротових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технологій</a:t>
            </a:r>
            <a:r>
              <a:rPr lang="ru-RU" dirty="0">
                <a:solidFill>
                  <a:schemeClr val="bg1"/>
                </a:solidFill>
              </a:rPr>
              <a:t>. </a:t>
            </a:r>
            <a:r>
              <a:rPr lang="ru-RU" dirty="0" err="1">
                <a:solidFill>
                  <a:schemeClr val="bg1"/>
                </a:solidFill>
              </a:rPr>
              <a:t>Інтернет</a:t>
            </a:r>
            <a:r>
              <a:rPr lang="ru-RU" dirty="0">
                <a:solidFill>
                  <a:schemeClr val="bg1"/>
                </a:solidFill>
              </a:rPr>
              <a:t> становить </a:t>
            </a:r>
            <a:r>
              <a:rPr lang="ru-RU" dirty="0" err="1">
                <a:solidFill>
                  <a:schemeClr val="bg1"/>
                </a:solidFill>
              </a:rPr>
              <a:t>фізичну</a:t>
            </a:r>
            <a:r>
              <a:rPr lang="ru-RU" dirty="0">
                <a:solidFill>
                  <a:schemeClr val="bg1"/>
                </a:solidFill>
              </a:rPr>
              <a:t> основу для </a:t>
            </a:r>
            <a:r>
              <a:rPr lang="ru-RU" dirty="0" err="1">
                <a:solidFill>
                  <a:schemeClr val="bg1"/>
                </a:solidFill>
              </a:rPr>
              <a:t>розміщення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величезної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кількості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інформаційних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ресурсів</a:t>
            </a:r>
            <a:r>
              <a:rPr lang="ru-RU" dirty="0">
                <a:solidFill>
                  <a:schemeClr val="bg1"/>
                </a:solidFill>
              </a:rPr>
              <a:t> і </a:t>
            </a:r>
            <a:r>
              <a:rPr lang="ru-RU" dirty="0" err="1" smtClean="0">
                <a:solidFill>
                  <a:schemeClr val="bg1"/>
                </a:solidFill>
              </a:rPr>
              <a:t>послуг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uk-UA" dirty="0" smtClean="0">
              <a:solidFill>
                <a:schemeClr val="bg1"/>
              </a:solidFill>
            </a:endParaRP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Ці мережі та індивідуальні користувачі підключаються до глобальної мережі через постачальників послуг Інтернет (</a:t>
            </a:r>
            <a:r>
              <a:rPr lang="uk-UA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Інтернет-провайдерів</a:t>
            </a: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).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5661248"/>
            <a:ext cx="2643206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400" b="1" i="1" dirty="0">
                <a:solidFill>
                  <a:srgbClr val="FF0000"/>
                </a:solidFill>
              </a:rPr>
              <a:t>Провайдер</a:t>
            </a:r>
            <a:r>
              <a:rPr lang="uk-UA" sz="1400" b="1" dirty="0"/>
              <a:t> </a:t>
            </a:r>
            <a:r>
              <a:rPr lang="uk-UA" sz="1400" dirty="0"/>
              <a:t>– це компанія, яка має постійний вихід у глобальну мережу та надає його за плату іншим.</a:t>
            </a:r>
            <a:endParaRPr lang="ru-RU" sz="1400" dirty="0"/>
          </a:p>
        </p:txBody>
      </p:sp>
      <p:pic>
        <p:nvPicPr>
          <p:cNvPr id="163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0" y="500063"/>
            <a:ext cx="5214938" cy="58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err="1" smtClean="0">
                <a:solidFill>
                  <a:srgbClr val="C00000"/>
                </a:solidFill>
              </a:rPr>
              <a:t>Гіпертекст</a:t>
            </a:r>
            <a:endParaRPr lang="uk-UA" dirty="0" smtClean="0">
              <a:solidFill>
                <a:srgbClr val="C00000"/>
              </a:solidFill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773238"/>
            <a:ext cx="3887787" cy="201612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uk-UA" sz="1800" b="1" i="1" dirty="0" err="1" smtClean="0">
                <a:solidFill>
                  <a:srgbClr val="C00000"/>
                </a:solidFill>
              </a:rPr>
              <a:t>Гіпертекст</a:t>
            </a:r>
            <a:r>
              <a:rPr lang="uk-UA" sz="1800" dirty="0" smtClean="0"/>
              <a:t> </a:t>
            </a:r>
            <a:r>
              <a:rPr lang="uk-UA" sz="1800" dirty="0" smtClean="0">
                <a:solidFill>
                  <a:schemeClr val="bg1"/>
                </a:solidFill>
              </a:rPr>
              <a:t>— це текст, у який вбудовано спеціальні коди (</a:t>
            </a:r>
            <a:r>
              <a:rPr lang="uk-UA" sz="1800" b="1" dirty="0" smtClean="0">
                <a:solidFill>
                  <a:schemeClr val="bg1"/>
                </a:solidFill>
              </a:rPr>
              <a:t>теги</a:t>
            </a:r>
            <a:r>
              <a:rPr lang="uk-UA" sz="1800" dirty="0" smtClean="0">
                <a:solidFill>
                  <a:schemeClr val="bg1"/>
                </a:solidFill>
              </a:rPr>
              <a:t>), що задають його форматування (заголовки, шрифтові виділення тощо) і розміщення в ньому ілюстрацій та мультимедійних об'єктів.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971550" y="3933825"/>
            <a:ext cx="3384550" cy="10080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Wingdings" pitchFamily="2" charset="2"/>
              <a:buNone/>
              <a:defRPr/>
            </a:pPr>
            <a:r>
              <a:rPr lang="uk-UA" dirty="0">
                <a:solidFill>
                  <a:schemeClr val="bg1"/>
                </a:solidFill>
                <a:latin typeface="+mn-lt"/>
              </a:rPr>
              <a:t>Від тегів залежить те, який вигляд матиме </a:t>
            </a:r>
            <a:r>
              <a:rPr lang="uk-UA" dirty="0" err="1">
                <a:solidFill>
                  <a:schemeClr val="bg1"/>
                </a:solidFill>
                <a:latin typeface="+mn-lt"/>
              </a:rPr>
              <a:t>веб-сторінка</a:t>
            </a:r>
            <a:r>
              <a:rPr lang="uk-UA" dirty="0">
                <a:solidFill>
                  <a:schemeClr val="bg1"/>
                </a:solidFill>
                <a:latin typeface="+mn-lt"/>
              </a:rPr>
              <a:t> у браузері. </a:t>
            </a:r>
          </a:p>
        </p:txBody>
      </p:sp>
      <p:pic>
        <p:nvPicPr>
          <p:cNvPr id="3891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5800" y="1952625"/>
            <a:ext cx="4648200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179388" y="5084763"/>
            <a:ext cx="4105275" cy="79216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Wingdings" pitchFamily="2" charset="2"/>
              <a:buNone/>
              <a:defRPr/>
            </a:pPr>
            <a:r>
              <a:rPr lang="uk-UA" dirty="0">
                <a:solidFill>
                  <a:schemeClr val="bg1"/>
                </a:solidFill>
                <a:latin typeface="+mn-lt"/>
              </a:rPr>
              <a:t>Форматування тексту за допомогою тегів називають </a:t>
            </a:r>
            <a:r>
              <a:rPr lang="uk-UA" b="1" dirty="0">
                <a:solidFill>
                  <a:schemeClr val="bg1"/>
                </a:solidFill>
                <a:latin typeface="+mn-lt"/>
              </a:rPr>
              <a:t>розміткою</a:t>
            </a:r>
            <a:r>
              <a:rPr lang="uk-UA" dirty="0">
                <a:solidFill>
                  <a:schemeClr val="bg1"/>
                </a:solidFill>
                <a:latin typeface="+mn-lt"/>
              </a:rPr>
              <a:t>.</a:t>
            </a:r>
          </a:p>
        </p:txBody>
      </p:sp>
      <p:sp>
        <p:nvSpPr>
          <p:cNvPr id="20487" name="AutoShape 7"/>
          <p:cNvSpPr>
            <a:spLocks noChangeArrowheads="1"/>
          </p:cNvSpPr>
          <p:nvPr/>
        </p:nvSpPr>
        <p:spPr bwMode="auto">
          <a:xfrm>
            <a:off x="107950" y="6021388"/>
            <a:ext cx="4248150" cy="647700"/>
          </a:xfrm>
          <a:prstGeom prst="wedgeRectCallout">
            <a:avLst>
              <a:gd name="adj1" fmla="val 57213"/>
              <a:gd name="adj2" fmla="val 1227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bg1"/>
                </a:solidFill>
                <a:latin typeface="+mn-lt"/>
              </a:rPr>
              <a:t>Теги (коди розмітки гіпертекстового документа)  записуються у гострих дужках</a:t>
            </a:r>
            <a:endParaRPr lang="ru-RU" sz="16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519237" y="260648"/>
            <a:ext cx="6034088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C00000"/>
                </a:solidFill>
              </a:rPr>
              <a:t>Гіпертекстові посилання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11413" y="1700213"/>
            <a:ext cx="6264275" cy="1152525"/>
          </a:xfrm>
          <a:solidFill>
            <a:schemeClr val="bg1"/>
          </a:solidFill>
        </p:spPr>
        <p:txBody>
          <a:bodyPr/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uk-UA" sz="1600" b="1" smtClean="0"/>
              <a:t>Гіпертекстові посилання</a:t>
            </a:r>
            <a:r>
              <a:rPr lang="uk-UA" sz="1600" smtClean="0"/>
              <a:t> (скорочено - гіперпосилання чи просто посилання) - це будь-який фрагмент тексту, малюнок чи відеофрагмент, клацанням мишки по якому задається перехід на інше місце веб-сторінки, або на іншу веб-сторінку.</a:t>
            </a:r>
          </a:p>
        </p:txBody>
      </p:sp>
      <p:pic>
        <p:nvPicPr>
          <p:cNvPr id="3993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73400"/>
            <a:ext cx="3276600" cy="2732088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</p:pic>
      <p:sp>
        <p:nvSpPr>
          <p:cNvPr id="39940" name="Text Box 6"/>
          <p:cNvSpPr txBox="1">
            <a:spLocks noChangeArrowheads="1"/>
          </p:cNvSpPr>
          <p:nvPr/>
        </p:nvSpPr>
        <p:spPr bwMode="auto">
          <a:xfrm>
            <a:off x="468313" y="6169025"/>
            <a:ext cx="8424862" cy="284163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/>
              <a:t>&lt;a target="_blank" href="http://ki.at.ua/load/chastina_v_komp39juterni_merezhi/37"&gt;Частина V. Комп'ютерні мережі&lt;/a&gt;</a:t>
            </a:r>
          </a:p>
        </p:txBody>
      </p:sp>
      <p:pic>
        <p:nvPicPr>
          <p:cNvPr id="39941" name="Picture 7"/>
          <p:cNvPicPr>
            <a:picLocks noChangeAspect="1" noChangeArrowheads="1"/>
          </p:cNvPicPr>
          <p:nvPr/>
        </p:nvPicPr>
        <p:blipFill>
          <a:blip r:embed="rId3"/>
          <a:srcRect l="29794" t="27716"/>
          <a:stretch>
            <a:fillRect/>
          </a:stretch>
        </p:blipFill>
        <p:spPr bwMode="auto">
          <a:xfrm>
            <a:off x="5757863" y="3143250"/>
            <a:ext cx="3386137" cy="2662238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</p:pic>
      <p:sp>
        <p:nvSpPr>
          <p:cNvPr id="39942" name="Rectangle 9"/>
          <p:cNvSpPr>
            <a:spLocks noChangeArrowheads="1"/>
          </p:cNvSpPr>
          <p:nvPr/>
        </p:nvSpPr>
        <p:spPr bwMode="auto">
          <a:xfrm>
            <a:off x="1403350" y="4437063"/>
            <a:ext cx="1728788" cy="142875"/>
          </a:xfrm>
          <a:prstGeom prst="rect">
            <a:avLst/>
          </a:prstGeom>
          <a:noFill/>
          <a:ln w="28575">
            <a:solidFill>
              <a:schemeClr val="accent2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9943" name="Line 10"/>
          <p:cNvSpPr>
            <a:spLocks noChangeShapeType="1"/>
          </p:cNvSpPr>
          <p:nvPr/>
        </p:nvSpPr>
        <p:spPr bwMode="auto">
          <a:xfrm>
            <a:off x="3132138" y="4508500"/>
            <a:ext cx="2592387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9944" name="AutoShape 11"/>
          <p:cNvSpPr>
            <a:spLocks noChangeArrowheads="1"/>
          </p:cNvSpPr>
          <p:nvPr/>
        </p:nvSpPr>
        <p:spPr bwMode="auto">
          <a:xfrm>
            <a:off x="3419475" y="5084763"/>
            <a:ext cx="1944688" cy="790575"/>
          </a:xfrm>
          <a:prstGeom prst="wedgeRectCallout">
            <a:avLst>
              <a:gd name="adj1" fmla="val -8611"/>
              <a:gd name="adj2" fmla="val 7831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uk-UA" sz="1400">
                <a:solidFill>
                  <a:srgbClr val="FF0000"/>
                </a:solidFill>
                <a:latin typeface="Times New Roman" pitchFamily="18" charset="0"/>
              </a:rPr>
              <a:t>Тег вказаного гіпертекстового посилання</a:t>
            </a:r>
            <a:endParaRPr lang="ru-RU" sz="1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9945" name="AutoShape 12"/>
          <p:cNvSpPr>
            <a:spLocks noChangeArrowheads="1"/>
          </p:cNvSpPr>
          <p:nvPr/>
        </p:nvSpPr>
        <p:spPr bwMode="auto">
          <a:xfrm>
            <a:off x="463550" y="2492375"/>
            <a:ext cx="1873250" cy="288925"/>
          </a:xfrm>
          <a:prstGeom prst="wedgeRectCallout">
            <a:avLst>
              <a:gd name="adj1" fmla="val 23222"/>
              <a:gd name="adj2" fmla="val 62912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uk-UA" sz="1400">
                <a:solidFill>
                  <a:srgbClr val="FF0000"/>
                </a:solidFill>
                <a:latin typeface="Times New Roman" pitchFamily="18" charset="0"/>
              </a:rPr>
              <a:t>Гіперпосилання</a:t>
            </a:r>
            <a:endParaRPr lang="ru-RU" sz="1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9946" name="AutoShape 13"/>
          <p:cNvSpPr>
            <a:spLocks noChangeArrowheads="1"/>
          </p:cNvSpPr>
          <p:nvPr/>
        </p:nvSpPr>
        <p:spPr bwMode="auto">
          <a:xfrm>
            <a:off x="3492500" y="3284538"/>
            <a:ext cx="2087563" cy="1008062"/>
          </a:xfrm>
          <a:prstGeom prst="wedgeRectCallout">
            <a:avLst>
              <a:gd name="adj1" fmla="val 58593"/>
              <a:gd name="adj2" fmla="val 1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uk-UA" sz="1400">
                <a:solidFill>
                  <a:srgbClr val="FF0000"/>
                </a:solidFill>
                <a:latin typeface="Times New Roman" pitchFamily="18" charset="0"/>
              </a:rPr>
              <a:t>Сторінка, що відкривається за вказаним гіперпосиланням</a:t>
            </a:r>
            <a:endParaRPr lang="ru-RU" sz="14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C00000"/>
                </a:solidFill>
              </a:rPr>
              <a:t>Чому “Всесвітня павутина”?</a:t>
            </a:r>
            <a:endParaRPr lang="ru-RU" dirty="0" smtClean="0">
              <a:solidFill>
                <a:srgbClr val="C00000"/>
              </a:solidFill>
            </a:endParaRPr>
          </a:p>
        </p:txBody>
      </p:sp>
      <p:pic>
        <p:nvPicPr>
          <p:cNvPr id="4096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78150"/>
            <a:ext cx="4787900" cy="387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Text Box 5"/>
          <p:cNvSpPr txBox="1">
            <a:spLocks noChangeArrowheads="1"/>
          </p:cNvSpPr>
          <p:nvPr/>
        </p:nvSpPr>
        <p:spPr bwMode="auto">
          <a:xfrm>
            <a:off x="179388" y="1206500"/>
            <a:ext cx="81375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uk-UA" sz="2400">
                <a:solidFill>
                  <a:schemeClr val="bg1"/>
                </a:solidFill>
              </a:rPr>
              <a:t>Завдяки гіперпосиланням веб-сторінки пов'язані між собою зв'язками приблизно так, як показано на малюнку.</a:t>
            </a:r>
          </a:p>
          <a:p>
            <a:pPr algn="just">
              <a:spcBef>
                <a:spcPct val="50000"/>
              </a:spcBef>
            </a:pPr>
            <a:r>
              <a:rPr lang="uk-UA" sz="2400">
                <a:solidFill>
                  <a:schemeClr val="bg1"/>
                </a:solidFill>
              </a:rPr>
              <a:t>Що нагадує павутину.</a:t>
            </a:r>
            <a:endParaRPr lang="ru-RU" sz="2400">
              <a:solidFill>
                <a:schemeClr val="bg1"/>
              </a:solidFill>
            </a:endParaRPr>
          </a:p>
        </p:txBody>
      </p:sp>
      <p:pic>
        <p:nvPicPr>
          <p:cNvPr id="40964" name="Picture 2" descr="http://www.poisk-vsem.info/img/1_2/1-internet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978150"/>
            <a:ext cx="4643437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4294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Веб-сайти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 b="3964"/>
          <a:stretch>
            <a:fillRect/>
          </a:stretch>
        </p:blipFill>
        <p:spPr bwMode="auto">
          <a:xfrm>
            <a:off x="250825" y="1844675"/>
            <a:ext cx="3673475" cy="282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50825" y="1196975"/>
            <a:ext cx="8497888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•"/>
              <a:defRPr sz="19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Clr>
                <a:srgbClr val="B2B2B2"/>
              </a:buClr>
              <a:buFont typeface="Wingdings" pitchFamily="2" charset="2"/>
              <a:buNone/>
              <a:defRPr/>
            </a:pPr>
            <a:r>
              <a:rPr lang="uk-UA" sz="1600" b="1" i="1" kern="0" dirty="0" smtClean="0">
                <a:solidFill>
                  <a:srgbClr val="FF0000"/>
                </a:solidFill>
                <a:latin typeface="Arial"/>
              </a:rPr>
              <a:t>Веб-сайт</a:t>
            </a:r>
            <a:r>
              <a:rPr lang="uk-UA" sz="1600" kern="0" dirty="0" smtClean="0">
                <a:solidFill>
                  <a:srgbClr val="000000"/>
                </a:solidFill>
                <a:latin typeface="Arial"/>
              </a:rPr>
              <a:t> — це сукупність подібних за змістом і оформленням </a:t>
            </a:r>
            <a:r>
              <a:rPr lang="uk-UA" sz="1600" kern="0" dirty="0" err="1" smtClean="0">
                <a:solidFill>
                  <a:srgbClr val="000000"/>
                </a:solidFill>
                <a:latin typeface="Arial"/>
              </a:rPr>
              <a:t>веб-сторінок</a:t>
            </a:r>
            <a:r>
              <a:rPr lang="uk-UA" sz="1600" kern="0" dirty="0" smtClean="0">
                <a:solidFill>
                  <a:srgbClr val="000000"/>
                </a:solidFill>
                <a:latin typeface="Arial"/>
              </a:rPr>
              <a:t>, які пов'язані між собою гіперпосиланнями та розміщені на одному </a:t>
            </a:r>
            <a:r>
              <a:rPr lang="uk-UA" sz="1600" kern="0" dirty="0" err="1" smtClean="0">
                <a:solidFill>
                  <a:srgbClr val="000000"/>
                </a:solidFill>
                <a:latin typeface="Arial"/>
              </a:rPr>
              <a:t>веб-сервері</a:t>
            </a:r>
            <a:r>
              <a:rPr lang="uk-UA" sz="1600" kern="0" dirty="0" smtClean="0">
                <a:solidFill>
                  <a:srgbClr val="000000"/>
                </a:solidFill>
                <a:latin typeface="Arial"/>
              </a:rPr>
              <a:t>.</a:t>
            </a:r>
          </a:p>
        </p:txBody>
      </p:sp>
      <p:pic>
        <p:nvPicPr>
          <p:cNvPr id="41988" name="Picture 3"/>
          <p:cNvPicPr>
            <a:picLocks noChangeAspect="1" noChangeArrowheads="1"/>
          </p:cNvPicPr>
          <p:nvPr/>
        </p:nvPicPr>
        <p:blipFill>
          <a:blip r:embed="rId3" cstate="print"/>
          <a:srcRect b="2264"/>
          <a:stretch>
            <a:fillRect/>
          </a:stretch>
        </p:blipFill>
        <p:spPr bwMode="auto">
          <a:xfrm>
            <a:off x="3348038" y="3119438"/>
            <a:ext cx="3527425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4"/>
          <p:cNvPicPr>
            <a:picLocks noChangeAspect="1" noChangeArrowheads="1"/>
          </p:cNvPicPr>
          <p:nvPr/>
        </p:nvPicPr>
        <p:blipFill>
          <a:blip r:embed="rId4"/>
          <a:srcRect b="2348"/>
          <a:stretch>
            <a:fillRect/>
          </a:stretch>
        </p:blipFill>
        <p:spPr bwMode="auto">
          <a:xfrm>
            <a:off x="5651500" y="4306888"/>
            <a:ext cx="33845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34938" y="5661025"/>
            <a:ext cx="35274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kern="0" dirty="0" smtClean="0">
                <a:solidFill>
                  <a:srgbClr val="000000"/>
                </a:solidFill>
              </a:rPr>
              <a:t>На малюнках показана частина сторінок веб-сайту </a:t>
            </a:r>
            <a:r>
              <a:rPr lang="en-US" b="1" kern="0" dirty="0" smtClean="0">
                <a:solidFill>
                  <a:srgbClr val="990033"/>
                </a:solidFill>
              </a:rPr>
              <a:t>svyatschool.donetskedu.com</a:t>
            </a:r>
            <a:endParaRPr lang="ru-RU" b="1" kern="0" dirty="0" smtClean="0">
              <a:solidFill>
                <a:srgbClr val="990033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1357313"/>
            <a:ext cx="4038600" cy="260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Пошукові системи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301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5072063"/>
            <a:ext cx="3143250" cy="1685925"/>
          </a:xfrm>
        </p:spPr>
      </p:pic>
      <p:pic>
        <p:nvPicPr>
          <p:cNvPr id="4301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313" y="4776788"/>
            <a:ext cx="3824287" cy="208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38" y="4570413"/>
            <a:ext cx="3357562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142875" y="1357313"/>
            <a:ext cx="2071688" cy="32924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 err="1">
                <a:solidFill>
                  <a:srgbClr val="FF0000"/>
                </a:solidFill>
                <a:latin typeface="+mn-lt"/>
              </a:rPr>
              <a:t>Пошукова</a:t>
            </a:r>
            <a:r>
              <a:rPr lang="ru-RU" sz="1600" b="1" i="1" dirty="0">
                <a:solidFill>
                  <a:srgbClr val="FF0000"/>
                </a:solidFill>
                <a:latin typeface="+mn-lt"/>
              </a:rPr>
              <a:t> система 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— онлайн-служба, яка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надає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можливість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пошуку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інформації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на сайтах в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інтернеті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, а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також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(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можливо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) у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групах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обговорення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та 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ftp-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серверах.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Індексація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в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пошукових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системах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сайтів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здійснюється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пошуковим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роботом.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644008" y="3355736"/>
            <a:ext cx="1500732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Міжнародні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714744" y="4357694"/>
            <a:ext cx="133402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Українські</a:t>
            </a:r>
            <a:endParaRPr lang="ru-RU" dirty="0"/>
          </a:p>
        </p:txBody>
      </p:sp>
      <p:pic>
        <p:nvPicPr>
          <p:cNvPr id="43021" name="Picture 2"/>
          <p:cNvPicPr>
            <a:picLocks noChangeAspect="1" noChangeArrowheads="1"/>
          </p:cNvPicPr>
          <p:nvPr/>
        </p:nvPicPr>
        <p:blipFill>
          <a:blip r:embed="rId6"/>
          <a:srcRect r="61191" b="38710"/>
          <a:stretch>
            <a:fillRect/>
          </a:stretch>
        </p:blipFill>
        <p:spPr bwMode="auto">
          <a:xfrm>
            <a:off x="6443663" y="1357313"/>
            <a:ext cx="2333625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7740352" y="3780454"/>
            <a:ext cx="1176925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Російські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950" y="1628775"/>
            <a:ext cx="4397375" cy="639763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Сучасні можливості Інтернет</a:t>
            </a:r>
            <a:endParaRPr lang="ru-RU" sz="2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714875" y="1428750"/>
            <a:ext cx="4041775" cy="639763"/>
          </a:xfrm>
        </p:spPr>
        <p:txBody>
          <a:bodyPr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просторі </a:t>
            </a:r>
            <a:r>
              <a:rPr lang="uk-UA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Веб</a:t>
            </a:r>
            <a:r>
              <a:rPr lang="uk-UA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-2 звичайні користувачі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14313" y="2428875"/>
            <a:ext cx="4283075" cy="4340225"/>
          </a:xfrm>
        </p:spPr>
        <p:txBody>
          <a:bodyPr>
            <a:normAutofit fontScale="92500"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dirty="0" smtClean="0"/>
              <a:t>	</a:t>
            </a:r>
            <a:r>
              <a:rPr lang="uk-UA" dirty="0" smtClean="0">
                <a:solidFill>
                  <a:schemeClr val="bg1"/>
                </a:solidFill>
              </a:rPr>
              <a:t>Глобальна </a:t>
            </a:r>
            <a:r>
              <a:rPr lang="uk-UA" dirty="0">
                <a:solidFill>
                  <a:schemeClr val="bg1"/>
                </a:solidFill>
              </a:rPr>
              <a:t>мережа Інтернет надає користувачам сучасні технології колективного розроблення </a:t>
            </a:r>
            <a:r>
              <a:rPr lang="uk-UA" dirty="0" err="1">
                <a:solidFill>
                  <a:schemeClr val="bg1"/>
                </a:solidFill>
              </a:rPr>
              <a:t>онлайнових</a:t>
            </a:r>
            <a:r>
              <a:rPr lang="uk-UA" dirty="0">
                <a:solidFill>
                  <a:schemeClr val="bg1"/>
                </a:solidFill>
              </a:rPr>
              <a:t> ресурсів, об’єднані загальним поняттям «</a:t>
            </a:r>
            <a:r>
              <a:rPr lang="uk-UA" dirty="0" err="1">
                <a:solidFill>
                  <a:schemeClr val="bg1"/>
                </a:solidFill>
              </a:rPr>
              <a:t>Веб</a:t>
            </a:r>
            <a:r>
              <a:rPr lang="uk-UA" dirty="0">
                <a:solidFill>
                  <a:schemeClr val="bg1"/>
                </a:solidFill>
              </a:rPr>
              <a:t>-2». Відносно новим, хоча достатньо відомим явищем Інтернету є так звані </a:t>
            </a:r>
            <a:r>
              <a:rPr lang="uk-UA" dirty="0" err="1">
                <a:solidFill>
                  <a:schemeClr val="bg1"/>
                </a:solidFill>
              </a:rPr>
              <a:t>блоги</a:t>
            </a:r>
            <a:r>
              <a:rPr lang="uk-UA" dirty="0">
                <a:solidFill>
                  <a:schemeClr val="bg1"/>
                </a:solidFill>
              </a:rPr>
              <a:t> – </a:t>
            </a:r>
            <a:r>
              <a:rPr lang="uk-UA" dirty="0" err="1">
                <a:solidFill>
                  <a:schemeClr val="bg1"/>
                </a:solidFill>
              </a:rPr>
              <a:t>онлайнові</a:t>
            </a:r>
            <a:r>
              <a:rPr lang="uk-UA" dirty="0">
                <a:solidFill>
                  <a:schemeClr val="bg1"/>
                </a:solidFill>
              </a:rPr>
              <a:t> щоденники.</a:t>
            </a:r>
            <a:endParaRPr lang="ru-RU" dirty="0">
              <a:solidFill>
                <a:schemeClr val="bg1"/>
              </a:solidFill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dirty="0" smtClean="0"/>
              <a:t>	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dirty="0"/>
              <a:t>	</a:t>
            </a:r>
            <a:endParaRPr lang="ru-RU" dirty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quarter" idx="4"/>
          </p:nvPr>
        </p:nvGraphicFramePr>
        <p:xfrm>
          <a:off x="4645025" y="2000240"/>
          <a:ext cx="4041775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4037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75063" y="39688"/>
            <a:ext cx="1833562" cy="158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Приклади найвідоміших </a:t>
            </a:r>
            <a:r>
              <a:rPr lang="uk-UA" sz="31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онлайнових</a:t>
            </a:r>
            <a:r>
              <a:rPr lang="uk-UA" sz="3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проектів, які базуються на технології </a:t>
            </a:r>
            <a:r>
              <a:rPr lang="uk-UA" sz="3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Веб</a:t>
            </a:r>
            <a:r>
              <a:rPr lang="uk-UA" sz="3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-2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571604" y="1428736"/>
          <a:ext cx="6286544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err="1" smtClean="0">
                <a:solidFill>
                  <a:srgbClr val="FF0000"/>
                </a:solidFill>
              </a:rPr>
              <a:t>Веб</a:t>
            </a:r>
            <a:r>
              <a:rPr lang="uk-UA" dirty="0" smtClean="0">
                <a:solidFill>
                  <a:srgbClr val="FF0000"/>
                </a:solidFill>
              </a:rPr>
              <a:t> - форуми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109538" y="1787525"/>
            <a:ext cx="4429125" cy="4311650"/>
          </a:xfrm>
        </p:spPr>
        <p:txBody>
          <a:bodyPr>
            <a:normAutofit fontScale="70000" lnSpcReduction="20000"/>
          </a:bodyPr>
          <a:lstStyle/>
          <a:p>
            <a:pPr marL="263525" indent="-12700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 smtClean="0"/>
              <a:t>		</a:t>
            </a:r>
            <a:r>
              <a:rPr lang="ru-RU" b="1" i="1" dirty="0" smtClean="0">
                <a:solidFill>
                  <a:srgbClr val="FF0000"/>
                </a:solidFill>
              </a:rPr>
              <a:t>Форум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—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інтернет-ресурс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популярний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вид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спілкування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в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інтернеті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На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форумі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створюються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теми для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спілкування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що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робить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його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кращим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за чат.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Всі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кого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цікавить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певна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інформація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можуть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зручно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й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швидко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переглянути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її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на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форумі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На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форумі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є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адміністратори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(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власники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форуму) та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модератори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(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обслуговуючий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персонал,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який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стежить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за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виконанням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установлених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правил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і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порядку).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Форуми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можуть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бути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присвячені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програмному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забезпеченню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автомобілям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футбольній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команді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і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т. д.</a:t>
            </a:r>
          </a:p>
          <a:p>
            <a:pPr marL="263525" indent="-12700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263525" indent="-12700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	</a:t>
            </a:r>
            <a:r>
              <a:rPr lang="ru-RU" b="1" i="1" dirty="0" err="1" smtClean="0">
                <a:solidFill>
                  <a:srgbClr val="FF0000"/>
                </a:solidFill>
              </a:rPr>
              <a:t>Веб-форум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—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це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клас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веб-застосунків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для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організації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спілкування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відвідувачів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веб-сайту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6083" name="Содержимое 1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6084" name="Picture 2"/>
          <p:cNvPicPr>
            <a:picLocks noChangeAspect="1" noChangeArrowheads="1"/>
          </p:cNvPicPr>
          <p:nvPr/>
        </p:nvPicPr>
        <p:blipFill>
          <a:blip r:embed="rId2"/>
          <a:srcRect t="6104" r="1756" b="60516"/>
          <a:stretch>
            <a:fillRect/>
          </a:stretch>
        </p:blipFill>
        <p:spPr bwMode="auto">
          <a:xfrm>
            <a:off x="4621213" y="3141663"/>
            <a:ext cx="4392612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2"/>
          <p:cNvPicPr>
            <a:picLocks noChangeAspect="1" noChangeArrowheads="1"/>
          </p:cNvPicPr>
          <p:nvPr/>
        </p:nvPicPr>
        <p:blipFill>
          <a:blip r:embed="rId3"/>
          <a:srcRect t="5211" b="64426"/>
          <a:stretch>
            <a:fillRect/>
          </a:stretch>
        </p:blipFill>
        <p:spPr bwMode="auto">
          <a:xfrm>
            <a:off x="4643438" y="4508500"/>
            <a:ext cx="43846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3"/>
          <p:cNvPicPr>
            <a:picLocks noChangeAspect="1" noChangeArrowheads="1"/>
          </p:cNvPicPr>
          <p:nvPr/>
        </p:nvPicPr>
        <p:blipFill>
          <a:blip r:embed="rId4"/>
          <a:srcRect t="5853" b="60535"/>
          <a:stretch>
            <a:fillRect/>
          </a:stretch>
        </p:blipFill>
        <p:spPr bwMode="auto">
          <a:xfrm>
            <a:off x="4538663" y="1773238"/>
            <a:ext cx="4451350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931224" cy="785794"/>
          </a:xfrm>
        </p:spPr>
        <p:txBody>
          <a:bodyPr/>
          <a:lstStyle/>
          <a:p>
            <a:pPr lvl="1" fontAlgn="auto">
              <a:spcAft>
                <a:spcPts val="0"/>
              </a:spcAft>
              <a:defRPr/>
            </a:pPr>
            <a:r>
              <a:rPr lang="uk-UA" sz="3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Блог</a:t>
            </a:r>
            <a:r>
              <a:rPr lang="uk-UA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його історія. День </a:t>
            </a:r>
            <a:r>
              <a:rPr lang="uk-UA" sz="3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Блога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7106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412875"/>
            <a:ext cx="4786312" cy="39989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00625" y="1714500"/>
            <a:ext cx="4000500" cy="4032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b="1" i="1" dirty="0" err="1">
                <a:solidFill>
                  <a:srgbClr val="FF0000"/>
                </a:solidFill>
                <a:latin typeface="+mn-lt"/>
              </a:rPr>
              <a:t>Блог</a:t>
            </a:r>
            <a:r>
              <a:rPr lang="uk-UA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(також </a:t>
            </a:r>
            <a:r>
              <a:rPr lang="uk-UA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блоґ</a:t>
            </a:r>
            <a:r>
              <a:rPr lang="uk-UA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, англ.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blog</a:t>
            </a:r>
            <a:r>
              <a:rPr lang="uk-UA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, від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web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log</a:t>
            </a:r>
            <a:r>
              <a:rPr lang="uk-UA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, «мережевий журнал чи щоденник подій») — це </a:t>
            </a:r>
            <a:r>
              <a:rPr lang="uk-UA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веб-сайт</a:t>
            </a:r>
            <a:r>
              <a:rPr lang="uk-UA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, головний зміст якого — записи,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зображення чи </a:t>
            </a:r>
            <a:r>
              <a:rPr lang="uk-UA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мультимедіа</a:t>
            </a:r>
            <a:r>
              <a:rPr lang="uk-UA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, що регулярно додаються. Для </a:t>
            </a:r>
            <a:r>
              <a:rPr lang="uk-UA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блогів</a:t>
            </a:r>
            <a:r>
              <a:rPr lang="uk-UA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характерні короткі записи тимчасової значущості, відсортовані в зворотному хронологічному порядку (останній запис зверху).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600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Відмінності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блог</a:t>
            </a:r>
            <a:r>
              <a:rPr lang="uk-UA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у від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традиц</a:t>
            </a:r>
            <a:r>
              <a:rPr lang="uk-UA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ій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ного</a:t>
            </a:r>
            <a:endParaRPr lang="ru-RU" sz="1600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щоденника характеризуються середовищем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Сукупність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усіх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блогів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в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Інтернеті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створює</a:t>
            </a:r>
            <a:endParaRPr lang="ru-RU" sz="1600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блогосферу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. </a:t>
            </a:r>
            <a:endParaRPr lang="ru-RU" sz="1600" dirty="0">
              <a:latin typeface="+mn-lt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</p:spPr>
        <p:txBody>
          <a:bodyPr>
            <a:no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Класифікація 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блогів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</a:t>
            </a:r>
            <a:r>
              <a:rPr 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автором (авторами):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714356"/>
          <a:ext cx="8286808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579296" cy="563662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FF0000"/>
                </a:solidFill>
              </a:rPr>
              <a:t>Історія </a:t>
            </a:r>
            <a:r>
              <a:rPr lang="en-US" sz="3600" b="1" dirty="0" smtClean="0">
                <a:solidFill>
                  <a:srgbClr val="FF0000"/>
                </a:solidFill>
              </a:rPr>
              <a:t>Internet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052513"/>
            <a:ext cx="8507413" cy="5616575"/>
          </a:xfrm>
        </p:spPr>
        <p:txBody>
          <a:bodyPr>
            <a:normAutofit fontScale="92500"/>
          </a:bodyPr>
          <a:lstStyle/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Історія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не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дає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нам права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назвати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засновником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Інтернет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яку-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небудь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конкретну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людину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або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організацію.Все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почалося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в 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1962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році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коли доктор </a:t>
            </a:r>
            <a:r>
              <a:rPr lang="ru-RU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Ліклайдер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з </a:t>
            </a:r>
            <a:r>
              <a:rPr lang="ru-RU" b="1" i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Массачусетського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технологічного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інституту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(</a:t>
            </a:r>
            <a:r>
              <a:rPr lang="ru-RU" b="1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МІТ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) написав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серію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доповідних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записок про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концепцію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"</a:t>
            </a:r>
            <a:r>
              <a:rPr lang="ru-RU" i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Галактичної</a:t>
            </a:r>
            <a:r>
              <a:rPr lang="ru-RU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i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мережі</a:t>
            </a:r>
            <a:r>
              <a:rPr lang="ru-RU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"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. У них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він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описував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глобальну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мережу, по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якій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будь-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який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користувач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міг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би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передавати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дані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і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програми.Через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пару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місяців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Ліклайдер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очолив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комп’ютерну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дослідницьку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програму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в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агенстві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en-US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ARPA</a:t>
            </a:r>
            <a:r>
              <a:rPr lang="uk-UA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Міністерства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оборони 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США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. 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Ця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установа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багато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в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чому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визначила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розвиток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Інтернет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фінансуючи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первинні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розробки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У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1961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році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декілька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незалежних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дослідницьких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груп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почали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дослідження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у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області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комутації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пакетів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які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у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результаті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привели до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створення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en-US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TCP/IP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- 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основного протоколу,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який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використовується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в </a:t>
            </a:r>
            <a:r>
              <a:rPr lang="ru-RU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Інтернет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і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сьогодні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У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1967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році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Лоуренс </a:t>
            </a:r>
            <a:r>
              <a:rPr lang="ru-RU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Роберті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все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тієї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ж </a:t>
            </a:r>
            <a:r>
              <a:rPr lang="en-US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ARPA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опублікував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статтю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"План для </a:t>
            </a:r>
            <a:r>
              <a:rPr lang="en-US" i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ARPANet</a:t>
            </a:r>
            <a:r>
              <a:rPr lang="en-US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"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. 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Грунтуючись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на результатах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досліджень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у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області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комутації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пакетів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він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запропонував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архітектурні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рішення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для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глобальної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мережі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названої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ним </a:t>
            </a:r>
            <a:r>
              <a:rPr lang="en-US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ARPANet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У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1968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році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компанія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en-US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BBN Planet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( </a:t>
            </a:r>
            <a:r>
              <a:rPr lang="ru-RU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у той час вона </a:t>
            </a:r>
            <a:r>
              <a:rPr lang="ru-RU" i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ще</a:t>
            </a:r>
            <a:r>
              <a:rPr lang="ru-RU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i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називалася</a:t>
            </a:r>
            <a:r>
              <a:rPr lang="ru-RU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i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по-іншому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)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інтенсивно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займалася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розробками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пристрою,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здатного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переадресовувати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дані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в </a:t>
            </a:r>
            <a:r>
              <a:rPr lang="en-US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ARPANet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(</a:t>
            </a:r>
            <a:r>
              <a:rPr lang="ru-RU" i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сьогодні</a:t>
            </a:r>
            <a:r>
              <a:rPr lang="ru-RU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ми назвали </a:t>
            </a:r>
            <a:r>
              <a:rPr lang="ru-RU" i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його</a:t>
            </a:r>
            <a:r>
              <a:rPr lang="ru-RU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маршрутизатором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). До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кінця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1969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року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пристрій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пройшов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перші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тести в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університеті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Каліфорнії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в 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Лос-</a:t>
            </a:r>
            <a:r>
              <a:rPr lang="ru-RU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Анджелесі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(</a:t>
            </a:r>
            <a:r>
              <a:rPr lang="en-US" b="1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UCLA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) 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і </a:t>
            </a:r>
            <a:r>
              <a:rPr lang="ru-RU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Стенфорд</a:t>
            </a:r>
            <a:r>
              <a:rPr lang="en-US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i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Протягом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декількох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подальших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років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урядові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агенства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університети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і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приватні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компанії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продовжували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працювати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над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розвитком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Інтернет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винаходивши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нові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протоколи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і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архітектуру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. Перше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представлення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широкій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публіці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Інтернет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і 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електронної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поштивідбулося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в 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1972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році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на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комп’ютерній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конференції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по </a:t>
            </a:r>
            <a:r>
              <a:rPr lang="ru-RU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Інтернет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. У 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1973-74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роках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був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створений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en-US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TCP/IP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- 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протокол практично в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його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сучасній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формі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хоча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авторська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група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і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продовжувала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роботу над ним до початку 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80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-х.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Як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тільки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проблема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протоколів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була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вирішена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розробники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зайнялися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створенням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ПО для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реалізації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всіляких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функцій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Інтернет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. </a:t>
            </a:r>
            <a:r>
              <a:rPr lang="ru-RU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У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середині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і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кінці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70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-х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з’явилися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програми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для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віддаленого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доступу до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комп’ютерів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і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файлів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(</a:t>
            </a:r>
            <a:r>
              <a:rPr lang="en-US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Telnet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), </a:t>
            </a: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передачі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файлів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по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мережі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(</a:t>
            </a:r>
            <a:r>
              <a:rPr lang="en-US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FTP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) 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і для </a:t>
            </a:r>
            <a:r>
              <a:rPr lang="ru-RU" i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електронної</a:t>
            </a:r>
            <a:r>
              <a:rPr lang="ru-RU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i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пошти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. 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У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1979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році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як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наслідок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en-US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Unix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-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буму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виникла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система новин </a:t>
            </a:r>
            <a:r>
              <a:rPr lang="en-US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UseNet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. 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І 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нарешті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в 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1989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році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відбулося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народження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en-US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World Wide Web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У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1990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році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уряд 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США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офіційно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розформував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en-US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ARPANet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передавши контроль за хребтом </a:t>
            </a:r>
            <a:r>
              <a:rPr lang="ru-RU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Інтернет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Національній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академії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наук (</a:t>
            </a:r>
            <a:r>
              <a:rPr lang="en-US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National Science Foundation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, </a:t>
            </a:r>
            <a:r>
              <a:rPr lang="en-US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NSF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). 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У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свою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чергу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в 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1995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році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en-US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NSF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поступилася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управлінням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Інтернет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консорціуму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з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найбільших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комерційних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мережевих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компаній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5888"/>
            <a:ext cx="1190625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78581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Класифікація 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блогів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</a:t>
            </a:r>
            <a:r>
              <a:rPr lang="ru-RU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наявністю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/виду </a:t>
            </a:r>
            <a:r>
              <a:rPr lang="ru-RU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мультимедіа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000108"/>
          <a:ext cx="8715436" cy="3929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err="1" smtClean="0">
                <a:solidFill>
                  <a:srgbClr val="FF0000"/>
                </a:solidFill>
              </a:rPr>
              <a:t>Вікі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750887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dirty="0" err="1" smtClean="0">
                <a:solidFill>
                  <a:srgbClr val="FF0000"/>
                </a:solidFill>
              </a:rPr>
              <a:t>Вікіпедія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750887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dirty="0" err="1" smtClean="0">
                <a:solidFill>
                  <a:srgbClr val="FF0000"/>
                </a:solidFill>
              </a:rPr>
              <a:t>Вікі</a:t>
            </a:r>
            <a:r>
              <a:rPr lang="uk-UA" dirty="0" smtClean="0">
                <a:solidFill>
                  <a:srgbClr val="FF0000"/>
                </a:solidFill>
              </a:rPr>
              <a:t> освіта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0180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01625" y="2286000"/>
            <a:ext cx="4041775" cy="3429000"/>
          </a:xfrm>
        </p:spPr>
      </p:pic>
      <p:pic>
        <p:nvPicPr>
          <p:cNvPr id="5018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786313" y="2286000"/>
            <a:ext cx="4038600" cy="3429000"/>
          </a:xfrm>
        </p:spPr>
      </p:pic>
      <p:sp>
        <p:nvSpPr>
          <p:cNvPr id="7" name="Прямоугольник 6"/>
          <p:cNvSpPr/>
          <p:nvPr/>
        </p:nvSpPr>
        <p:spPr>
          <a:xfrm>
            <a:off x="142844" y="6072206"/>
            <a:ext cx="8858312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err="1">
                <a:solidFill>
                  <a:srgbClr val="FF0000"/>
                </a:solidFill>
              </a:rPr>
              <a:t>Вікі</a:t>
            </a:r>
            <a:r>
              <a:rPr lang="ru-RU" b="1" i="1" dirty="0">
                <a:solidFill>
                  <a:srgbClr val="FF0000"/>
                </a:solidFill>
              </a:rPr>
              <a:t> </a:t>
            </a:r>
            <a:r>
              <a:rPr lang="ru-RU" dirty="0"/>
              <a:t>—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веб-сайт</a:t>
            </a:r>
            <a:r>
              <a:rPr lang="ru-RU" dirty="0"/>
              <a:t> (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інша</a:t>
            </a:r>
            <a:r>
              <a:rPr lang="ru-RU" dirty="0"/>
              <a:t> </a:t>
            </a:r>
            <a:r>
              <a:rPr lang="ru-RU" dirty="0" err="1"/>
              <a:t>гіпертекстова</a:t>
            </a:r>
            <a:r>
              <a:rPr lang="ru-RU" dirty="0"/>
              <a:t> </a:t>
            </a:r>
            <a:r>
              <a:rPr lang="ru-RU" dirty="0" err="1"/>
              <a:t>збірка</a:t>
            </a:r>
            <a:r>
              <a:rPr lang="ru-RU" dirty="0"/>
              <a:t> </a:t>
            </a:r>
            <a:r>
              <a:rPr lang="ru-RU" dirty="0" err="1"/>
              <a:t>документів</a:t>
            </a:r>
            <a:r>
              <a:rPr lang="ru-RU" dirty="0"/>
              <a:t>),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дозволяє</a:t>
            </a:r>
            <a:r>
              <a:rPr lang="ru-RU" dirty="0"/>
              <a:t> </a:t>
            </a:r>
            <a:r>
              <a:rPr lang="ru-RU" dirty="0" err="1"/>
              <a:t>користувачам</a:t>
            </a:r>
            <a:r>
              <a:rPr lang="ru-RU" dirty="0"/>
              <a:t> </a:t>
            </a:r>
            <a:r>
              <a:rPr lang="ru-RU" dirty="0" err="1"/>
              <a:t>самостійно</a:t>
            </a:r>
            <a:r>
              <a:rPr lang="ru-RU" dirty="0"/>
              <a:t> </a:t>
            </a:r>
            <a:r>
              <a:rPr lang="ru-RU" dirty="0" err="1"/>
              <a:t>змінювати</a:t>
            </a:r>
            <a:r>
              <a:rPr lang="ru-RU" dirty="0"/>
              <a:t> </a:t>
            </a:r>
            <a:r>
              <a:rPr lang="ru-RU" dirty="0" err="1"/>
              <a:t>зміст</a:t>
            </a:r>
            <a:r>
              <a:rPr lang="ru-RU" dirty="0"/>
              <a:t> </a:t>
            </a:r>
            <a:r>
              <a:rPr lang="ru-RU" dirty="0" err="1"/>
              <a:t>сторінок</a:t>
            </a:r>
            <a:r>
              <a:rPr lang="ru-RU" dirty="0"/>
              <a:t> на </a:t>
            </a:r>
            <a:r>
              <a:rPr lang="ru-RU" dirty="0" err="1"/>
              <a:t>ньому</a:t>
            </a:r>
            <a:r>
              <a:rPr lang="ru-RU" dirty="0"/>
              <a:t>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78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Вікіновини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388" y="1571625"/>
            <a:ext cx="3321050" cy="4449763"/>
          </a:xfrm>
        </p:spPr>
        <p:txBody>
          <a:bodyPr>
            <a:normAutofit fontScale="40000" lnSpcReduction="20000"/>
          </a:bodyPr>
          <a:lstStyle/>
          <a:p>
            <a:pPr marL="180975" indent="-1588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dirty="0" smtClean="0"/>
              <a:t>	</a:t>
            </a:r>
            <a:r>
              <a:rPr lang="uk-UA" sz="3800" b="1" i="1" dirty="0" err="1" smtClean="0">
                <a:solidFill>
                  <a:srgbClr val="FF0000"/>
                </a:solidFill>
              </a:rPr>
              <a:t>Вікино́вини</a:t>
            </a:r>
            <a:r>
              <a:rPr lang="uk-UA" sz="3800" b="1" i="1" dirty="0" smtClean="0">
                <a:solidFill>
                  <a:srgbClr val="FF0000"/>
                </a:solidFill>
              </a:rPr>
              <a:t> </a:t>
            </a:r>
            <a:r>
              <a:rPr lang="uk-UA" sz="3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(англ. </a:t>
            </a:r>
            <a:r>
              <a:rPr lang="ru-RU" sz="38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Wikinews</a:t>
            </a:r>
            <a:r>
              <a:rPr lang="uk-UA" sz="3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) — міжнародне інформаційне агентство і відкрите </a:t>
            </a:r>
            <a:r>
              <a:rPr lang="uk-UA" sz="38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інтернет-видання</a:t>
            </a:r>
            <a:r>
              <a:rPr lang="uk-UA" sz="3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що ведеться групою добровольців</a:t>
            </a:r>
            <a:r>
              <a:rPr lang="ru-RU" sz="3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. </a:t>
            </a:r>
            <a:endParaRPr lang="en-US" sz="38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180975" indent="-11113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en-US" sz="3800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180975" indent="-11113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</a:t>
            </a:r>
            <a:r>
              <a:rPr lang="ru-RU" sz="38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Технологія</a:t>
            </a:r>
            <a:r>
              <a:rPr lang="ru-RU" sz="3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8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і</a:t>
            </a:r>
            <a:r>
              <a:rPr lang="ru-RU" sz="3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8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принципи</a:t>
            </a:r>
            <a:r>
              <a:rPr lang="ru-RU" sz="3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8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написання</a:t>
            </a:r>
            <a:r>
              <a:rPr lang="ru-RU" sz="3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8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новинних</a:t>
            </a:r>
            <a:r>
              <a:rPr lang="ru-RU" sz="3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статей у </a:t>
            </a:r>
            <a:r>
              <a:rPr lang="ru-RU" sz="38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Вікинов</a:t>
            </a:r>
            <a:r>
              <a:rPr lang="uk-UA" sz="38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инах</a:t>
            </a:r>
            <a:r>
              <a:rPr lang="ru-RU" sz="3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8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такі</a:t>
            </a:r>
            <a:r>
              <a:rPr lang="ru-RU" sz="3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ж, як в </a:t>
            </a:r>
            <a:r>
              <a:rPr lang="ru-RU" sz="38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інших</a:t>
            </a:r>
            <a:r>
              <a:rPr lang="ru-RU" sz="3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8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виданнях</a:t>
            </a:r>
            <a:r>
              <a:rPr lang="ru-RU" sz="3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фонду «</a:t>
            </a:r>
            <a:r>
              <a:rPr lang="ru-RU" sz="38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Вікимедіа</a:t>
            </a:r>
            <a:r>
              <a:rPr lang="ru-RU" sz="3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», </a:t>
            </a:r>
            <a:r>
              <a:rPr lang="ru-RU" sz="38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некомерційній</a:t>
            </a:r>
            <a:r>
              <a:rPr lang="ru-RU" sz="3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8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організації</a:t>
            </a:r>
            <a:r>
              <a:rPr lang="ru-RU" sz="3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38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підтримуючою</a:t>
            </a:r>
            <a:r>
              <a:rPr lang="ru-RU" sz="3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8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Вікинов</a:t>
            </a:r>
            <a:r>
              <a:rPr lang="uk-UA" sz="38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ини</a:t>
            </a:r>
            <a:r>
              <a:rPr lang="ru-RU" sz="3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. </a:t>
            </a:r>
            <a:endParaRPr lang="en-US" sz="38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en-US" sz="38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180975" indent="-11113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sz="35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Вікиновини</a:t>
            </a:r>
            <a:r>
              <a:rPr lang="uk-UA" sz="35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видаються в Інтернеті на 27 мовах і зокрема публікують ексклюзивні репортажі і інтерв'ю. Новинні статті розповсюджуються за вільною ліцензією </a:t>
            </a:r>
            <a:r>
              <a:rPr lang="ru-RU" sz="35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Creative</a:t>
            </a:r>
            <a:r>
              <a:rPr lang="ru-RU" sz="35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5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Commons</a:t>
            </a:r>
            <a:r>
              <a:rPr lang="ru-RU" sz="35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5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Attribution</a:t>
            </a:r>
            <a:r>
              <a:rPr lang="uk-UA" sz="35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2.5, що робить їх повністю доступними для вільного розповсюдження і використання.</a:t>
            </a:r>
            <a:endParaRPr lang="ru-RU" sz="40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4000" dirty="0" smtClean="0"/>
              <a:t>		</a:t>
            </a:r>
            <a:endParaRPr lang="ru-RU" sz="4000" dirty="0"/>
          </a:p>
        </p:txBody>
      </p:sp>
      <p:pic>
        <p:nvPicPr>
          <p:cNvPr id="5120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938" y="1628775"/>
            <a:ext cx="5472112" cy="431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err="1" smtClean="0">
                <a:solidFill>
                  <a:srgbClr val="FF0000"/>
                </a:solidFill>
              </a:rPr>
              <a:t>Фото-галереї</a:t>
            </a:r>
            <a:r>
              <a:rPr lang="uk-UA" dirty="0" smtClean="0">
                <a:solidFill>
                  <a:srgbClr val="FF0000"/>
                </a:solidFill>
              </a:rPr>
              <a:t>, відео та аудіо джерела в Інтернеті</a:t>
            </a:r>
          </a:p>
        </p:txBody>
      </p:sp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95963" y="1700213"/>
            <a:ext cx="3108325" cy="4852987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uk-UA" sz="1800" smtClean="0">
                <a:solidFill>
                  <a:schemeClr val="bg1"/>
                </a:solidFill>
              </a:rPr>
              <a:t>Це сайти, на які ви можете завантажувати зроблені вами фотографії, служби, подібні до радіостанцій, сховища аудіозаписів, доступні для прослуховування, перегляду або завантаження. </a:t>
            </a:r>
          </a:p>
          <a:p>
            <a:pPr marL="0" indent="0">
              <a:buFont typeface="Wingdings" pitchFamily="2" charset="2"/>
              <a:buNone/>
            </a:pPr>
            <a:r>
              <a:rPr lang="uk-UA" sz="1800" smtClean="0">
                <a:solidFill>
                  <a:schemeClr val="bg1"/>
                </a:solidFill>
              </a:rPr>
              <a:t>Відеоролики можуть відтворюватися в окремих областях веб-сторінок (зокрема, на сайтах новин). </a:t>
            </a:r>
          </a:p>
          <a:p>
            <a:pPr marL="0" indent="0">
              <a:buFont typeface="Wingdings" pitchFamily="2" charset="2"/>
              <a:buNone/>
            </a:pPr>
            <a:r>
              <a:rPr lang="uk-UA" sz="1800" smtClean="0">
                <a:solidFill>
                  <a:schemeClr val="bg1"/>
                </a:solidFill>
              </a:rPr>
              <a:t>Існують також сайти, на які відеоінформацію дозволяється завантажувати всім.</a:t>
            </a:r>
          </a:p>
        </p:txBody>
      </p:sp>
      <p:pic>
        <p:nvPicPr>
          <p:cNvPr id="5222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628775"/>
            <a:ext cx="25876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1628775"/>
            <a:ext cx="25876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4076700"/>
            <a:ext cx="25876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87675" y="4076700"/>
            <a:ext cx="25876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err="1" smtClean="0">
                <a:solidFill>
                  <a:srgbClr val="FF0000"/>
                </a:solidFill>
              </a:rPr>
              <a:t>Інтернет-магазини</a:t>
            </a:r>
            <a:endParaRPr lang="uk-UA" dirty="0" smtClean="0">
              <a:solidFill>
                <a:srgbClr val="FF0000"/>
              </a:solidFill>
            </a:endParaRPr>
          </a:p>
        </p:txBody>
      </p:sp>
      <p:sp>
        <p:nvSpPr>
          <p:cNvPr id="532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772400" cy="67627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uk-UA" sz="1800" b="1" i="1" smtClean="0">
                <a:solidFill>
                  <a:srgbClr val="FF0000"/>
                </a:solidFill>
              </a:rPr>
              <a:t>Інтернет-магазин</a:t>
            </a:r>
            <a:r>
              <a:rPr lang="uk-UA" sz="1800" smtClean="0"/>
              <a:t> </a:t>
            </a:r>
            <a:r>
              <a:rPr lang="uk-UA" sz="1800" smtClean="0">
                <a:solidFill>
                  <a:schemeClr val="bg1"/>
                </a:solidFill>
              </a:rPr>
              <a:t>— це веб-сайт, через який можна придбати певні товари чи послуги. </a:t>
            </a:r>
          </a:p>
        </p:txBody>
      </p:sp>
      <p:sp>
        <p:nvSpPr>
          <p:cNvPr id="53251" name="Rectangle 4"/>
          <p:cNvSpPr>
            <a:spLocks noChangeArrowheads="1"/>
          </p:cNvSpPr>
          <p:nvPr/>
        </p:nvSpPr>
        <p:spPr bwMode="auto">
          <a:xfrm>
            <a:off x="5795963" y="2349500"/>
            <a:ext cx="2876550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uk-UA">
                <a:solidFill>
                  <a:schemeClr val="bg1"/>
                </a:solidFill>
                <a:latin typeface="Times New Roman" pitchFamily="18" charset="0"/>
              </a:rPr>
              <a:t>Він містить систематизований опис товарів, зазвичай із фотографіями. 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uk-UA">
                <a:solidFill>
                  <a:schemeClr val="bg1"/>
                </a:solidFill>
                <a:latin typeface="Times New Roman" pitchFamily="18" charset="0"/>
              </a:rPr>
              <a:t>Інтернет-магазин приймає замовлення на придбання товару та пропонує клієнтові на вибір кілька варіантів розрахунку (за допомогою картки, готівкою тощо). Замовлений товар постачається клієнтові.</a:t>
            </a:r>
          </a:p>
        </p:txBody>
      </p:sp>
      <p:pic>
        <p:nvPicPr>
          <p:cNvPr id="5325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349500"/>
            <a:ext cx="5632450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Електронна пошта</a:t>
            </a:r>
          </a:p>
        </p:txBody>
      </p:sp>
      <p:sp>
        <p:nvSpPr>
          <p:cNvPr id="542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7175" y="4292600"/>
            <a:ext cx="4897438" cy="1657350"/>
          </a:xfrm>
          <a:solidFill>
            <a:schemeClr val="bg1"/>
          </a:solidFill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uk-UA" sz="1400" smtClean="0"/>
              <a:t>Щоб отримати можливість користуватися цією службою, ви маєте завести на поштовому сервері скриньку з певною адресою. </a:t>
            </a:r>
          </a:p>
          <a:p>
            <a:pPr marL="0" indent="0">
              <a:buFont typeface="Wingdings" pitchFamily="2" charset="2"/>
              <a:buNone/>
            </a:pPr>
            <a:r>
              <a:rPr lang="uk-UA" sz="1400" smtClean="0"/>
              <a:t>Знаючи її, інші користувачі зможуть надсилати вам повідомлення не лише з текстом, а й із зображеннями та іншими вкладеними файлами.</a:t>
            </a:r>
          </a:p>
        </p:txBody>
      </p:sp>
      <p:sp>
        <p:nvSpPr>
          <p:cNvPr id="54275" name="Rectangle 4"/>
          <p:cNvSpPr>
            <a:spLocks noChangeArrowheads="1"/>
          </p:cNvSpPr>
          <p:nvPr/>
        </p:nvSpPr>
        <p:spPr bwMode="auto">
          <a:xfrm>
            <a:off x="755650" y="2636838"/>
            <a:ext cx="3960813" cy="7207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uk-UA" sz="1400" b="1">
                <a:solidFill>
                  <a:srgbClr val="7030A0"/>
                </a:solidFill>
                <a:latin typeface="Times New Roman" pitchFamily="18" charset="0"/>
              </a:rPr>
              <a:t>Основа електронної пошти </a:t>
            </a:r>
            <a:r>
              <a:rPr lang="uk-UA" sz="1400">
                <a:solidFill>
                  <a:schemeClr val="bg1"/>
                </a:solidFill>
                <a:latin typeface="Times New Roman" pitchFamily="18" charset="0"/>
              </a:rPr>
              <a:t>— поштові сервери, які приймають, відправляють і зберігають електронні листи. </a:t>
            </a:r>
          </a:p>
        </p:txBody>
      </p:sp>
      <p:sp>
        <p:nvSpPr>
          <p:cNvPr id="54276" name="Rectangle 5"/>
          <p:cNvSpPr>
            <a:spLocks noChangeArrowheads="1"/>
          </p:cNvSpPr>
          <p:nvPr/>
        </p:nvSpPr>
        <p:spPr bwMode="auto">
          <a:xfrm>
            <a:off x="5148263" y="1700213"/>
            <a:ext cx="3671887" cy="2449512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uk-UA" sz="1400" u="sng">
                <a:solidFill>
                  <a:schemeClr val="bg1"/>
                </a:solidFill>
                <a:latin typeface="Times New Roman" pitchFamily="18" charset="0"/>
              </a:rPr>
              <a:t>Електронна пошта використовує протоколи: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</a:pPr>
            <a:r>
              <a:rPr lang="uk-UA" sz="140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uk-UA" sz="1400" b="1">
                <a:solidFill>
                  <a:schemeClr val="bg1"/>
                </a:solidFill>
                <a:latin typeface="Times New Roman" pitchFamily="18" charset="0"/>
              </a:rPr>
              <a:t>РОРЗ</a:t>
            </a:r>
            <a:r>
              <a:rPr lang="uk-UA" sz="1400">
                <a:solidFill>
                  <a:schemeClr val="bg1"/>
                </a:solidFill>
                <a:latin typeface="Times New Roman" pitchFamily="18" charset="0"/>
              </a:rPr>
              <a:t> - Post Office Protocol Version 3 — протокол поштового відділення, версія 3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</a:pPr>
            <a:r>
              <a:rPr lang="uk-UA" sz="140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uk-UA" sz="1400" b="1">
                <a:solidFill>
                  <a:schemeClr val="bg1"/>
                </a:solidFill>
                <a:latin typeface="Times New Roman" pitchFamily="18" charset="0"/>
              </a:rPr>
              <a:t>ІМАР</a:t>
            </a:r>
            <a:r>
              <a:rPr lang="uk-UA" sz="1400">
                <a:solidFill>
                  <a:schemeClr val="bg1"/>
                </a:solidFill>
                <a:latin typeface="Times New Roman" pitchFamily="18" charset="0"/>
              </a:rPr>
              <a:t> - Internet Message Access Protocol — протокол доступу до повідомлень в Інтернеті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</a:pPr>
            <a:r>
              <a:rPr lang="uk-UA" sz="140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uk-UA" sz="1400" b="1">
                <a:solidFill>
                  <a:schemeClr val="bg1"/>
                </a:solidFill>
                <a:latin typeface="Times New Roman" pitchFamily="18" charset="0"/>
              </a:rPr>
              <a:t>SMTP - </a:t>
            </a:r>
            <a:r>
              <a:rPr lang="uk-UA" sz="1400">
                <a:solidFill>
                  <a:schemeClr val="bg1"/>
                </a:solidFill>
                <a:latin typeface="Times New Roman" pitchFamily="18" charset="0"/>
              </a:rPr>
              <a:t>Simple Mail Transfer Protocol — простий протокол передавання пошти</a:t>
            </a:r>
          </a:p>
        </p:txBody>
      </p:sp>
      <p:sp>
        <p:nvSpPr>
          <p:cNvPr id="54277" name="Rectangle 6"/>
          <p:cNvSpPr>
            <a:spLocks noChangeArrowheads="1"/>
          </p:cNvSpPr>
          <p:nvPr/>
        </p:nvSpPr>
        <p:spPr bwMode="auto">
          <a:xfrm>
            <a:off x="684213" y="1628775"/>
            <a:ext cx="52562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uk-UA" b="1" i="1">
                <a:solidFill>
                  <a:srgbClr val="FF0000"/>
                </a:solidFill>
                <a:latin typeface="Times New Roman" pitchFamily="18" charset="0"/>
              </a:rPr>
              <a:t>Електронна пошта </a:t>
            </a:r>
            <a:r>
              <a:rPr lang="uk-UA">
                <a:solidFill>
                  <a:schemeClr val="bg1"/>
                </a:solidFill>
                <a:latin typeface="Times New Roman" pitchFamily="18" charset="0"/>
              </a:rPr>
              <a:t>– це служба обміну інформацією в режимі </a:t>
            </a:r>
            <a:r>
              <a:rPr lang="en-US">
                <a:solidFill>
                  <a:schemeClr val="bg1"/>
                </a:solidFill>
                <a:latin typeface="Book Antiqua" pitchFamily="18" charset="0"/>
              </a:rPr>
              <a:t>off-line</a:t>
            </a:r>
            <a:r>
              <a:rPr lang="uk-UA">
                <a:solidFill>
                  <a:schemeClr val="bg1"/>
                </a:solidFill>
                <a:latin typeface="Times New Roman" pitchFamily="18" charset="0"/>
              </a:rPr>
              <a:t>. </a:t>
            </a:r>
          </a:p>
        </p:txBody>
      </p:sp>
      <p:sp>
        <p:nvSpPr>
          <p:cNvPr id="54278" name="Rectangle 7"/>
          <p:cNvSpPr>
            <a:spLocks noChangeArrowheads="1"/>
          </p:cNvSpPr>
          <p:nvPr/>
        </p:nvSpPr>
        <p:spPr bwMode="auto">
          <a:xfrm>
            <a:off x="4211638" y="5805488"/>
            <a:ext cx="4752975" cy="719137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uk-UA" sz="1400">
                <a:latin typeface="Times New Roman" pitchFamily="18" charset="0"/>
              </a:rPr>
              <a:t>Для читання та надсилання електронних листів зазвичай використовують програму-клієнт електронної пошти, зокрема Outlook Express, </a:t>
            </a:r>
            <a:r>
              <a:rPr lang="en-US" sz="1400">
                <a:latin typeface="Book Antiqua" pitchFamily="18" charset="0"/>
              </a:rPr>
              <a:t> The Bat!</a:t>
            </a:r>
            <a:endParaRPr lang="uk-UA" sz="1400">
              <a:latin typeface="Times New Roman" pitchFamily="18" charset="0"/>
            </a:endParaRPr>
          </a:p>
        </p:txBody>
      </p:sp>
      <p:pic>
        <p:nvPicPr>
          <p:cNvPr id="54279" name="Picture 9" descr="800px-9klasInf_19_8"/>
          <p:cNvPicPr>
            <a:picLocks noChangeAspect="1" noChangeArrowheads="1"/>
          </p:cNvPicPr>
          <p:nvPr/>
        </p:nvPicPr>
        <p:blipFill>
          <a:blip r:embed="rId2"/>
          <a:srcRect l="874" r="58487" b="54333"/>
          <a:stretch>
            <a:fillRect/>
          </a:stretch>
        </p:blipFill>
        <p:spPr bwMode="auto">
          <a:xfrm>
            <a:off x="0" y="3870325"/>
            <a:ext cx="4067175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Електронна пошта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5298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93663" y="3576638"/>
            <a:ext cx="4041775" cy="2455862"/>
          </a:xfrm>
        </p:spPr>
      </p:pic>
      <p:pic>
        <p:nvPicPr>
          <p:cNvPr id="55299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718050" y="3573463"/>
            <a:ext cx="4400550" cy="2074862"/>
          </a:xfrm>
        </p:spPr>
      </p:pic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0" y="4772025"/>
            <a:ext cx="503237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2" name="TextBox 2"/>
          <p:cNvSpPr txBox="1">
            <a:spLocks noChangeArrowheads="1"/>
          </p:cNvSpPr>
          <p:nvPr/>
        </p:nvSpPr>
        <p:spPr bwMode="auto">
          <a:xfrm>
            <a:off x="34925" y="1268413"/>
            <a:ext cx="8785225" cy="215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7030A0"/>
                </a:solidFill>
                <a:latin typeface="Times New Roman" pitchFamily="18" charset="0"/>
              </a:rPr>
              <a:t>Будова адреси електронної пошти в Інтернеті</a:t>
            </a:r>
          </a:p>
          <a:p>
            <a:r>
              <a:rPr lang="ru-RU" sz="1600">
                <a:solidFill>
                  <a:schemeClr val="bg1"/>
                </a:solidFill>
                <a:latin typeface="Times New Roman" pitchFamily="18" charset="0"/>
              </a:rPr>
              <a:t>В загальному випадку адреса електронної пошти складається з трьох частин і виглядає приблизно так: </a:t>
            </a:r>
            <a:r>
              <a:rPr lang="en-US" b="1">
                <a:solidFill>
                  <a:schemeClr val="bg1"/>
                </a:solidFill>
                <a:latin typeface="Book Antiqua" pitchFamily="18" charset="0"/>
              </a:rPr>
              <a:t>svyatschool@mail.ru</a:t>
            </a:r>
            <a:endParaRPr lang="en-US">
              <a:solidFill>
                <a:schemeClr val="bg1"/>
              </a:solidFill>
              <a:latin typeface="Book Antiqua" pitchFamily="18" charset="0"/>
            </a:endParaRPr>
          </a:p>
          <a:p>
            <a:r>
              <a:rPr lang="ru-RU" sz="1600">
                <a:solidFill>
                  <a:schemeClr val="bg1"/>
                </a:solidFill>
                <a:latin typeface="Times New Roman" pitchFamily="18" charset="0"/>
              </a:rPr>
              <a:t>Де:</a:t>
            </a:r>
            <a:r>
              <a:rPr lang="ru-RU" sz="1600" b="1" i="1">
                <a:solidFill>
                  <a:srgbClr val="FF0000"/>
                </a:solidFill>
                <a:latin typeface="Times New Roman" pitchFamily="18" charset="0"/>
              </a:rPr>
              <a:t>@</a:t>
            </a:r>
            <a:r>
              <a:rPr lang="ru-RU" sz="1600" b="1">
                <a:solidFill>
                  <a:srgbClr val="FF0000"/>
                </a:solidFill>
                <a:latin typeface="Times New Roman" pitchFamily="18" charset="0"/>
              </a:rPr>
              <a:t> </a:t>
            </a:r>
            <a:r>
              <a:rPr lang="ru-RU" sz="1600">
                <a:solidFill>
                  <a:schemeClr val="bg1"/>
                </a:solidFill>
                <a:latin typeface="Times New Roman" pitchFamily="18" charset="0"/>
              </a:rPr>
              <a:t>- спеціальний символ </a:t>
            </a:r>
            <a:r>
              <a:rPr lang="en-US" sz="1600">
                <a:solidFill>
                  <a:schemeClr val="bg1"/>
                </a:solidFill>
                <a:latin typeface="Book Antiqua" pitchFamily="18" charset="0"/>
              </a:rPr>
              <a:t>(</a:t>
            </a:r>
            <a:r>
              <a:rPr lang="uk-UA" sz="1600">
                <a:solidFill>
                  <a:schemeClr val="bg1"/>
                </a:solidFill>
                <a:latin typeface="Times New Roman" pitchFamily="18" charset="0"/>
              </a:rPr>
              <a:t>читається  «ет», </a:t>
            </a:r>
            <a:r>
              <a:rPr lang="ru-RU" sz="1600">
                <a:solidFill>
                  <a:schemeClr val="bg1"/>
                </a:solidFill>
                <a:latin typeface="Times New Roman" pitchFamily="18" charset="0"/>
              </a:rPr>
              <a:t>притаманний адресам електронної пошти, відділяє ім`я комп`ютера від імені користувача.</a:t>
            </a:r>
            <a:r>
              <a:rPr lang="ru-RU" sz="1600">
                <a:latin typeface="Times New Roman" pitchFamily="18" charset="0"/>
              </a:rPr>
              <a:t> </a:t>
            </a:r>
            <a:r>
              <a:rPr lang="en-US" sz="1600" b="1">
                <a:solidFill>
                  <a:srgbClr val="FF0000"/>
                </a:solidFill>
                <a:latin typeface="Book Antiqua" pitchFamily="18" charset="0"/>
              </a:rPr>
              <a:t>svyatschool</a:t>
            </a:r>
            <a:r>
              <a:rPr lang="en-US" sz="1600">
                <a:solidFill>
                  <a:srgbClr val="FF0000"/>
                </a:solidFill>
                <a:latin typeface="Book Antiqua" pitchFamily="18" charset="0"/>
              </a:rPr>
              <a:t> </a:t>
            </a:r>
            <a:r>
              <a:rPr lang="en-US" sz="1600">
                <a:solidFill>
                  <a:schemeClr val="bg1"/>
                </a:solidFill>
                <a:latin typeface="Book Antiqua" pitchFamily="18" charset="0"/>
              </a:rPr>
              <a:t>- </a:t>
            </a:r>
            <a:r>
              <a:rPr lang="ru-RU" sz="1600">
                <a:solidFill>
                  <a:schemeClr val="bg1"/>
                </a:solidFill>
                <a:latin typeface="Times New Roman" pitchFamily="18" charset="0"/>
              </a:rPr>
              <a:t>ім`я користувача. Властиво, назва поштової скриньки, яка зареєстрована на поштовому сервері на певну особу чи організацію.</a:t>
            </a:r>
            <a:r>
              <a:rPr lang="ru-RU" sz="1600">
                <a:latin typeface="Times New Roman" pitchFamily="18" charset="0"/>
              </a:rPr>
              <a:t> </a:t>
            </a:r>
            <a:r>
              <a:rPr lang="en-US" sz="1600" b="1">
                <a:solidFill>
                  <a:srgbClr val="FF0000"/>
                </a:solidFill>
                <a:latin typeface="Book Antiqua" pitchFamily="18" charset="0"/>
              </a:rPr>
              <a:t>mail.ru</a:t>
            </a:r>
            <a:endParaRPr lang="en-US" sz="1600">
              <a:solidFill>
                <a:srgbClr val="FF0000"/>
              </a:solidFill>
              <a:latin typeface="Book Antiqua" pitchFamily="18" charset="0"/>
            </a:endParaRPr>
          </a:p>
          <a:p>
            <a:r>
              <a:rPr lang="en-US" sz="1600">
                <a:solidFill>
                  <a:schemeClr val="bg1"/>
                </a:solidFill>
                <a:latin typeface="Book Antiqua" pitchFamily="18" charset="0"/>
              </a:rPr>
              <a:t> - </a:t>
            </a:r>
            <a:r>
              <a:rPr lang="ru-RU" sz="1600">
                <a:solidFill>
                  <a:schemeClr val="bg1"/>
                </a:solidFill>
                <a:latin typeface="Times New Roman" pitchFamily="18" charset="0"/>
              </a:rPr>
              <a:t>доменне ім`я комп`ютера (ім`я під яким комп`ютер зареєстрований в Інтернеті) на якому запущено поштовий сервер.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56366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err="1">
                <a:solidFill>
                  <a:srgbClr val="FF0000"/>
                </a:solidFill>
                <a:effectLst/>
              </a:rPr>
              <a:t>Іменування</a:t>
            </a:r>
            <a:r>
              <a:rPr lang="ru-RU" sz="4000" dirty="0">
                <a:solidFill>
                  <a:srgbClr val="FF0000"/>
                </a:solidFill>
                <a:effectLst/>
              </a:rPr>
              <a:t> знака </a:t>
            </a:r>
            <a:r>
              <a:rPr lang="en-US" sz="4000" dirty="0" smtClean="0">
                <a:solidFill>
                  <a:srgbClr val="FF0000"/>
                </a:solidFill>
                <a:effectLst/>
              </a:rPr>
              <a:t>@ </a:t>
            </a:r>
            <a:r>
              <a:rPr lang="uk-UA" sz="4000" dirty="0" smtClean="0">
                <a:solidFill>
                  <a:srgbClr val="FF0000"/>
                </a:solidFill>
                <a:effectLst/>
              </a:rPr>
              <a:t/>
            </a:r>
            <a:br>
              <a:rPr lang="uk-UA" sz="4000" dirty="0" smtClean="0">
                <a:solidFill>
                  <a:srgbClr val="FF0000"/>
                </a:solidFill>
                <a:effectLst/>
              </a:rPr>
            </a:br>
            <a:r>
              <a:rPr lang="ru-RU" sz="4000" dirty="0" smtClean="0">
                <a:solidFill>
                  <a:srgbClr val="FF0000"/>
                </a:solidFill>
                <a:effectLst/>
              </a:rPr>
              <a:t>в </a:t>
            </a:r>
            <a:r>
              <a:rPr lang="ru-RU" sz="4000" dirty="0" err="1">
                <a:solidFill>
                  <a:srgbClr val="FF0000"/>
                </a:solidFill>
                <a:effectLst/>
              </a:rPr>
              <a:t>різних</a:t>
            </a:r>
            <a:r>
              <a:rPr lang="ru-RU" sz="4000" dirty="0">
                <a:solidFill>
                  <a:srgbClr val="FF0000"/>
                </a:solidFill>
                <a:effectLst/>
              </a:rPr>
              <a:t> </a:t>
            </a:r>
            <a:r>
              <a:rPr lang="ru-RU" sz="4000" dirty="0" err="1">
                <a:solidFill>
                  <a:srgbClr val="FF0000"/>
                </a:solidFill>
                <a:effectLst/>
              </a:rPr>
              <a:t>країнах</a:t>
            </a:r>
            <a:r>
              <a:rPr lang="ru-RU" sz="4000" b="0" dirty="0">
                <a:effectLst/>
              </a:rPr>
              <a:t/>
            </a:r>
            <a:br>
              <a:rPr lang="ru-RU" sz="4000" b="0" dirty="0">
                <a:effectLst/>
              </a:rPr>
            </a:b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692150"/>
            <a:ext cx="7859713" cy="5832475"/>
          </a:xfrm>
        </p:spPr>
        <p:txBody>
          <a:bodyPr>
            <a:normAutofit fontScale="55000" lnSpcReduction="20000"/>
          </a:bodyPr>
          <a:lstStyle/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err="1" smtClean="0">
                <a:solidFill>
                  <a:schemeClr val="bg1"/>
                </a:solidFill>
              </a:rPr>
              <a:t>Україна</a:t>
            </a:r>
            <a:r>
              <a:rPr lang="ru-RU" cap="none" dirty="0" smtClean="0">
                <a:solidFill>
                  <a:schemeClr val="bg1"/>
                </a:solidFill>
              </a:rPr>
              <a:t> — </a:t>
            </a:r>
            <a:r>
              <a:rPr lang="ru-RU" cap="none" dirty="0" err="1" smtClean="0">
                <a:solidFill>
                  <a:schemeClr val="bg1"/>
                </a:solidFill>
              </a:rPr>
              <a:t>равлик</a:t>
            </a:r>
            <a:r>
              <a:rPr lang="ru-RU" cap="none" dirty="0" smtClean="0">
                <a:solidFill>
                  <a:schemeClr val="bg1"/>
                </a:solidFill>
              </a:rPr>
              <a:t>, песик, </a:t>
            </a:r>
            <a:r>
              <a:rPr lang="ru-RU" cap="none" dirty="0" err="1" smtClean="0">
                <a:solidFill>
                  <a:schemeClr val="bg1"/>
                </a:solidFill>
              </a:rPr>
              <a:t>мавпочка</a:t>
            </a:r>
            <a:r>
              <a:rPr lang="ru-RU" cap="none" dirty="0" smtClean="0">
                <a:solidFill>
                  <a:schemeClr val="bg1"/>
                </a:solidFill>
              </a:rPr>
              <a:t>, </a:t>
            </a:r>
            <a:r>
              <a:rPr lang="ru-RU" cap="none" dirty="0" err="1" smtClean="0">
                <a:solidFill>
                  <a:schemeClr val="bg1"/>
                </a:solidFill>
              </a:rPr>
              <a:t>слимачок</a:t>
            </a:r>
            <a:r>
              <a:rPr lang="ru-RU" cap="none" dirty="0" smtClean="0">
                <a:solidFill>
                  <a:schemeClr val="bg1"/>
                </a:solidFill>
              </a:rPr>
              <a:t> та </a:t>
            </a:r>
            <a:r>
              <a:rPr lang="ru-RU" cap="none" dirty="0" err="1" smtClean="0">
                <a:solidFill>
                  <a:schemeClr val="bg1"/>
                </a:solidFill>
              </a:rPr>
              <a:t>вухо</a:t>
            </a:r>
            <a:r>
              <a:rPr lang="ru-RU" cap="none" dirty="0" smtClean="0">
                <a:solidFill>
                  <a:schemeClr val="bg1"/>
                </a:solidFill>
              </a:rPr>
              <a:t>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err="1" smtClean="0">
                <a:solidFill>
                  <a:schemeClr val="bg1"/>
                </a:solidFill>
              </a:rPr>
              <a:t>Угорщина</a:t>
            </a:r>
            <a:r>
              <a:rPr lang="ru-RU" cap="none" dirty="0" smtClean="0">
                <a:solidFill>
                  <a:schemeClr val="bg1"/>
                </a:solidFill>
              </a:rPr>
              <a:t> — </a:t>
            </a:r>
            <a:r>
              <a:rPr lang="ru-RU" cap="none" dirty="0" err="1" smtClean="0">
                <a:solidFill>
                  <a:schemeClr val="bg1"/>
                </a:solidFill>
              </a:rPr>
              <a:t>черв'як</a:t>
            </a:r>
            <a:r>
              <a:rPr lang="ru-RU" cap="none" dirty="0" smtClean="0">
                <a:solidFill>
                  <a:schemeClr val="bg1"/>
                </a:solidFill>
              </a:rPr>
              <a:t>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err="1" smtClean="0">
                <a:solidFill>
                  <a:schemeClr val="bg1"/>
                </a:solidFill>
              </a:rPr>
              <a:t>Росія</a:t>
            </a:r>
            <a:r>
              <a:rPr lang="ru-RU" cap="none" dirty="0" smtClean="0">
                <a:solidFill>
                  <a:schemeClr val="bg1"/>
                </a:solidFill>
              </a:rPr>
              <a:t> — собака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err="1" smtClean="0">
                <a:solidFill>
                  <a:schemeClr val="bg1"/>
                </a:solidFill>
              </a:rPr>
              <a:t>Швеція</a:t>
            </a:r>
            <a:r>
              <a:rPr lang="ru-RU" cap="none" dirty="0" smtClean="0">
                <a:solidFill>
                  <a:schemeClr val="bg1"/>
                </a:solidFill>
              </a:rPr>
              <a:t> — булочка з корицею.,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smtClean="0">
                <a:solidFill>
                  <a:schemeClr val="bg1"/>
                </a:solidFill>
              </a:rPr>
              <a:t>Корея — </a:t>
            </a:r>
            <a:r>
              <a:rPr lang="ru-RU" cap="none" dirty="0" err="1" smtClean="0">
                <a:solidFill>
                  <a:schemeClr val="bg1"/>
                </a:solidFill>
              </a:rPr>
              <a:t>равлик</a:t>
            </a:r>
            <a:r>
              <a:rPr lang="ru-RU" cap="none" dirty="0" smtClean="0">
                <a:solidFill>
                  <a:schemeClr val="bg1"/>
                </a:solidFill>
              </a:rPr>
              <a:t>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err="1" smtClean="0">
                <a:solidFill>
                  <a:schemeClr val="bg1"/>
                </a:solidFill>
              </a:rPr>
              <a:t>Болгарія</a:t>
            </a:r>
            <a:r>
              <a:rPr lang="ru-RU" cap="none" dirty="0" smtClean="0">
                <a:solidFill>
                  <a:schemeClr val="bg1"/>
                </a:solidFill>
              </a:rPr>
              <a:t> — «</a:t>
            </a:r>
            <a:r>
              <a:rPr lang="ru-RU" cap="none" dirty="0" err="1" smtClean="0">
                <a:solidFill>
                  <a:schemeClr val="bg1"/>
                </a:solidFill>
              </a:rPr>
              <a:t>кльомба</a:t>
            </a:r>
            <a:r>
              <a:rPr lang="ru-RU" cap="none" dirty="0" smtClean="0">
                <a:solidFill>
                  <a:schemeClr val="bg1"/>
                </a:solidFill>
              </a:rPr>
              <a:t>» </a:t>
            </a:r>
            <a:r>
              <a:rPr lang="ru-RU" cap="none" dirty="0" err="1" smtClean="0">
                <a:solidFill>
                  <a:schemeClr val="bg1"/>
                </a:solidFill>
              </a:rPr>
              <a:t>або</a:t>
            </a:r>
            <a:r>
              <a:rPr lang="ru-RU" cap="none" dirty="0" smtClean="0">
                <a:solidFill>
                  <a:schemeClr val="bg1"/>
                </a:solidFill>
              </a:rPr>
              <a:t> «</a:t>
            </a:r>
            <a:r>
              <a:rPr lang="ru-RU" cap="none" dirty="0" err="1" smtClean="0">
                <a:solidFill>
                  <a:schemeClr val="bg1"/>
                </a:solidFill>
              </a:rPr>
              <a:t>маймунско</a:t>
            </a:r>
            <a:r>
              <a:rPr lang="ru-RU" cap="none" dirty="0" smtClean="0">
                <a:solidFill>
                  <a:schemeClr val="bg1"/>
                </a:solidFill>
              </a:rPr>
              <a:t> а» (</a:t>
            </a:r>
            <a:r>
              <a:rPr lang="ru-RU" cap="none" dirty="0" err="1" smtClean="0">
                <a:solidFill>
                  <a:schemeClr val="bg1"/>
                </a:solidFill>
              </a:rPr>
              <a:t>мавпа</a:t>
            </a:r>
            <a:r>
              <a:rPr lang="ru-RU" cap="none" dirty="0" smtClean="0">
                <a:solidFill>
                  <a:schemeClr val="bg1"/>
                </a:solidFill>
              </a:rPr>
              <a:t> </a:t>
            </a:r>
            <a:r>
              <a:rPr lang="uk-UA" cap="none" dirty="0">
                <a:solidFill>
                  <a:schemeClr val="bg1"/>
                </a:solidFill>
              </a:rPr>
              <a:t>А</a:t>
            </a:r>
            <a:r>
              <a:rPr lang="ru-RU" cap="none" dirty="0" smtClean="0">
                <a:solidFill>
                  <a:schemeClr val="bg1"/>
                </a:solidFill>
              </a:rPr>
              <a:t>)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err="1" smtClean="0">
                <a:solidFill>
                  <a:schemeClr val="bg1"/>
                </a:solidFill>
              </a:rPr>
              <a:t>Нідерланди</a:t>
            </a:r>
            <a:r>
              <a:rPr lang="ru-RU" cap="none" dirty="0" smtClean="0">
                <a:solidFill>
                  <a:schemeClr val="bg1"/>
                </a:solidFill>
              </a:rPr>
              <a:t> — «</a:t>
            </a:r>
            <a:r>
              <a:rPr lang="en-US" cap="none" dirty="0" err="1" smtClean="0">
                <a:solidFill>
                  <a:schemeClr val="bg1"/>
                </a:solidFill>
              </a:rPr>
              <a:t>apenstaartje</a:t>
            </a:r>
            <a:r>
              <a:rPr lang="en-US" cap="none" dirty="0" smtClean="0">
                <a:solidFill>
                  <a:schemeClr val="bg1"/>
                </a:solidFill>
              </a:rPr>
              <a:t>» (</a:t>
            </a:r>
            <a:r>
              <a:rPr lang="ru-RU" cap="none" dirty="0" err="1" smtClean="0">
                <a:solidFill>
                  <a:schemeClr val="bg1"/>
                </a:solidFill>
              </a:rPr>
              <a:t>мавпячий</a:t>
            </a:r>
            <a:r>
              <a:rPr lang="ru-RU" cap="none" dirty="0" smtClean="0">
                <a:solidFill>
                  <a:schemeClr val="bg1"/>
                </a:solidFill>
              </a:rPr>
              <a:t> хвостик)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err="1" smtClean="0">
                <a:solidFill>
                  <a:schemeClr val="bg1"/>
                </a:solidFill>
              </a:rPr>
              <a:t>Ізраїль</a:t>
            </a:r>
            <a:r>
              <a:rPr lang="ru-RU" cap="none" dirty="0" smtClean="0">
                <a:solidFill>
                  <a:schemeClr val="bg1"/>
                </a:solidFill>
              </a:rPr>
              <a:t> — «</a:t>
            </a:r>
            <a:r>
              <a:rPr lang="ru-RU" cap="none" dirty="0" err="1" smtClean="0">
                <a:solidFill>
                  <a:schemeClr val="bg1"/>
                </a:solidFill>
              </a:rPr>
              <a:t>штрудель</a:t>
            </a:r>
            <a:r>
              <a:rPr lang="ru-RU" cap="none" dirty="0" smtClean="0">
                <a:solidFill>
                  <a:schemeClr val="bg1"/>
                </a:solidFill>
              </a:rPr>
              <a:t>» (вир)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err="1" smtClean="0">
                <a:solidFill>
                  <a:schemeClr val="bg1"/>
                </a:solidFill>
              </a:rPr>
              <a:t>Іспанія</a:t>
            </a:r>
            <a:r>
              <a:rPr lang="ru-RU" cap="none" dirty="0" smtClean="0">
                <a:solidFill>
                  <a:schemeClr val="bg1"/>
                </a:solidFill>
              </a:rPr>
              <a:t> — як і </a:t>
            </a:r>
            <a:r>
              <a:rPr lang="ru-RU" cap="none" dirty="0" err="1" smtClean="0">
                <a:solidFill>
                  <a:schemeClr val="bg1"/>
                </a:solidFill>
              </a:rPr>
              <a:t>міра</a:t>
            </a:r>
            <a:r>
              <a:rPr lang="ru-RU" cap="none" dirty="0" smtClean="0">
                <a:solidFill>
                  <a:schemeClr val="bg1"/>
                </a:solidFill>
              </a:rPr>
              <a:t> ваги «</a:t>
            </a:r>
            <a:r>
              <a:rPr lang="en-US" cap="none" dirty="0" smtClean="0">
                <a:solidFill>
                  <a:schemeClr val="bg1"/>
                </a:solidFill>
              </a:rPr>
              <a:t>arroba»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err="1" smtClean="0">
                <a:solidFill>
                  <a:schemeClr val="bg1"/>
                </a:solidFill>
              </a:rPr>
              <a:t>Франція</a:t>
            </a:r>
            <a:r>
              <a:rPr lang="ru-RU" cap="none" dirty="0" smtClean="0">
                <a:solidFill>
                  <a:schemeClr val="bg1"/>
                </a:solidFill>
              </a:rPr>
              <a:t> — та ж </a:t>
            </a:r>
            <a:r>
              <a:rPr lang="ru-RU" cap="none" dirty="0" err="1" smtClean="0">
                <a:solidFill>
                  <a:schemeClr val="bg1"/>
                </a:solidFill>
              </a:rPr>
              <a:t>міра</a:t>
            </a:r>
            <a:r>
              <a:rPr lang="ru-RU" cap="none" dirty="0" smtClean="0">
                <a:solidFill>
                  <a:schemeClr val="bg1"/>
                </a:solidFill>
              </a:rPr>
              <a:t> ваги «</a:t>
            </a:r>
            <a:r>
              <a:rPr lang="en-US" cap="none" dirty="0" err="1" smtClean="0">
                <a:solidFill>
                  <a:schemeClr val="bg1"/>
                </a:solidFill>
              </a:rPr>
              <a:t>arrobase</a:t>
            </a:r>
            <a:r>
              <a:rPr lang="en-US" cap="none" dirty="0" smtClean="0">
                <a:solidFill>
                  <a:schemeClr val="bg1"/>
                </a:solidFill>
              </a:rPr>
              <a:t>»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err="1" smtClean="0">
                <a:solidFill>
                  <a:schemeClr val="bg1"/>
                </a:solidFill>
              </a:rPr>
              <a:t>Португалія</a:t>
            </a:r>
            <a:r>
              <a:rPr lang="ru-RU" cap="none" dirty="0" smtClean="0">
                <a:solidFill>
                  <a:schemeClr val="bg1"/>
                </a:solidFill>
              </a:rPr>
              <a:t> — та ж </a:t>
            </a:r>
            <a:r>
              <a:rPr lang="ru-RU" cap="none" dirty="0" err="1" smtClean="0">
                <a:solidFill>
                  <a:schemeClr val="bg1"/>
                </a:solidFill>
              </a:rPr>
              <a:t>міра</a:t>
            </a:r>
            <a:r>
              <a:rPr lang="ru-RU" cap="none" dirty="0" smtClean="0">
                <a:solidFill>
                  <a:schemeClr val="bg1"/>
                </a:solidFill>
              </a:rPr>
              <a:t> ваги «</a:t>
            </a:r>
            <a:r>
              <a:rPr lang="en-US" cap="none" dirty="0" err="1" smtClean="0">
                <a:solidFill>
                  <a:schemeClr val="bg1"/>
                </a:solidFill>
              </a:rPr>
              <a:t>arrobase</a:t>
            </a:r>
            <a:r>
              <a:rPr lang="en-US" cap="none" dirty="0" smtClean="0">
                <a:solidFill>
                  <a:schemeClr val="bg1"/>
                </a:solidFill>
              </a:rPr>
              <a:t>»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err="1" smtClean="0">
                <a:solidFill>
                  <a:schemeClr val="bg1"/>
                </a:solidFill>
              </a:rPr>
              <a:t>Німеччина</a:t>
            </a:r>
            <a:r>
              <a:rPr lang="ru-RU" cap="none" dirty="0" smtClean="0">
                <a:solidFill>
                  <a:schemeClr val="bg1"/>
                </a:solidFill>
              </a:rPr>
              <a:t>, </a:t>
            </a:r>
            <a:r>
              <a:rPr lang="ru-RU" cap="none" dirty="0" err="1" smtClean="0">
                <a:solidFill>
                  <a:schemeClr val="bg1"/>
                </a:solidFill>
              </a:rPr>
              <a:t>польща</a:t>
            </a:r>
            <a:r>
              <a:rPr lang="ru-RU" cap="none" dirty="0" smtClean="0">
                <a:solidFill>
                  <a:schemeClr val="bg1"/>
                </a:solidFill>
              </a:rPr>
              <a:t> — </a:t>
            </a:r>
            <a:r>
              <a:rPr lang="ru-RU" cap="none" dirty="0" err="1" smtClean="0">
                <a:solidFill>
                  <a:schemeClr val="bg1"/>
                </a:solidFill>
              </a:rPr>
              <a:t>мавпячий</a:t>
            </a:r>
            <a:r>
              <a:rPr lang="ru-RU" cap="none" dirty="0" smtClean="0">
                <a:solidFill>
                  <a:schemeClr val="bg1"/>
                </a:solidFill>
              </a:rPr>
              <a:t> </a:t>
            </a:r>
            <a:r>
              <a:rPr lang="ru-RU" cap="none" dirty="0" err="1" smtClean="0">
                <a:solidFill>
                  <a:schemeClr val="bg1"/>
                </a:solidFill>
              </a:rPr>
              <a:t>хвіст</a:t>
            </a:r>
            <a:r>
              <a:rPr lang="ru-RU" cap="none" dirty="0" smtClean="0">
                <a:solidFill>
                  <a:schemeClr val="bg1"/>
                </a:solidFill>
              </a:rPr>
              <a:t>, </a:t>
            </a:r>
            <a:r>
              <a:rPr lang="ru-RU" cap="none" dirty="0" err="1" smtClean="0">
                <a:solidFill>
                  <a:schemeClr val="bg1"/>
                </a:solidFill>
              </a:rPr>
              <a:t>мавпяче</a:t>
            </a:r>
            <a:r>
              <a:rPr lang="ru-RU" cap="none" dirty="0" smtClean="0">
                <a:solidFill>
                  <a:schemeClr val="bg1"/>
                </a:solidFill>
              </a:rPr>
              <a:t> </a:t>
            </a:r>
            <a:r>
              <a:rPr lang="ru-RU" cap="none" dirty="0" err="1" smtClean="0">
                <a:solidFill>
                  <a:schemeClr val="bg1"/>
                </a:solidFill>
              </a:rPr>
              <a:t>вухо</a:t>
            </a:r>
            <a:r>
              <a:rPr lang="ru-RU" cap="none" dirty="0" smtClean="0">
                <a:solidFill>
                  <a:schemeClr val="bg1"/>
                </a:solidFill>
              </a:rPr>
              <a:t>, </a:t>
            </a:r>
            <a:r>
              <a:rPr lang="ru-RU" cap="none" dirty="0" err="1" smtClean="0">
                <a:solidFill>
                  <a:schemeClr val="bg1"/>
                </a:solidFill>
              </a:rPr>
              <a:t>скріпка</a:t>
            </a:r>
            <a:r>
              <a:rPr lang="ru-RU" cap="none" dirty="0" smtClean="0">
                <a:solidFill>
                  <a:schemeClr val="bg1"/>
                </a:solidFill>
              </a:rPr>
              <a:t>, </a:t>
            </a:r>
            <a:r>
              <a:rPr lang="ru-RU" cap="none" dirty="0" err="1" smtClean="0">
                <a:solidFill>
                  <a:schemeClr val="bg1"/>
                </a:solidFill>
              </a:rPr>
              <a:t>мавпа</a:t>
            </a:r>
            <a:r>
              <a:rPr lang="ru-RU" cap="none" dirty="0" smtClean="0">
                <a:solidFill>
                  <a:schemeClr val="bg1"/>
                </a:solidFill>
              </a:rPr>
              <a:t>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err="1" smtClean="0">
                <a:solidFill>
                  <a:schemeClr val="bg1"/>
                </a:solidFill>
              </a:rPr>
              <a:t>Італія</a:t>
            </a:r>
            <a:r>
              <a:rPr lang="ru-RU" cap="none" dirty="0" smtClean="0">
                <a:solidFill>
                  <a:schemeClr val="bg1"/>
                </a:solidFill>
              </a:rPr>
              <a:t> — «</a:t>
            </a:r>
            <a:r>
              <a:rPr lang="en-US" cap="none" dirty="0" err="1" smtClean="0">
                <a:solidFill>
                  <a:schemeClr val="bg1"/>
                </a:solidFill>
              </a:rPr>
              <a:t>chiocciola</a:t>
            </a:r>
            <a:r>
              <a:rPr lang="en-US" cap="none" dirty="0" smtClean="0">
                <a:solidFill>
                  <a:schemeClr val="bg1"/>
                </a:solidFill>
              </a:rPr>
              <a:t>» (</a:t>
            </a:r>
            <a:r>
              <a:rPr lang="ru-RU" cap="none" dirty="0" err="1" smtClean="0">
                <a:solidFill>
                  <a:schemeClr val="bg1"/>
                </a:solidFill>
              </a:rPr>
              <a:t>равлик</a:t>
            </a:r>
            <a:r>
              <a:rPr lang="ru-RU" cap="none" dirty="0" smtClean="0">
                <a:solidFill>
                  <a:schemeClr val="bg1"/>
                </a:solidFill>
              </a:rPr>
              <a:t>)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err="1" smtClean="0">
                <a:solidFill>
                  <a:schemeClr val="bg1"/>
                </a:solidFill>
              </a:rPr>
              <a:t>Данія</a:t>
            </a:r>
            <a:r>
              <a:rPr lang="ru-RU" cap="none" dirty="0" smtClean="0">
                <a:solidFill>
                  <a:schemeClr val="bg1"/>
                </a:solidFill>
              </a:rPr>
              <a:t>, </a:t>
            </a:r>
            <a:r>
              <a:rPr lang="ru-RU" cap="none" dirty="0" err="1" smtClean="0">
                <a:solidFill>
                  <a:schemeClr val="bg1"/>
                </a:solidFill>
              </a:rPr>
              <a:t>норвегія</a:t>
            </a:r>
            <a:r>
              <a:rPr lang="ru-RU" cap="none" dirty="0" smtClean="0">
                <a:solidFill>
                  <a:schemeClr val="bg1"/>
                </a:solidFill>
              </a:rPr>
              <a:t>, </a:t>
            </a:r>
            <a:r>
              <a:rPr lang="ru-RU" cap="none" dirty="0" err="1" smtClean="0">
                <a:solidFill>
                  <a:schemeClr val="bg1"/>
                </a:solidFill>
              </a:rPr>
              <a:t>швеція</a:t>
            </a:r>
            <a:r>
              <a:rPr lang="ru-RU" cap="none" dirty="0" smtClean="0">
                <a:solidFill>
                  <a:schemeClr val="bg1"/>
                </a:solidFill>
              </a:rPr>
              <a:t> — «</a:t>
            </a:r>
            <a:r>
              <a:rPr lang="en-US" cap="none" dirty="0" err="1" smtClean="0">
                <a:solidFill>
                  <a:schemeClr val="bg1"/>
                </a:solidFill>
              </a:rPr>
              <a:t>snabel</a:t>
            </a:r>
            <a:r>
              <a:rPr lang="en-US" cap="none" dirty="0" smtClean="0">
                <a:solidFill>
                  <a:schemeClr val="bg1"/>
                </a:solidFill>
              </a:rPr>
              <a:t>-a» (</a:t>
            </a:r>
            <a:r>
              <a:rPr lang="ru-RU" cap="none" dirty="0" err="1" smtClean="0">
                <a:solidFill>
                  <a:schemeClr val="bg1"/>
                </a:solidFill>
              </a:rPr>
              <a:t>рило</a:t>
            </a:r>
            <a:r>
              <a:rPr lang="ru-RU" cap="none" dirty="0" smtClean="0">
                <a:solidFill>
                  <a:schemeClr val="bg1"/>
                </a:solidFill>
              </a:rPr>
              <a:t> а) </a:t>
            </a:r>
            <a:r>
              <a:rPr lang="ru-RU" cap="none" dirty="0" err="1" smtClean="0">
                <a:solidFill>
                  <a:schemeClr val="bg1"/>
                </a:solidFill>
              </a:rPr>
              <a:t>або</a:t>
            </a:r>
            <a:r>
              <a:rPr lang="ru-RU" cap="none" dirty="0" smtClean="0">
                <a:solidFill>
                  <a:schemeClr val="bg1"/>
                </a:solidFill>
              </a:rPr>
              <a:t> </a:t>
            </a:r>
            <a:r>
              <a:rPr lang="ru-RU" cap="none" dirty="0" err="1" smtClean="0">
                <a:solidFill>
                  <a:schemeClr val="bg1"/>
                </a:solidFill>
              </a:rPr>
              <a:t>слонячий</a:t>
            </a:r>
            <a:r>
              <a:rPr lang="ru-RU" cap="none" dirty="0" smtClean="0">
                <a:solidFill>
                  <a:schemeClr val="bg1"/>
                </a:solidFill>
              </a:rPr>
              <a:t> хобот (а з хоботом)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err="1" smtClean="0">
                <a:solidFill>
                  <a:schemeClr val="bg1"/>
                </a:solidFill>
              </a:rPr>
              <a:t>Чехія</a:t>
            </a:r>
            <a:r>
              <a:rPr lang="ru-RU" cap="none" dirty="0" smtClean="0">
                <a:solidFill>
                  <a:schemeClr val="bg1"/>
                </a:solidFill>
              </a:rPr>
              <a:t>, </a:t>
            </a:r>
            <a:r>
              <a:rPr lang="ru-RU" cap="none" dirty="0" err="1" smtClean="0">
                <a:solidFill>
                  <a:schemeClr val="bg1"/>
                </a:solidFill>
              </a:rPr>
              <a:t>словаччина</a:t>
            </a:r>
            <a:r>
              <a:rPr lang="ru-RU" cap="none" dirty="0" smtClean="0">
                <a:solidFill>
                  <a:schemeClr val="bg1"/>
                </a:solidFill>
              </a:rPr>
              <a:t> — рольмопс (</a:t>
            </a:r>
            <a:r>
              <a:rPr lang="ru-RU" cap="none" dirty="0" err="1" smtClean="0">
                <a:solidFill>
                  <a:schemeClr val="bg1"/>
                </a:solidFill>
              </a:rPr>
              <a:t>оселедець</a:t>
            </a:r>
            <a:r>
              <a:rPr lang="ru-RU" cap="none" dirty="0" smtClean="0">
                <a:solidFill>
                  <a:schemeClr val="bg1"/>
                </a:solidFill>
              </a:rPr>
              <a:t> </a:t>
            </a:r>
            <a:r>
              <a:rPr lang="ru-RU" cap="none" dirty="0" err="1" smtClean="0">
                <a:solidFill>
                  <a:schemeClr val="bg1"/>
                </a:solidFill>
              </a:rPr>
              <a:t>під</a:t>
            </a:r>
            <a:r>
              <a:rPr lang="ru-RU" cap="none" dirty="0" smtClean="0">
                <a:solidFill>
                  <a:schemeClr val="bg1"/>
                </a:solidFill>
              </a:rPr>
              <a:t> маринадом)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smtClean="0">
                <a:solidFill>
                  <a:schemeClr val="bg1"/>
                </a:solidFill>
              </a:rPr>
              <a:t>Америка — </a:t>
            </a:r>
            <a:r>
              <a:rPr lang="ru-RU" cap="none" dirty="0" err="1" smtClean="0">
                <a:solidFill>
                  <a:schemeClr val="bg1"/>
                </a:solidFill>
              </a:rPr>
              <a:t>кішка</a:t>
            </a:r>
            <a:r>
              <a:rPr lang="ru-RU" cap="none" dirty="0" smtClean="0">
                <a:solidFill>
                  <a:schemeClr val="bg1"/>
                </a:solidFill>
              </a:rPr>
              <a:t>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smtClean="0">
                <a:solidFill>
                  <a:schemeClr val="bg1"/>
                </a:solidFill>
              </a:rPr>
              <a:t>Китай, </a:t>
            </a:r>
            <a:r>
              <a:rPr lang="ru-RU" cap="none" dirty="0" err="1" smtClean="0">
                <a:solidFill>
                  <a:schemeClr val="bg1"/>
                </a:solidFill>
              </a:rPr>
              <a:t>тайвань</a:t>
            </a:r>
            <a:r>
              <a:rPr lang="ru-RU" cap="none" dirty="0" smtClean="0">
                <a:solidFill>
                  <a:schemeClr val="bg1"/>
                </a:solidFill>
              </a:rPr>
              <a:t> — </a:t>
            </a:r>
            <a:r>
              <a:rPr lang="ru-RU" cap="none" dirty="0" err="1" smtClean="0">
                <a:solidFill>
                  <a:schemeClr val="bg1"/>
                </a:solidFill>
              </a:rPr>
              <a:t>мишеня</a:t>
            </a:r>
            <a:r>
              <a:rPr lang="ru-RU" cap="none" dirty="0" smtClean="0">
                <a:solidFill>
                  <a:schemeClr val="bg1"/>
                </a:solidFill>
              </a:rPr>
              <a:t>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err="1" smtClean="0">
                <a:solidFill>
                  <a:schemeClr val="bg1"/>
                </a:solidFill>
              </a:rPr>
              <a:t>Туреччина</a:t>
            </a:r>
            <a:r>
              <a:rPr lang="ru-RU" cap="none" dirty="0" smtClean="0">
                <a:solidFill>
                  <a:schemeClr val="bg1"/>
                </a:solidFill>
              </a:rPr>
              <a:t> — </a:t>
            </a:r>
            <a:r>
              <a:rPr lang="ru-RU" cap="none" dirty="0" err="1" smtClean="0">
                <a:solidFill>
                  <a:schemeClr val="bg1"/>
                </a:solidFill>
              </a:rPr>
              <a:t>трояндочка</a:t>
            </a:r>
            <a:r>
              <a:rPr lang="ru-RU" cap="none" dirty="0" smtClean="0">
                <a:solidFill>
                  <a:schemeClr val="bg1"/>
                </a:solidFill>
              </a:rPr>
              <a:t>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err="1" smtClean="0">
                <a:solidFill>
                  <a:schemeClr val="bg1"/>
                </a:solidFill>
              </a:rPr>
              <a:t>Сербія</a:t>
            </a:r>
            <a:r>
              <a:rPr lang="ru-RU" cap="none" dirty="0" smtClean="0">
                <a:solidFill>
                  <a:schemeClr val="bg1"/>
                </a:solidFill>
              </a:rPr>
              <a:t> — «</a:t>
            </a:r>
            <a:r>
              <a:rPr lang="ru-RU" cap="none" dirty="0" err="1" smtClean="0">
                <a:solidFill>
                  <a:schemeClr val="bg1"/>
                </a:solidFill>
              </a:rPr>
              <a:t>пришелепкуватий</a:t>
            </a:r>
            <a:r>
              <a:rPr lang="ru-RU" cap="none" dirty="0" smtClean="0">
                <a:solidFill>
                  <a:schemeClr val="bg1"/>
                </a:solidFill>
              </a:rPr>
              <a:t> </a:t>
            </a:r>
            <a:r>
              <a:rPr lang="uk-UA" cap="none" dirty="0" smtClean="0">
                <a:solidFill>
                  <a:schemeClr val="bg1"/>
                </a:solidFill>
              </a:rPr>
              <a:t>А</a:t>
            </a:r>
            <a:r>
              <a:rPr lang="en-US" cap="none" dirty="0" smtClean="0">
                <a:solidFill>
                  <a:schemeClr val="bg1"/>
                </a:solidFill>
              </a:rPr>
              <a:t>» </a:t>
            </a:r>
            <a:r>
              <a:rPr lang="ru-RU" cap="none" dirty="0" err="1" smtClean="0">
                <a:solidFill>
                  <a:schemeClr val="bg1"/>
                </a:solidFill>
              </a:rPr>
              <a:t>або</a:t>
            </a:r>
            <a:r>
              <a:rPr lang="ru-RU" cap="none" dirty="0" smtClean="0">
                <a:solidFill>
                  <a:schemeClr val="bg1"/>
                </a:solidFill>
              </a:rPr>
              <a:t> «</a:t>
            </a:r>
            <a:r>
              <a:rPr lang="ru-RU" cap="none" dirty="0" err="1" smtClean="0">
                <a:solidFill>
                  <a:schemeClr val="bg1"/>
                </a:solidFill>
              </a:rPr>
              <a:t>мајмун</a:t>
            </a:r>
            <a:r>
              <a:rPr lang="ru-RU" cap="none" dirty="0" smtClean="0">
                <a:solidFill>
                  <a:schemeClr val="bg1"/>
                </a:solidFill>
              </a:rPr>
              <a:t>» (</a:t>
            </a:r>
            <a:r>
              <a:rPr lang="ru-RU" cap="none" dirty="0" err="1" smtClean="0">
                <a:solidFill>
                  <a:schemeClr val="bg1"/>
                </a:solidFill>
              </a:rPr>
              <a:t>мавпа</a:t>
            </a:r>
            <a:r>
              <a:rPr lang="ru-RU" cap="none" dirty="0" smtClean="0">
                <a:solidFill>
                  <a:schemeClr val="bg1"/>
                </a:solidFill>
              </a:rPr>
              <a:t>)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err="1" smtClean="0">
                <a:solidFill>
                  <a:schemeClr val="bg1"/>
                </a:solidFill>
              </a:rPr>
              <a:t>В'єтнам</a:t>
            </a:r>
            <a:r>
              <a:rPr lang="ru-RU" cap="none" dirty="0" smtClean="0">
                <a:solidFill>
                  <a:schemeClr val="bg1"/>
                </a:solidFill>
              </a:rPr>
              <a:t> — «</a:t>
            </a:r>
            <a:r>
              <a:rPr lang="ru-RU" cap="none" dirty="0" err="1" smtClean="0">
                <a:solidFill>
                  <a:schemeClr val="bg1"/>
                </a:solidFill>
              </a:rPr>
              <a:t>скарлючені</a:t>
            </a:r>
            <a:r>
              <a:rPr lang="ru-RU" cap="none" dirty="0" smtClean="0">
                <a:solidFill>
                  <a:schemeClr val="bg1"/>
                </a:solidFill>
              </a:rPr>
              <a:t> </a:t>
            </a:r>
            <a:r>
              <a:rPr lang="uk-UA" cap="none" dirty="0">
                <a:solidFill>
                  <a:schemeClr val="bg1"/>
                </a:solidFill>
              </a:rPr>
              <a:t>А</a:t>
            </a:r>
            <a:r>
              <a:rPr lang="en-US" cap="none" dirty="0" smtClean="0">
                <a:solidFill>
                  <a:schemeClr val="bg1"/>
                </a:solidFill>
              </a:rPr>
              <a:t>»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err="1" smtClean="0">
                <a:solidFill>
                  <a:schemeClr val="bg1"/>
                </a:solidFill>
              </a:rPr>
              <a:t>Польща</a:t>
            </a:r>
            <a:r>
              <a:rPr lang="ru-RU" cap="none" dirty="0" smtClean="0">
                <a:solidFill>
                  <a:schemeClr val="bg1"/>
                </a:solidFill>
              </a:rPr>
              <a:t>, </a:t>
            </a:r>
            <a:r>
              <a:rPr lang="ru-RU" cap="none" dirty="0" err="1" smtClean="0">
                <a:solidFill>
                  <a:schemeClr val="bg1"/>
                </a:solidFill>
              </a:rPr>
              <a:t>хрватія</a:t>
            </a:r>
            <a:r>
              <a:rPr lang="ru-RU" cap="none" dirty="0" smtClean="0">
                <a:solidFill>
                  <a:schemeClr val="bg1"/>
                </a:solidFill>
              </a:rPr>
              <a:t>, </a:t>
            </a:r>
            <a:r>
              <a:rPr lang="ru-RU" cap="none" dirty="0" err="1" smtClean="0">
                <a:solidFill>
                  <a:schemeClr val="bg1"/>
                </a:solidFill>
              </a:rPr>
              <a:t>голландія</a:t>
            </a:r>
            <a:r>
              <a:rPr lang="ru-RU" cap="none" dirty="0" smtClean="0">
                <a:solidFill>
                  <a:schemeClr val="bg1"/>
                </a:solidFill>
              </a:rPr>
              <a:t>, </a:t>
            </a:r>
            <a:r>
              <a:rPr lang="ru-RU" cap="none" dirty="0" err="1" smtClean="0">
                <a:solidFill>
                  <a:schemeClr val="bg1"/>
                </a:solidFill>
              </a:rPr>
              <a:t>румунія</a:t>
            </a:r>
            <a:r>
              <a:rPr lang="ru-RU" cap="none" dirty="0" smtClean="0">
                <a:solidFill>
                  <a:schemeClr val="bg1"/>
                </a:solidFill>
              </a:rPr>
              <a:t>, </a:t>
            </a:r>
            <a:r>
              <a:rPr lang="ru-RU" cap="none" dirty="0" err="1" smtClean="0">
                <a:solidFill>
                  <a:schemeClr val="bg1"/>
                </a:solidFill>
              </a:rPr>
              <a:t>словенія</a:t>
            </a:r>
            <a:r>
              <a:rPr lang="ru-RU" cap="none" dirty="0" smtClean="0">
                <a:solidFill>
                  <a:schemeClr val="bg1"/>
                </a:solidFill>
              </a:rPr>
              <a:t> — «</a:t>
            </a:r>
            <a:r>
              <a:rPr lang="en-US" cap="none" dirty="0" err="1" smtClean="0">
                <a:solidFill>
                  <a:schemeClr val="bg1"/>
                </a:solidFill>
              </a:rPr>
              <a:t>malpa</a:t>
            </a:r>
            <a:r>
              <a:rPr lang="en-US" cap="none" dirty="0" smtClean="0">
                <a:solidFill>
                  <a:schemeClr val="bg1"/>
                </a:solidFill>
              </a:rPr>
              <a:t>» (</a:t>
            </a:r>
            <a:r>
              <a:rPr lang="ru-RU" cap="none" dirty="0" err="1" smtClean="0">
                <a:solidFill>
                  <a:schemeClr val="bg1"/>
                </a:solidFill>
              </a:rPr>
              <a:t>мавпа</a:t>
            </a:r>
            <a:r>
              <a:rPr lang="ru-RU" cap="none" dirty="0" smtClean="0">
                <a:solidFill>
                  <a:schemeClr val="bg1"/>
                </a:solidFill>
              </a:rPr>
              <a:t>)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err="1" smtClean="0">
                <a:solidFill>
                  <a:schemeClr val="bg1"/>
                </a:solidFill>
              </a:rPr>
              <a:t>Фінляндія</a:t>
            </a:r>
            <a:r>
              <a:rPr lang="ru-RU" cap="none" dirty="0" smtClean="0">
                <a:solidFill>
                  <a:schemeClr val="bg1"/>
                </a:solidFill>
              </a:rPr>
              <a:t> — котячий </a:t>
            </a:r>
            <a:r>
              <a:rPr lang="ru-RU" cap="none" dirty="0" err="1" smtClean="0">
                <a:solidFill>
                  <a:schemeClr val="bg1"/>
                </a:solidFill>
              </a:rPr>
              <a:t>хвіст</a:t>
            </a:r>
            <a:r>
              <a:rPr lang="ru-RU" cap="none" dirty="0" smtClean="0">
                <a:solidFill>
                  <a:schemeClr val="bg1"/>
                </a:solidFill>
              </a:rPr>
              <a:t>, «</a:t>
            </a:r>
            <a:r>
              <a:rPr lang="ru-RU" cap="none" dirty="0" err="1" smtClean="0">
                <a:solidFill>
                  <a:schemeClr val="bg1"/>
                </a:solidFill>
              </a:rPr>
              <a:t>спляча</a:t>
            </a:r>
            <a:r>
              <a:rPr lang="ru-RU" cap="none" dirty="0" smtClean="0">
                <a:solidFill>
                  <a:schemeClr val="bg1"/>
                </a:solidFill>
              </a:rPr>
              <a:t> </a:t>
            </a:r>
            <a:r>
              <a:rPr lang="ru-RU" cap="none" dirty="0" err="1" smtClean="0">
                <a:solidFill>
                  <a:schemeClr val="bg1"/>
                </a:solidFill>
              </a:rPr>
              <a:t>кішечка</a:t>
            </a:r>
            <a:r>
              <a:rPr lang="ru-RU" cap="none" dirty="0" smtClean="0">
                <a:solidFill>
                  <a:schemeClr val="bg1"/>
                </a:solidFill>
              </a:rPr>
              <a:t>»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err="1" smtClean="0">
                <a:solidFill>
                  <a:schemeClr val="bg1"/>
                </a:solidFill>
              </a:rPr>
              <a:t>Греція</a:t>
            </a:r>
            <a:r>
              <a:rPr lang="ru-RU" cap="none" dirty="0" smtClean="0">
                <a:solidFill>
                  <a:schemeClr val="bg1"/>
                </a:solidFill>
              </a:rPr>
              <a:t> — мало </a:t>
            </a:r>
            <a:r>
              <a:rPr lang="ru-RU" cap="none" dirty="0" err="1" smtClean="0">
                <a:solidFill>
                  <a:schemeClr val="bg1"/>
                </a:solidFill>
              </a:rPr>
              <a:t>макаронів</a:t>
            </a:r>
            <a:r>
              <a:rPr lang="ru-RU" cap="none" dirty="0" smtClean="0">
                <a:solidFill>
                  <a:schemeClr val="bg1"/>
                </a:solidFill>
              </a:rPr>
              <a:t>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err="1" smtClean="0">
                <a:solidFill>
                  <a:schemeClr val="bg1"/>
                </a:solidFill>
              </a:rPr>
              <a:t>Угорщина</a:t>
            </a:r>
            <a:r>
              <a:rPr lang="ru-RU" cap="none" dirty="0" smtClean="0">
                <a:solidFill>
                  <a:schemeClr val="bg1"/>
                </a:solidFill>
              </a:rPr>
              <a:t> — </a:t>
            </a:r>
            <a:r>
              <a:rPr lang="ru-RU" cap="none" dirty="0" err="1" smtClean="0">
                <a:solidFill>
                  <a:schemeClr val="bg1"/>
                </a:solidFill>
              </a:rPr>
              <a:t>черв'як</a:t>
            </a:r>
            <a:r>
              <a:rPr lang="ru-RU" cap="none" dirty="0" smtClean="0">
                <a:solidFill>
                  <a:schemeClr val="bg1"/>
                </a:solidFill>
              </a:rPr>
              <a:t>, </a:t>
            </a:r>
            <a:r>
              <a:rPr lang="ru-RU" cap="none" dirty="0" err="1" smtClean="0">
                <a:solidFill>
                  <a:schemeClr val="bg1"/>
                </a:solidFill>
              </a:rPr>
              <a:t>кліщ</a:t>
            </a:r>
            <a:r>
              <a:rPr lang="ru-RU" cap="none" dirty="0" smtClean="0">
                <a:solidFill>
                  <a:schemeClr val="bg1"/>
                </a:solidFill>
              </a:rPr>
              <a:t>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err="1" smtClean="0">
                <a:solidFill>
                  <a:schemeClr val="bg1"/>
                </a:solidFill>
              </a:rPr>
              <a:t>Латвія</a:t>
            </a:r>
            <a:r>
              <a:rPr lang="ru-RU" cap="none" dirty="0" smtClean="0">
                <a:solidFill>
                  <a:schemeClr val="bg1"/>
                </a:solidFill>
              </a:rPr>
              <a:t> — </a:t>
            </a:r>
            <a:r>
              <a:rPr lang="en-US" cap="none" dirty="0" smtClean="0">
                <a:solidFill>
                  <a:schemeClr val="bg1"/>
                </a:solidFill>
              </a:rPr>
              <a:t>et («</a:t>
            </a:r>
            <a:r>
              <a:rPr lang="ru-RU" cap="none" dirty="0" err="1" smtClean="0">
                <a:solidFill>
                  <a:schemeClr val="bg1"/>
                </a:solidFill>
              </a:rPr>
              <a:t>пов</a:t>
            </a:r>
            <a:r>
              <a:rPr lang="ru-RU" cap="none" dirty="0" smtClean="0">
                <a:solidFill>
                  <a:schemeClr val="bg1"/>
                </a:solidFill>
              </a:rPr>
              <a:t>»), </a:t>
            </a:r>
            <a:r>
              <a:rPr lang="ru-RU" cap="none" dirty="0" err="1" smtClean="0">
                <a:solidFill>
                  <a:schemeClr val="bg1"/>
                </a:solidFill>
              </a:rPr>
              <a:t>запозичення</a:t>
            </a:r>
            <a:r>
              <a:rPr lang="ru-RU" cap="none" dirty="0" smtClean="0">
                <a:solidFill>
                  <a:schemeClr val="bg1"/>
                </a:solidFill>
              </a:rPr>
              <a:t> з </a:t>
            </a:r>
            <a:r>
              <a:rPr lang="ru-RU" cap="none" dirty="0" err="1" smtClean="0">
                <a:solidFill>
                  <a:schemeClr val="bg1"/>
                </a:solidFill>
              </a:rPr>
              <a:t>англійської</a:t>
            </a:r>
            <a:r>
              <a:rPr lang="ru-RU" cap="none" dirty="0" smtClean="0">
                <a:solidFill>
                  <a:schemeClr val="bg1"/>
                </a:solidFill>
              </a:rPr>
              <a:t> ,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cap="none" dirty="0" smtClean="0">
                <a:solidFill>
                  <a:schemeClr val="bg1"/>
                </a:solidFill>
              </a:rPr>
              <a:t>Литва — </a:t>
            </a:r>
            <a:r>
              <a:rPr lang="en-US" cap="none" dirty="0" smtClean="0">
                <a:solidFill>
                  <a:schemeClr val="bg1"/>
                </a:solidFill>
              </a:rPr>
              <a:t>eta («</a:t>
            </a:r>
            <a:r>
              <a:rPr lang="ru-RU" cap="none" dirty="0" err="1" smtClean="0">
                <a:solidFill>
                  <a:schemeClr val="bg1"/>
                </a:solidFill>
              </a:rPr>
              <a:t>ця</a:t>
            </a:r>
            <a:r>
              <a:rPr lang="ru-RU" cap="none" dirty="0" smtClean="0">
                <a:solidFill>
                  <a:schemeClr val="bg1"/>
                </a:solidFill>
              </a:rPr>
              <a:t>»), </a:t>
            </a:r>
            <a:r>
              <a:rPr lang="ru-RU" cap="none" dirty="0" err="1" smtClean="0">
                <a:solidFill>
                  <a:schemeClr val="bg1"/>
                </a:solidFill>
              </a:rPr>
              <a:t>запозичення</a:t>
            </a:r>
            <a:r>
              <a:rPr lang="ru-RU" cap="none" dirty="0" smtClean="0">
                <a:solidFill>
                  <a:schemeClr val="bg1"/>
                </a:solidFill>
              </a:rPr>
              <a:t> з </a:t>
            </a:r>
            <a:r>
              <a:rPr lang="ru-RU" cap="none" dirty="0" err="1" smtClean="0">
                <a:solidFill>
                  <a:schemeClr val="bg1"/>
                </a:solidFill>
              </a:rPr>
              <a:t>англійської</a:t>
            </a:r>
            <a:r>
              <a:rPr lang="ru-RU" cap="none" dirty="0" smtClean="0">
                <a:solidFill>
                  <a:schemeClr val="bg1"/>
                </a:solidFill>
              </a:rPr>
              <a:t> з </a:t>
            </a:r>
            <a:r>
              <a:rPr lang="ru-RU" cap="none" dirty="0" err="1" smtClean="0">
                <a:solidFill>
                  <a:schemeClr val="bg1"/>
                </a:solidFill>
              </a:rPr>
              <a:t>литовської</a:t>
            </a:r>
            <a:r>
              <a:rPr lang="ru-RU" cap="none" dirty="0" smtClean="0">
                <a:solidFill>
                  <a:schemeClr val="bg1"/>
                </a:solidFill>
              </a:rPr>
              <a:t> </a:t>
            </a:r>
            <a:r>
              <a:rPr lang="ru-RU" cap="none" dirty="0" err="1" smtClean="0">
                <a:solidFill>
                  <a:schemeClr val="bg1"/>
                </a:solidFill>
              </a:rPr>
              <a:t>морфеми</a:t>
            </a:r>
            <a:r>
              <a:rPr lang="ru-RU" cap="none" dirty="0" smtClean="0">
                <a:solidFill>
                  <a:schemeClr val="bg1"/>
                </a:solidFill>
              </a:rPr>
              <a:t> в </a:t>
            </a:r>
            <a:r>
              <a:rPr lang="ru-RU" cap="none" dirty="0" err="1" smtClean="0">
                <a:solidFill>
                  <a:schemeClr val="bg1"/>
                </a:solidFill>
              </a:rPr>
              <a:t>кінці</a:t>
            </a:r>
            <a:r>
              <a:rPr lang="ru-RU" cap="none" dirty="0" smtClean="0">
                <a:solidFill>
                  <a:schemeClr val="bg1"/>
                </a:solidFill>
              </a:rPr>
              <a:t> .</a:t>
            </a:r>
            <a:endParaRPr lang="ru-RU" cap="none" dirty="0">
              <a:solidFill>
                <a:schemeClr val="bg1"/>
              </a:solidFill>
            </a:endParaRPr>
          </a:p>
        </p:txBody>
      </p:sp>
      <p:pic>
        <p:nvPicPr>
          <p:cNvPr id="5632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1125538"/>
            <a:ext cx="32004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1713" y="3921125"/>
            <a:ext cx="2425700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771775" y="260350"/>
            <a:ext cx="4040188" cy="750888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sz="3600" dirty="0">
                <a:solidFill>
                  <a:srgbClr val="FF0000"/>
                </a:solidFill>
              </a:rPr>
              <a:t>Групи новин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5734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3573463"/>
            <a:ext cx="8361362" cy="2951162"/>
          </a:xfrm>
        </p:spPr>
      </p:pic>
      <p:sp>
        <p:nvSpPr>
          <p:cNvPr id="57347" name="Прямоугольник 6"/>
          <p:cNvSpPr>
            <a:spLocks noChangeArrowheads="1"/>
          </p:cNvSpPr>
          <p:nvPr/>
        </p:nvSpPr>
        <p:spPr bwMode="auto">
          <a:xfrm>
            <a:off x="755650" y="1125538"/>
            <a:ext cx="76327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i="1">
                <a:solidFill>
                  <a:srgbClr val="FF0000"/>
                </a:solidFill>
                <a:latin typeface="Times New Roman" pitchFamily="18" charset="0"/>
              </a:rPr>
              <a:t>Новини мережі Usenet </a:t>
            </a:r>
            <a:r>
              <a:rPr lang="ru-RU" sz="1600" i="1">
                <a:solidFill>
                  <a:srgbClr val="FF0000"/>
                </a:solidFill>
                <a:latin typeface="Times New Roman" pitchFamily="18" charset="0"/>
              </a:rPr>
              <a:t>(телеконференції) </a:t>
            </a:r>
            <a:r>
              <a:rPr lang="ru-RU" sz="1600">
                <a:solidFill>
                  <a:schemeClr val="bg1"/>
                </a:solidFill>
                <a:latin typeface="Times New Roman" pitchFamily="18" charset="0"/>
              </a:rPr>
              <a:t>— це другий по розповсюдженості сервіс Інтернет. комп'ютерна мережа, використовувана для спілкування та публікації файлів. </a:t>
            </a:r>
            <a:r>
              <a:rPr lang="en-US" sz="1600">
                <a:solidFill>
                  <a:schemeClr val="bg1"/>
                </a:solidFill>
                <a:latin typeface="Book Antiqua" pitchFamily="18" charset="0"/>
              </a:rPr>
              <a:t>Usenet </a:t>
            </a:r>
            <a:r>
              <a:rPr lang="ru-RU" sz="1600">
                <a:solidFill>
                  <a:schemeClr val="bg1"/>
                </a:solidFill>
                <a:latin typeface="Times New Roman" pitchFamily="18" charset="0"/>
              </a:rPr>
              <a:t>складається з новинних груп, в які користувачі можуть надсилати повідомлення. Повідомлення зберігаються на серверах, які обмінюються ними один з одним. </a:t>
            </a:r>
            <a:r>
              <a:rPr lang="en-US" sz="1600">
                <a:solidFill>
                  <a:schemeClr val="bg1"/>
                </a:solidFill>
                <a:latin typeface="Book Antiqua" pitchFamily="18" charset="0"/>
              </a:rPr>
              <a:t>Usenet </a:t>
            </a:r>
            <a:r>
              <a:rPr lang="ru-RU" sz="1600">
                <a:solidFill>
                  <a:schemeClr val="bg1"/>
                </a:solidFill>
                <a:latin typeface="Times New Roman" pitchFamily="18" charset="0"/>
              </a:rPr>
              <a:t>справив великий вплив на розвиток сучасної Веб-культури, давши початок таким широко відомим поняттям, як ніки, смайли, підпис, модератори, троллінг, флуд, флейм, бан, </a:t>
            </a:r>
            <a:r>
              <a:rPr lang="en-US" sz="1600">
                <a:solidFill>
                  <a:schemeClr val="bg1"/>
                </a:solidFill>
                <a:latin typeface="Book Antiqua" pitchFamily="18" charset="0"/>
              </a:rPr>
              <a:t>FAQ </a:t>
            </a:r>
            <a:r>
              <a:rPr lang="ru-RU" sz="1600">
                <a:solidFill>
                  <a:schemeClr val="bg1"/>
                </a:solidFill>
                <a:latin typeface="Times New Roman" pitchFamily="18" charset="0"/>
              </a:rPr>
              <a:t>і спам. Юзнет в даний час базується на протоколі </a:t>
            </a:r>
            <a:r>
              <a:rPr lang="en-US" sz="1600">
                <a:solidFill>
                  <a:schemeClr val="bg1"/>
                </a:solidFill>
                <a:latin typeface="Book Antiqua" pitchFamily="18" charset="0"/>
              </a:rPr>
              <a:t>NNTP, </a:t>
            </a:r>
            <a:r>
              <a:rPr lang="ru-RU" sz="1600">
                <a:solidFill>
                  <a:schemeClr val="bg1"/>
                </a:solidFill>
                <a:latin typeface="Times New Roman" pitchFamily="18" charset="0"/>
              </a:rPr>
              <a:t>який є протоколом прикладного рівня моделі </a:t>
            </a:r>
            <a:r>
              <a:rPr lang="en-US" sz="1600">
                <a:solidFill>
                  <a:schemeClr val="bg1"/>
                </a:solidFill>
                <a:latin typeface="Book Antiqua" pitchFamily="18" charset="0"/>
              </a:rPr>
              <a:t>OSI. </a:t>
            </a:r>
            <a:r>
              <a:rPr lang="ru-RU" sz="1600">
                <a:solidFill>
                  <a:schemeClr val="bg1"/>
                </a:solidFill>
                <a:latin typeface="Times New Roman" pitchFamily="18" charset="0"/>
              </a:rPr>
              <a:t>Таким чином, Юзнет є частиною Інтернету, а не окремої від нього мережею.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274638"/>
            <a:ext cx="8579296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Служба передавання файлів 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uk-UA" dirty="0" smtClean="0">
                <a:solidFill>
                  <a:srgbClr val="FF0000"/>
                </a:solidFill>
              </a:rPr>
              <a:t>FTP)</a:t>
            </a:r>
          </a:p>
        </p:txBody>
      </p:sp>
      <p:sp>
        <p:nvSpPr>
          <p:cNvPr id="583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6249988" cy="604838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uk-UA" sz="1600" b="1" i="1" smtClean="0">
                <a:solidFill>
                  <a:srgbClr val="FF0000"/>
                </a:solidFill>
              </a:rPr>
              <a:t>Служба передавання файлів</a:t>
            </a:r>
            <a:r>
              <a:rPr lang="uk-UA" sz="1600" smtClean="0">
                <a:solidFill>
                  <a:srgbClr val="FF0000"/>
                </a:solidFill>
              </a:rPr>
              <a:t> </a:t>
            </a:r>
            <a:r>
              <a:rPr lang="uk-UA" sz="1600" smtClean="0">
                <a:solidFill>
                  <a:schemeClr val="bg1"/>
                </a:solidFill>
              </a:rPr>
              <a:t>забезпечує обмін файлами між комп'ютерами за допомогою Інтернету. </a:t>
            </a:r>
          </a:p>
        </p:txBody>
      </p:sp>
      <p:sp>
        <p:nvSpPr>
          <p:cNvPr id="58371" name="Rectangle 4"/>
          <p:cNvSpPr>
            <a:spLocks noChangeArrowheads="1"/>
          </p:cNvSpPr>
          <p:nvPr/>
        </p:nvSpPr>
        <p:spPr bwMode="auto">
          <a:xfrm>
            <a:off x="6588125" y="4581525"/>
            <a:ext cx="2159000" cy="13684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uk-UA" sz="1600">
                <a:solidFill>
                  <a:schemeClr val="bg1"/>
                </a:solidFill>
                <a:latin typeface="Times New Roman" pitchFamily="18" charset="0"/>
              </a:rPr>
              <a:t>Для доступу до служби потрібна спеціальна програма-клієнт або веб-браузер. </a:t>
            </a:r>
          </a:p>
        </p:txBody>
      </p:sp>
      <p:sp>
        <p:nvSpPr>
          <p:cNvPr id="58372" name="Rectangle 5"/>
          <p:cNvSpPr>
            <a:spLocks noChangeArrowheads="1"/>
          </p:cNvSpPr>
          <p:nvPr/>
        </p:nvSpPr>
        <p:spPr bwMode="auto">
          <a:xfrm>
            <a:off x="6011863" y="2565400"/>
            <a:ext cx="2879725" cy="1150938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uk-UA" sz="1600">
                <a:latin typeface="Times New Roman" pitchFamily="18" charset="0"/>
              </a:rPr>
              <a:t>Вона використовує протокол </a:t>
            </a:r>
            <a:r>
              <a:rPr lang="uk-UA" sz="1600" b="1">
                <a:latin typeface="Times New Roman" pitchFamily="18" charset="0"/>
              </a:rPr>
              <a:t>FTP</a:t>
            </a:r>
            <a:r>
              <a:rPr lang="uk-UA" sz="1600">
                <a:latin typeface="Times New Roman" pitchFamily="18" charset="0"/>
              </a:rPr>
              <a:t> (File Transfer Protocol — протокол передавання файлів). </a:t>
            </a:r>
          </a:p>
        </p:txBody>
      </p:sp>
      <p:pic>
        <p:nvPicPr>
          <p:cNvPr id="5837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27263"/>
            <a:ext cx="5580063" cy="463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4" name="AutoShape 7"/>
          <p:cNvSpPr>
            <a:spLocks noChangeArrowheads="1"/>
          </p:cNvSpPr>
          <p:nvPr/>
        </p:nvSpPr>
        <p:spPr bwMode="auto">
          <a:xfrm>
            <a:off x="5651500" y="4941888"/>
            <a:ext cx="865188" cy="574675"/>
          </a:xfrm>
          <a:prstGeom prst="leftArrow">
            <a:avLst>
              <a:gd name="adj1" fmla="val 50000"/>
              <a:gd name="adj2" fmla="val 37638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Обмін даними в Інтернеті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484313"/>
            <a:ext cx="5054600" cy="4752975"/>
          </a:xfrm>
        </p:spPr>
      </p:pic>
      <p:sp>
        <p:nvSpPr>
          <p:cNvPr id="5" name="Содержимое 4"/>
          <p:cNvSpPr>
            <a:spLocks noGrp="1"/>
          </p:cNvSpPr>
          <p:nvPr>
            <p:ph sz="quarter" idx="4"/>
          </p:nvPr>
        </p:nvSpPr>
        <p:spPr>
          <a:xfrm>
            <a:off x="4932363" y="1989138"/>
            <a:ext cx="4038600" cy="4006850"/>
          </a:xfrm>
        </p:spPr>
        <p:txBody>
          <a:bodyPr>
            <a:normAutofit fontScale="92500"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dirty="0" smtClean="0"/>
              <a:t>	</a:t>
            </a:r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Обмін даними в Інтернеті здійснюється не лише через обладнання комп'ютерних мереж, а й за допомогою супутників зв'язку, радіосигналів, кабельного телебачення, телефонів, стільникового зв'язку, спеціальних оптоволоконних ліній і навіть електромереж.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Служба миттєвих повідомлень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9394" name="Содержимое 3"/>
          <p:cNvSpPr>
            <a:spLocks noGrp="1"/>
          </p:cNvSpPr>
          <p:nvPr>
            <p:ph sz="half" idx="1"/>
          </p:nvPr>
        </p:nvSpPr>
        <p:spPr>
          <a:xfrm>
            <a:off x="142875" y="1371600"/>
            <a:ext cx="4213225" cy="2986088"/>
          </a:xfrm>
        </p:spPr>
        <p:txBody>
          <a:bodyPr/>
          <a:lstStyle/>
          <a:p>
            <a:pPr marL="0" indent="263525"/>
            <a:r>
              <a:rPr lang="uk-UA" sz="1400" b="1" i="1" smtClean="0">
                <a:solidFill>
                  <a:srgbClr val="FF0000"/>
                </a:solidFill>
              </a:rPr>
              <a:t>Служба миттєвих повідомлень </a:t>
            </a:r>
            <a:r>
              <a:rPr lang="uk-UA" sz="1400" smtClean="0">
                <a:solidFill>
                  <a:schemeClr val="bg1"/>
                </a:solidFill>
              </a:rPr>
              <a:t>- це </a:t>
            </a:r>
            <a:r>
              <a:rPr lang="ru-RU" sz="1400" smtClean="0">
                <a:solidFill>
                  <a:schemeClr val="bg1"/>
                </a:solidFill>
              </a:rPr>
              <a:t>телекомунікаційна служба для обміну текстовими повідомленнями між комп'ютерами або іншими пристроями користувачів через комп'ютерні мережі (як правило через інтернет). Зазвичай і від початку, це були невеликі текстові повідомлення. Але з розвитком у систему були додані й інші функції, такі як передавання файлів, зображень, звукових сигналів та повідомлень, відео, а також здійснення спільних дій, таких як малювання або ігри.</a:t>
            </a:r>
          </a:p>
          <a:p>
            <a:pPr marL="0" indent="263525"/>
            <a:r>
              <a:rPr lang="ru-RU" sz="1400" smtClean="0">
                <a:solidFill>
                  <a:schemeClr val="bg1"/>
                </a:solidFill>
              </a:rPr>
              <a:t>Для користування цим видом комунікації необхідна клієнтська програма. Клієнтську програму системи миттєвих повідомлень часто називають</a:t>
            </a:r>
            <a:r>
              <a:rPr lang="ru-RU" sz="1400" i="1" smtClean="0">
                <a:solidFill>
                  <a:schemeClr val="bg1"/>
                </a:solidFill>
              </a:rPr>
              <a:t>інтернет пейджером</a:t>
            </a:r>
            <a:r>
              <a:rPr lang="ru-RU" sz="1400" smtClean="0">
                <a:solidFill>
                  <a:schemeClr val="bg1"/>
                </a:solidFill>
              </a:rPr>
              <a:t> або </a:t>
            </a:r>
            <a:r>
              <a:rPr lang="ru-RU" sz="1400" i="1" smtClean="0">
                <a:solidFill>
                  <a:schemeClr val="bg1"/>
                </a:solidFill>
              </a:rPr>
              <a:t>месенджером</a:t>
            </a:r>
            <a:r>
              <a:rPr lang="ru-RU" sz="1400" smtClean="0">
                <a:solidFill>
                  <a:schemeClr val="bg1"/>
                </a:solidFill>
              </a:rPr>
              <a:t>.</a:t>
            </a:r>
            <a:endParaRPr lang="ru-RU" sz="1400" smtClean="0"/>
          </a:p>
        </p:txBody>
      </p:sp>
      <p:sp>
        <p:nvSpPr>
          <p:cNvPr id="59395" name="Объект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9396" name="Picture 2" descr="http://blogs.skype.com/garage/THISISFIFTH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1268413"/>
            <a:ext cx="461010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8" name="Picture 2" descr="http://www.rjhsolutions.ca/files/2012/04/MS-Outlook-2010-Keyboard-Shortcut-Key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4770438"/>
            <a:ext cx="2132013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9" name="AutoShape 4" descr="data:image/jpeg;base64,/9j/4AAQSkZJRgABAQAAAQABAAD/2wCEAAkGBhQREBESEBIWFREUFBcSFhUTGBQSFBgXFRQXFxYWFBoZHCceGBkjGhQUIC8sIycsLCwsFh4xNTAqNScrLCsBCQoKDgwOGg8PGjEkHyUsMiouMDUsLC8tLDQ1LC4sNCw1LywsLTQsMiw0LC40KSwsLCwsLy0sNCwsLywsNCwvKf/AABEIAOAA4AMBIgACEQEDEQH/xAAbAAEAAgMBAQAAAAAAAAAAAAAABQYDBAcCAf/EAEAQAAEDAQQHBQQIBQQDAAAAAAEAAgMRBAUhMQYSE1FhcYEHIkGRoTIzcrEjQlJic4KywUOSotHwFBY0kxVTwv/EABoBAQACAwEAAAAAAAAAAAAAAAAEBQECAwb/xAAyEQACAQMCAwUIAQUBAAAAAAAAAQIDBBEhMQUSQVFxkaHwExQiI2GBwdHxFUJSseEy/9oADAMBAAIRAxEAPwDuKIiAIiIAiIgCIiAIiIAiIgCIiAIiIAiIgCIiAIiIAiIgCIiAIiIAiIgCIiAIiIAiIgCIiAIiIAiIgCIiAIiIAiIgCIiAIiIAiIgCIiAIiIAiIgCIiAIiIAiIgCIiAIiIAiIgCIiAIiIAiIgCIiAIiIAiIgCIiAIiIAiIgCLHNO1gq9waN5IC14r4hcaNlYT8QWyi3qkaOpGLw2biIi1NwiIgCIiAIiIAiIgCIiAIiIAiIgCIiAIiIAiLHLO1vtODfiIHzTcw2luZEWKK1Mf7D2u+Eg/JJ7Uxgq9zWj7xAWcPODHMsZzoZVo3zegs8WvSriQ1jftOOQWF2k9mH8Zp5VPyCgL9vaOa0QCN4c1jXuNK4ONAK14VUijQlKa5k8EO5u4Qptwks7bo8mHXOvOdpIce9ixvBjTgAN+aySRMcKOY0jiAvd2WYTShjidWhc6hoSBQUqMRi4eSnZtH4S0hsbWHwcwargd9Rn1wKk1KqhLBCo27qwcl/JA2G8zZXNq4mzOIaQ41MZOAcCcdWue5W9UK0nWjcHeLSD5eC37DpY7YRNZGXPDGhz391lQAMPF3RYr0HPEorXqZtbuNJuE3p0/KLciqLr/tB+vGOAYT6lyyw6Uyt95G17fuEtd5HA+a4O1qEtcQpN659dxaUWpd96xztLo3Ze0Dg5vxDwVfvTSJ0riyB2rEKh0g9px8RHuHFc4UZzlynardU6cFLOc7Y6k/bL3ih95I0HdmfIYrRdpZF4NlPERuIVciY1vsjE5nNx5k4lZdqpitYLcrJcQqPbC8/XgWSDSWBxA19Vx8HgsPqpMOriMlRnvBFDQjccQvtkt0lnNYTVnjE49079Qn2T6LWdov7TpT4i0/mLT6fovKLVu28WTxiSM4HAg4FpGbXDwIW0oDTTwy2jJSSlHYIiLBsEWOS0Nb7TmjmQF8ZaWO9l7TyIKzhmOZbZMqIiwZCIiAgNItIDEdjFTakVLjiGNOR4k+Cq7qONX1e45l/ePrgOi15bXtJJZDm+Rx6AloHQBfNqr+jbqnHHXqeQuLt1ptvbobOq3MAA7290+YQgE1dVzvtPOsfXLot+5LgfaBruJZFWgI9p1M9WuAHhU8eassGjVnaPdNcd8lZD/VVcKtzCDxuyXQsatWPM9EU/bL4Zldn3FZznBH/I0fso626HxuBMTnRu5l7OoJqByIXON5B7rB2nw2ql8Mk/I0tFX1nP4bv1MVsVS0asz4rW+OQUcIicMQQXNo4bwf2Ktqi3TTqZXYT+HpqjiW+Wc8fJiV82q1ppO87mfmpfR24jP9JJUQjIZGQ/swevLO1nKNOHNIoKcZ1qvJA0dqm1VvtmjMD20awRkZOjAa4elCOayN0ds4bq7FlN5FXc9b2q8aqH77DGxY/wBMqZ/9Io8ori1xYSNVxbgXNObT08lka8AADADABL3smwmfHUkChaTnqnKvLEdFp7VWEUpxTRTzbpzcXujd2qbVWW4bgj2LHyxte941u+A7VBxDQDlhSvFbLdF7OJC/UFKe7OMYP2g3f6cFBleQTawWseHVJRTzv5FR2q+bVWLSK4WbPXgjDZA5raMGqHazg2jgMMCQa+FD4VWe79E4mNBmG1f463sDg1uXnUrPvcOXmxr2Gv8AT6vtORPTtK1Yrykgkc+Kh1xR7XYNqMn88x1Wd1/Wgmu2pya0DyVsfcVnIoYI/wCRo+QUJe+iVAX2YnDExuNa/ATiDwJpyWkbilOXxRwdZ2dxSh8ueV2bHiyaYOaCJma5+q6MUqdzh4c8lo2y/JpT3n6jfsR4fzOzKiBN/mSmbl0efaAHuJZEciKF7+La4BvE5+A8VIlTo0fjaIVOtcXPy4tv11ZHajfFoPxd751TUb4NA5DV+SusGjNnaPdBx3yVkP8AVWnRZpLis7s4I/5Gj5BR3fR6Imrhc8ayXgU+yXtLF7uQkfYkq5vnmFIWnTB7mhsbNR31nO7wHwfaW3eGh7SCbO4sd9lxLmHqcW/LgoO6m0tAhljbUkhweKkUa4jVNfHDmuidGqnNLVa+u05Sjc27VNy0bxnp/wAPoveatdvJXjqlvlRTtxaSmR4imoJD7LhgH0zFPByjbHZW2izNIa1kr3mhaNUANLdYZ/ZLj0UfpDKxksL4G6o1IZmAb3OPrRZlCFVuGMPU0jWq0EqvNlPD78+vMjLdCYZpojhqvdT4SdZp8iPNYHS4FW/tAu1uzbOMJGkMwyc01z5fuVRTIrC2n7ampFRfUnbVnDpuu47JZ4QxjWNFGtAaBwAoFXtMr5kgEYjOq19av4ilG18DiT0W3ozf7LRE0VG1aAHN8TT6w3gqYkjDgQ4Ag5gioXnlmjU+NZx0PYvFzQ+VLGVo10ObQ6TTtNdq48HYhW26tLopGfSOEbxmDkeIWS1aHWV/8IMO+MmP0GHooO8Oz5wBNnlr9yWno5o+YU2VS2raSXKyrhQvrZtxamuzP7/ZKXdezJ7e4x4tbAW13/SNNeWKsSoWg0D47ZKyRpa9sRq05+23zHJX1RbuEYT5Y7YRP4fUnVpc9RYeXkoNxXCbTK9z6iBr3A+GuQfZbw3npnWl9YwAAAUAFABgAB4BfGMDQA0AAZAYBaV+2eR9nkbA6khGHHe2vhUYLWpVdaa5tFt3HSjbxtqb5Vl7vtfroQGkmlmq7ZwH2SC5w3g11Rw/znabJaRJGx7cnNDh1FVxwyUqDUEGhBzBGYPFdB0BvHaWd0ZOMTqfldiPXWU+8tI0qKlHpv8AcqOHcRnXuZRqddl2Y6Gtp7Z6GGXfWM/qb/8AarFki2sjIx9dwZ0JxPQVKv8ApbY9pY5aZsG0H5MT6VHVVHQOzbS1a5yiYXfmd3R6F3kt7ari2k/8fSOV9buV9GPSWPLfyR0UCmAyWCC2B8krB/DLQeZFfkQslonDGOe7BrWlx5AVKrWglqMrbTI7N8useoqquNPMJT7MF/UrKNWFLq8+CRaCaYnJUa9NNZHPIhIawGgNKk8TuVo0kmLLJORnsyPPD91ygSqw4fbxqJykslPxm8nRcacHjOrLlc+mjw8NnILCaa2Rbx4hXdcWMq63ccxfZoHHMxsrz1RVY4hbxp4lFYyZ4NeTrc1ObzjVEBemjgfb2Cn0UoMkg8O5QOH5i5nm4q2AUwGSURzagjfgq6dSU0k+iwXNKhGk5OP9zz69dSj3/pc9z3MgdqsadXWGbiMyD4BRNn0hmY6oldyJqDzCtn+wrNuk/wCxyf7Cs26T/scrKFzbRjy8r8F+ykqWN9Unzua8Xp5ElcV8C0xa4wcDquG48OBUZpnd9YhaGVEkWZaaEsJoct1a8tbepO6Lhisuvstbv0rrOLsq0pXLNer/ACBZbRrZbJ482kD1UKM4xrJ09s+kWs6cpWzjWxnGr/JzMWsgABxAGQBIAqKGm6owUpozdT7VMx5rsIiCXGtCWezG2vgDmBgBXeFW3vqCN67NZKbNlAANUUAwAw8Fb31V0YpRW55vhNvG5m5SekcadvrBDacQa1ikp9Utd5OAPoSuXLtNrswkjfG72XtLTyIouOW2yOikfG8d5pLT08eRz5ELXhVRcsofc6cfov2kavRrBKWTRa1lgmjjIw1m94NeRmCBX5rJY9NbVFg52tTAiQY1HgfEELpF3W5s0TJIzVrh5bweIUPpDobHaSZGnZzHNwFWu3a4wqeIxXCN7GcnG4isd2xKnwuVOmp2c2n36P14EZYu0dpoJoiN5YajyKt9ltTZWNkYatcKg8FRIuzaWvemYG72tcTTkaK8WCxNhiZEyuqwaornzPEqNd+7aex/P5J3D/fdVc7dNs+R6NkbtBLTvhpZX7pIND1HzWZaIvRptOwaQXCMyO4d5oA9T6LeUNprGSyjKMs8vaVGbT1otQjA+gBLHOOda01uQP7q2g1xGS4vbveyfG79RV50E0h12/6eQ99o+jJ8Wj6vMfLkra7slGmp0+i1/Z57h3FJVK8qVZ7vT9fo1dPNHKVtUQw/itHpJ+x6HeorQe8dla2tJ7so2Z55t9RTqumvYCCCKgihBxBB8CuUaRXb/pLU5sZwFJGbwDiB0II6BbWVX21N28+zT19DTidv7tWjeU+3Veu3qdYe0EEHIih6quaFXOYGT6wxMrmA72xktafMuPVTd220TQxyjJ7Q7kaYjoahbKqueUIyh27/AGPQezhUlGr2Zx9ytae3js7NqA96V2r+UYu/YdVqdm/uZvxB+lQWnd47S1FgPdiGp1zcfUD8qnezf3M34g/SrSdL2dl9W0yhp3HtuKabJNeH/SyXxZDLZ5oxm5jgOdMPWi44RvFDuOB6rtznUBJwAxJKrd9aDRTvMjHGN7sXUAc0nfTCh5FcLC7jQyp7MlcW4fK6UZU915nNmtJIAFSTQAZknAALst2WXZQxR/YY1nVrQCoW49CIrO8SOcZJB7NQA1p3gb+ZKsTnAAkmgGJJS+u412lDZDhPD5WilKpu/I8Gca4ZXvFpcBwaQCf6gvUrKtIrSoIrzC5zeWlp/wBeJo8Y4/owPtN+setajkF0GxW1kzGyRmrXZH9jxUetbToqMn19YJlrfU7mU4Rez8V2nKJ71tLHOY+V4c0lpFTmDQrx/wCcn/8Ac/8AmK6LfuiMNqOuasky12UxplrA4H58VDRdmra9+dxG5rA0+ZJ+Stad9buPxxw+4oK3CbxTapyyumpWrFbLXM7VhdK9wFSGnIbySaDqsV6PtLTs7SZAc9V5qDxFDQ9F1S7Lrjs7NSFuq3M+JJ3uOZKqXaPa2EQxihkBLjva0ilDzwPRaULz2tdRjBY7te83u+G+wtXOdRuXfo/oUhrCSAMzgOZyXbImarWjcAPILl+ht17e1MJHcipK7mD3B1dTo0rqa5cUqJzUF0JPAKLjSlUfV/6CqummjBnG2hFZWijmjN7Ru+8PUYblakVbSqypSU4l3cUIXFN057M4/dd9zWZ1YnEb2nFp5hWiy9pGH0sOO9h/YqW0g0MjtJL2HZynMgVa74hv4jrVUm8NFLTCe9EXD7UdZB6Co6gK7jO1utZrEvD+Ty06V/YaU23HxXh0LY7tFhphG8ndgoi8u0KV4LYWiMHx9p3TwCqb2lpoRQ7jQH1WazWKST3cbn/C1zv0grvGytofE14siz4ne1fgT8EbdzX2+zz7b2iahwJxcDnjzAPRWu19ozNmdlGdcjDWpQHed6jLq0AmkIM52TN2DpDyAqB1J5JpVoeYPpYAXQ07wOLmUGJO9vjXw5LjUlaVqqT38u4kUYcQtreUo6Lz7yrudUknM4r3Z7Q6N7XsNHNIII3hY0VrhNYKDLTz1L5Z+0Zmp9JEdoB9U4E8Nyp973o60TOlfmcAPAAZALTV00d0GjlhbLO51XioawhoArhU0qSc1XyhQsvmY30LiFS74n8nKwtew3uzq360EkR/huqOT6mnmHeastvtYiikkdkxpd5DJYbpueOzMLIW0BNSSS4k8SVXe0K9g2Ntnae88hzuDQcAeZ/SqbCubj4Vo3/J6XmdjZfMeXFY+/RFCmlLnOc41c4lxPEmpV97N/czfiD9KoCv/Zv7mb4x+lXPEVi3f2PNcFebtN9jLNev/Hm/Cf8ApKotzaeviaGTN2jRgHVo6nHerze3/Hm/Cf8AoK42oPDqMK0JKazsWvGbmrb1KcqTxo/wdCf2jRAYRvJ3YD1VcvzTGW0gsHcjObRmfiKgFmsljfK7ViY553NGt50y60VjCzt6L5seJTVeI3dwvZ536JbmFSF037LZnVidQHNpxaeis9ydn2BdayQSKBjDi2ozc4YV4DDiVo3p2fzMJMBErd2DX+RwPQ9Fq7y3qN05PTyNlw28oxVWCefpuiQsvaQKDawmu9hw8itmTtGiAwjeTuwCo811TMNHxSN5sePWlCvMV3Su9mKRx4MefkFzdlavX8nZcTv4/D17tSx3j2hSvBETRGN/tO/sq5DDJaJQ1tXyPPMk+JJ3b9ym7t0DtEpBkAiZvdQu6NB+ZCvVy6PxWVtIx3j7T3YuP9hwGC5TuaFtHFFa+up3pWN3eyUrltR9bI86O3E2yQhgxee89293D7oyH9yVKIio5Sc25S3PV04RpxUIrCQREWpuEREB8IX1EQBERAVy9dBYJiXMrE8/ZxZXi3w/KQoCbs3mHsSsI46zD8nfNdCRS6d7WgsKRXVeGWtV5lDX6aHEXsLSQRQgkEHMEYEFWbR/TZ1njET2a7G+zQ0cATWnEKV0v0PMjjPZxVxxewZn7zeO8ePPOivjIJBBDhgQQQRzGY6q+hOleU8S/g8nVp3HDqzcNOx9Gi62vtIqCIoaHe8g+gVNtdrdK9z5CXOcaklYj/m5WPRvQ59ocHzNLIBjjVrn8GjMDj5VzBQoWkXJaf7MOpd8RmoPXyS+pDWi7ZI44pXNoyUEtPInPdvG8Fb+jekjrI53d1mPprNrTEZEccV0213dHLGYnsBjpSmVKZatMiPCipV4dnLwawSNc3dJ3XDqAQfIKJTvqVaLhW0LGvwqvbTVW2eceJjvzTzbROiijLA8ari4gmhzAp5dVV7LZXSvbGwVe8hoHE7+GZPAFWKDs9tBPeMbR4nWLj0AGPmFb9H9Fo7IKjvykUMhww3NH1R6nxJoFl3VvbQcaOrNY2F3e1VO50S9aI27Fc0ccUceo12o0N1nNaSaDE5Zk4rdawAUAAG4YL6ioXJvc9bGKisJBERYNgiIgCIiAIiIAiIgCIiAIiIAiIgCIiALWtd2xS+9iY+mWu1rqcqhbKLKbWqMOKksM0bPccEZ1mQRtdvDG16GlVvIiOTe5iMYxWIrAREWDYIiIAiIgCIiAIiIAiIgCIiAIiIAiIgCIiAIiIAiIgCIiAIiIAiIgCIiAIiIAiIgCIiAIiIAiIgCIiAIiIAiIgCIiAIiIAiIgCIiAIiIAiIgCIiAIiIAiIgCIiAIiIAiIgCIiAIiIAiIgCIiAIiIAiIgCIiAIiIAiIgCIiAIiIAiIgCIiA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59400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6550" y="1412875"/>
            <a:ext cx="706438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1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9700" y="4005263"/>
            <a:ext cx="3817938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2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72450" y="4311650"/>
            <a:ext cx="576263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err="1" smtClean="0">
                <a:solidFill>
                  <a:srgbClr val="FF0000"/>
                </a:solidFill>
              </a:rPr>
              <a:t>ІР-телефонія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0418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>
          <a:xfrm>
            <a:off x="3708400" y="4341813"/>
            <a:ext cx="4249738" cy="2239962"/>
          </a:xfrm>
        </p:spPr>
      </p:pic>
      <p:sp>
        <p:nvSpPr>
          <p:cNvPr id="60419" name="Прямоугольник 7"/>
          <p:cNvSpPr>
            <a:spLocks noChangeArrowheads="1"/>
          </p:cNvSpPr>
          <p:nvPr/>
        </p:nvSpPr>
        <p:spPr bwMode="auto">
          <a:xfrm>
            <a:off x="558800" y="1493838"/>
            <a:ext cx="4357688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FF0000"/>
                </a:solidFill>
                <a:latin typeface="Times New Roman" pitchFamily="18" charset="0"/>
              </a:rPr>
              <a:t>ІР-телефонія</a:t>
            </a:r>
            <a:r>
              <a:rPr lang="ru-RU" sz="2000">
                <a:latin typeface="Times New Roman" pitchFamily="18" charset="0"/>
              </a:rPr>
              <a:t> </a:t>
            </a:r>
            <a:r>
              <a:rPr lang="ru-RU" sz="2000">
                <a:solidFill>
                  <a:schemeClr val="bg1"/>
                </a:solidFill>
                <a:latin typeface="Times New Roman" pitchFamily="18" charset="0"/>
              </a:rPr>
              <a:t>- це надання послуг голосового зв’язку засобами мереж передачі даних. Технологія ІР-телефонії дозволяє нам надавати послуги як абонентам традиційної телефонії, так і створювати зручні та економічні рішення для побудови корпоративних телефонних мереж.</a:t>
            </a:r>
          </a:p>
        </p:txBody>
      </p:sp>
      <p:sp>
        <p:nvSpPr>
          <p:cNvPr id="60420" name="Прямоугольник 9"/>
          <p:cNvSpPr>
            <a:spLocks noChangeArrowheads="1"/>
          </p:cNvSpPr>
          <p:nvPr/>
        </p:nvSpPr>
        <p:spPr bwMode="auto">
          <a:xfrm>
            <a:off x="558800" y="6196013"/>
            <a:ext cx="17065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Book Antiqua" pitchFamily="18" charset="0"/>
              </a:rPr>
              <a:t>IP-</a:t>
            </a:r>
            <a:r>
              <a:rPr lang="ru-RU">
                <a:solidFill>
                  <a:schemeClr val="bg1"/>
                </a:solidFill>
                <a:latin typeface="Times New Roman" pitchFamily="18" charset="0"/>
              </a:rPr>
              <a:t>телефон </a:t>
            </a:r>
          </a:p>
        </p:txBody>
      </p:sp>
      <p:pic>
        <p:nvPicPr>
          <p:cNvPr id="6042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3" y="4437063"/>
            <a:ext cx="17145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1279525"/>
            <a:ext cx="2381250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Адресація в Інтернеті</a:t>
            </a:r>
          </a:p>
        </p:txBody>
      </p:sp>
      <p:sp>
        <p:nvSpPr>
          <p:cNvPr id="1057" name="Text Box 4"/>
          <p:cNvSpPr txBox="1">
            <a:spLocks noChangeArrowheads="1"/>
          </p:cNvSpPr>
          <p:nvPr/>
        </p:nvSpPr>
        <p:spPr bwMode="auto">
          <a:xfrm>
            <a:off x="900113" y="1700213"/>
            <a:ext cx="7559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/>
              <a:t>Для передачі інформації на комп'ютер, необхідно знати його адресу. Для комп'ютерів мережі використовують систему </a:t>
            </a:r>
            <a:r>
              <a:rPr lang="en-US"/>
              <a:t>IP-</a:t>
            </a:r>
            <a:r>
              <a:rPr lang="uk-UA"/>
              <a:t>адрес.</a:t>
            </a:r>
            <a:endParaRPr lang="ru-RU"/>
          </a:p>
        </p:txBody>
      </p:sp>
      <p:sp>
        <p:nvSpPr>
          <p:cNvPr id="1058" name="Text Box 7"/>
          <p:cNvSpPr txBox="1">
            <a:spLocks noChangeArrowheads="1"/>
          </p:cNvSpPr>
          <p:nvPr/>
        </p:nvSpPr>
        <p:spPr bwMode="auto">
          <a:xfrm>
            <a:off x="1763713" y="2492375"/>
            <a:ext cx="4681537" cy="65087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rgbClr val="FF0000"/>
                </a:solidFill>
              </a:rPr>
              <a:t>IP-адреса</a:t>
            </a:r>
            <a:r>
              <a:rPr lang="uk-UA"/>
              <a:t> кожного комп'ютера мережі є унікальною і ідентифікує його в Інтернеті.</a:t>
            </a:r>
            <a:endParaRPr lang="ru-RU"/>
          </a:p>
        </p:txBody>
      </p:sp>
      <p:sp>
        <p:nvSpPr>
          <p:cNvPr id="1059" name="Text Box 8"/>
          <p:cNvSpPr txBox="1">
            <a:spLocks noChangeArrowheads="1"/>
          </p:cNvSpPr>
          <p:nvPr/>
        </p:nvSpPr>
        <p:spPr bwMode="auto">
          <a:xfrm>
            <a:off x="5867400" y="3284538"/>
            <a:ext cx="2881313" cy="265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600"/>
              <a:t>Формат IP-адреси (згідно з версією IPv4, яка діє сьогодні) має такий вигляд: ххх.ххх.ххх.ххх, де ххх — число від 0 до 255 (наприклад, 66.0.9.255). </a:t>
            </a:r>
          </a:p>
          <a:p>
            <a:pPr>
              <a:spcBef>
                <a:spcPct val="50000"/>
              </a:spcBef>
            </a:pPr>
            <a:r>
              <a:rPr lang="uk-UA" sz="1600"/>
              <a:t>Це дає змогу використовувати </a:t>
            </a:r>
            <a:r>
              <a:rPr lang="uk-UA" sz="1600" b="1"/>
              <a:t>понад 4 мільярди унікальних адрес</a:t>
            </a:r>
            <a:r>
              <a:rPr lang="uk-UA" sz="1600"/>
              <a:t>.</a:t>
            </a:r>
            <a:endParaRPr lang="ru-RU" sz="1600"/>
          </a:p>
        </p:txBody>
      </p:sp>
      <p:grpSp>
        <p:nvGrpSpPr>
          <p:cNvPr id="1060" name="Group 21"/>
          <p:cNvGrpSpPr>
            <a:grpSpLocks/>
          </p:cNvGrpSpPr>
          <p:nvPr/>
        </p:nvGrpSpPr>
        <p:grpSpPr bwMode="auto">
          <a:xfrm>
            <a:off x="1403350" y="3716338"/>
            <a:ext cx="3457575" cy="2524125"/>
            <a:chOff x="748" y="2614"/>
            <a:chExt cx="2178" cy="1589"/>
          </a:xfrm>
        </p:grpSpPr>
        <p:grpSp>
          <p:nvGrpSpPr>
            <p:cNvPr id="1062" name="Group 9"/>
            <p:cNvGrpSpPr>
              <a:grpSpLocks/>
            </p:cNvGrpSpPr>
            <p:nvPr/>
          </p:nvGrpSpPr>
          <p:grpSpPr bwMode="auto">
            <a:xfrm>
              <a:off x="748" y="2614"/>
              <a:ext cx="989" cy="1373"/>
              <a:chOff x="1739" y="2251"/>
              <a:chExt cx="989" cy="1373"/>
            </a:xfrm>
          </p:grpSpPr>
          <p:graphicFrame>
            <p:nvGraphicFramePr>
              <p:cNvPr id="1053" name="Object 29"/>
              <p:cNvGraphicFramePr>
                <a:graphicFrameLocks noChangeAspect="1"/>
              </p:cNvGraphicFramePr>
              <p:nvPr/>
            </p:nvGraphicFramePr>
            <p:xfrm>
              <a:off x="1935" y="2602"/>
              <a:ext cx="302" cy="353"/>
            </p:xfrm>
            <a:graphic>
              <a:graphicData uri="http://schemas.openxmlformats.org/presentationml/2006/ole">
                <p:oleObj spid="_x0000_s1053" name="Точечный рисунок" r:id="rId3" imgW="923810" imgH="1428949" progId="PBrush">
                  <p:embed/>
                </p:oleObj>
              </a:graphicData>
            </a:graphic>
          </p:graphicFrame>
          <p:graphicFrame>
            <p:nvGraphicFramePr>
              <p:cNvPr id="1054" name="Object 30"/>
              <p:cNvGraphicFramePr>
                <a:graphicFrameLocks noChangeAspect="1"/>
              </p:cNvGraphicFramePr>
              <p:nvPr/>
            </p:nvGraphicFramePr>
            <p:xfrm>
              <a:off x="1739" y="3270"/>
              <a:ext cx="302" cy="354"/>
            </p:xfrm>
            <a:graphic>
              <a:graphicData uri="http://schemas.openxmlformats.org/presentationml/2006/ole">
                <p:oleObj spid="_x0000_s1054" name="Точечный рисунок" r:id="rId4" imgW="923810" imgH="1428949" progId="PBrush">
                  <p:embed/>
                </p:oleObj>
              </a:graphicData>
            </a:graphic>
          </p:graphicFrame>
          <p:sp>
            <p:nvSpPr>
              <p:cNvPr id="1066" name="Line 12"/>
              <p:cNvSpPr>
                <a:spLocks noChangeShapeType="1"/>
              </p:cNvSpPr>
              <p:nvPr/>
            </p:nvSpPr>
            <p:spPr bwMode="auto">
              <a:xfrm flipH="1">
                <a:off x="1932" y="2914"/>
                <a:ext cx="87" cy="3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  <p:graphicFrame>
            <p:nvGraphicFramePr>
              <p:cNvPr id="1055" name="Object 31"/>
              <p:cNvGraphicFramePr>
                <a:graphicFrameLocks noChangeAspect="1"/>
              </p:cNvGraphicFramePr>
              <p:nvPr/>
            </p:nvGraphicFramePr>
            <p:xfrm>
              <a:off x="2426" y="2251"/>
              <a:ext cx="302" cy="353"/>
            </p:xfrm>
            <a:graphic>
              <a:graphicData uri="http://schemas.openxmlformats.org/presentationml/2006/ole">
                <p:oleObj spid="_x0000_s1055" name="Точечный рисунок" r:id="rId5" imgW="923810" imgH="1428949" progId="PBrush">
                  <p:embed/>
                </p:oleObj>
              </a:graphicData>
            </a:graphic>
          </p:graphicFrame>
          <p:sp>
            <p:nvSpPr>
              <p:cNvPr id="1067" name="Line 14"/>
              <p:cNvSpPr>
                <a:spLocks noChangeShapeType="1"/>
              </p:cNvSpPr>
              <p:nvPr/>
            </p:nvSpPr>
            <p:spPr bwMode="auto">
              <a:xfrm flipH="1">
                <a:off x="2187" y="2562"/>
                <a:ext cx="324" cy="32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1063" name="Text Box 15"/>
            <p:cNvSpPr txBox="1">
              <a:spLocks noChangeArrowheads="1"/>
            </p:cNvSpPr>
            <p:nvPr/>
          </p:nvSpPr>
          <p:spPr bwMode="auto">
            <a:xfrm>
              <a:off x="1520" y="2934"/>
              <a:ext cx="140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>
                  <a:latin typeface="Times New Roman" pitchFamily="18" charset="0"/>
                </a:rPr>
                <a:t>IP = </a:t>
              </a:r>
              <a:r>
                <a:rPr lang="en-US" sz="1400">
                  <a:latin typeface="Times New Roman" pitchFamily="18" charset="0"/>
                  <a:hlinkClick r:id="rId6"/>
                </a:rPr>
                <a:t>216.239.59.104</a:t>
              </a:r>
              <a:endParaRPr lang="en-US" sz="1400">
                <a:latin typeface="Times New Roman" pitchFamily="18" charset="0"/>
              </a:endParaRPr>
            </a:p>
          </p:txBody>
        </p:sp>
        <p:sp>
          <p:nvSpPr>
            <p:cNvPr id="1064" name="Text Box 16"/>
            <p:cNvSpPr txBox="1">
              <a:spLocks noChangeArrowheads="1"/>
            </p:cNvSpPr>
            <p:nvPr/>
          </p:nvSpPr>
          <p:spPr bwMode="auto">
            <a:xfrm>
              <a:off x="1135" y="3337"/>
              <a:ext cx="108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>
                  <a:latin typeface="Times New Roman" pitchFamily="18" charset="0"/>
                </a:rPr>
                <a:t>IP = </a:t>
              </a:r>
              <a:r>
                <a:rPr lang="en-US" sz="1400">
                  <a:latin typeface="Times New Roman" pitchFamily="18" charset="0"/>
                  <a:hlinkClick r:id="rId7"/>
                </a:rPr>
                <a:t>194.67.57.126</a:t>
              </a:r>
              <a:endParaRPr lang="uk-UA" sz="1400">
                <a:latin typeface="Times New Roman" pitchFamily="18" charset="0"/>
              </a:endParaRPr>
            </a:p>
          </p:txBody>
        </p:sp>
        <p:sp>
          <p:nvSpPr>
            <p:cNvPr id="1065" name="Text Box 17"/>
            <p:cNvSpPr txBox="1">
              <a:spLocks noChangeArrowheads="1"/>
            </p:cNvSpPr>
            <p:nvPr/>
          </p:nvSpPr>
          <p:spPr bwMode="auto">
            <a:xfrm>
              <a:off x="965" y="4011"/>
              <a:ext cx="127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>
                  <a:latin typeface="Times New Roman" pitchFamily="18" charset="0"/>
                </a:rPr>
                <a:t>IP = </a:t>
              </a:r>
              <a:r>
                <a:rPr lang="en-US" sz="1400">
                  <a:latin typeface="Times New Roman" pitchFamily="18" charset="0"/>
                  <a:hlinkClick r:id="rId8"/>
                </a:rPr>
                <a:t>195.214.195.101</a:t>
              </a:r>
              <a:endParaRPr lang="uk-UA" sz="1400"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/>
          <a:srcRect r="27011" b="47369"/>
          <a:stretch>
            <a:fillRect/>
          </a:stretch>
        </p:blipFill>
        <p:spPr bwMode="auto">
          <a:xfrm>
            <a:off x="-50800" y="1628775"/>
            <a:ext cx="5097463" cy="286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77813"/>
            <a:ext cx="6696075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Система доменних імен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51500" y="1600200"/>
            <a:ext cx="3241675" cy="42767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uk-UA" sz="1600" smtClean="0"/>
              <a:t>Кожен сайт в Інтернеті розміщено на комп'ютері-сервері, якому присвоєно унікальну IP-адресу. </a:t>
            </a:r>
          </a:p>
          <a:p>
            <a:pPr marL="0" indent="0">
              <a:buFont typeface="Wingdings" pitchFamily="2" charset="2"/>
              <a:buNone/>
            </a:pPr>
            <a:r>
              <a:rPr lang="uk-UA" sz="1600" smtClean="0"/>
              <a:t>Щоб звернутися до цього сервера, можна в поле адреси браузера ввести відповідну послідовність чисел. </a:t>
            </a:r>
          </a:p>
          <a:p>
            <a:pPr marL="0" indent="0">
              <a:buFont typeface="Wingdings" pitchFamily="2" charset="2"/>
              <a:buNone/>
            </a:pPr>
            <a:r>
              <a:rPr lang="uk-UA" sz="1600" smtClean="0"/>
              <a:t>Однак адресу в такому вигляді запам'ятати доволі важко, тому було розроблено зручнішу для людей систему доменних імен (Domen Name System, DNS). </a:t>
            </a:r>
          </a:p>
          <a:p>
            <a:pPr marL="0" indent="0">
              <a:buFont typeface="Wingdings" pitchFamily="2" charset="2"/>
              <a:buNone/>
            </a:pPr>
            <a:r>
              <a:rPr lang="uk-UA" sz="1600" smtClean="0"/>
              <a:t>У ній ім'я сервера записується як послідовність слів, розділених крапками.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3635375" y="6092825"/>
            <a:ext cx="5329238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uk-UA">
                <a:latin typeface="Times New Roman" pitchFamily="18" charset="0"/>
              </a:rPr>
              <a:t>Наприклад, доменне ім'я </a:t>
            </a:r>
            <a:r>
              <a:rPr lang="en-US" b="1">
                <a:solidFill>
                  <a:srgbClr val="FF0000"/>
                </a:solidFill>
                <a:latin typeface="Book Antiqua" pitchFamily="18" charset="0"/>
              </a:rPr>
              <a:t>google.com.ua</a:t>
            </a:r>
            <a:r>
              <a:rPr lang="uk-UA" b="1">
                <a:latin typeface="Times New Roman" pitchFamily="18" charset="0"/>
              </a:rPr>
              <a:t> </a:t>
            </a:r>
            <a:r>
              <a:rPr lang="uk-UA">
                <a:latin typeface="Times New Roman" pitchFamily="18" charset="0"/>
              </a:rPr>
              <a:t>відповідає </a:t>
            </a:r>
            <a:r>
              <a:rPr lang="en-US">
                <a:latin typeface="Book Antiqua" pitchFamily="18" charset="0"/>
              </a:rPr>
              <a:t>IP-</a:t>
            </a:r>
            <a:r>
              <a:rPr lang="uk-UA">
                <a:latin typeface="Times New Roman" pitchFamily="18" charset="0"/>
              </a:rPr>
              <a:t>адресі </a:t>
            </a:r>
            <a:r>
              <a:rPr lang="ru-RU" b="1">
                <a:solidFill>
                  <a:srgbClr val="FF0000"/>
                </a:solidFill>
                <a:latin typeface="Times New Roman" pitchFamily="18" charset="0"/>
              </a:rPr>
              <a:t>173.194.32.24</a:t>
            </a:r>
            <a:endParaRPr lang="en-US" b="1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22533" name="Rectangle 7"/>
          <p:cNvSpPr>
            <a:spLocks noChangeArrowheads="1"/>
          </p:cNvSpPr>
          <p:nvPr/>
        </p:nvSpPr>
        <p:spPr bwMode="auto">
          <a:xfrm>
            <a:off x="539750" y="1700213"/>
            <a:ext cx="1439863" cy="288925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47466" name="Rectangle 10"/>
          <p:cNvSpPr>
            <a:spLocks noChangeArrowheads="1"/>
          </p:cNvSpPr>
          <p:nvPr/>
        </p:nvSpPr>
        <p:spPr bwMode="auto">
          <a:xfrm>
            <a:off x="153988" y="5121275"/>
            <a:ext cx="4162425" cy="9366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Wingdings" pitchFamily="2" charset="2"/>
              <a:buNone/>
              <a:defRPr/>
            </a:pPr>
            <a:r>
              <a:rPr lang="uk-UA" b="1" i="1" dirty="0">
                <a:solidFill>
                  <a:srgbClr val="FF0000"/>
                </a:solidFill>
              </a:rPr>
              <a:t>Доменне ім'я </a:t>
            </a:r>
            <a:r>
              <a:rPr lang="uk-UA" dirty="0"/>
              <a:t>— це послідовність розділених крапками слів, яка зіставляється з певною ІР-адресою.</a:t>
            </a:r>
            <a:endParaRPr lang="en-US" dirty="0"/>
          </a:p>
        </p:txBody>
      </p:sp>
      <p:pic>
        <p:nvPicPr>
          <p:cNvPr id="22535" name="Picture 3"/>
          <p:cNvPicPr>
            <a:picLocks noChangeAspect="1" noChangeArrowheads="1"/>
          </p:cNvPicPr>
          <p:nvPr/>
        </p:nvPicPr>
        <p:blipFill>
          <a:blip r:embed="rId3"/>
          <a:srcRect r="43089" b="60695"/>
          <a:stretch>
            <a:fillRect/>
          </a:stretch>
        </p:blipFill>
        <p:spPr bwMode="auto">
          <a:xfrm>
            <a:off x="1763713" y="2925763"/>
            <a:ext cx="3914775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2195513" y="3060700"/>
            <a:ext cx="1439862" cy="288925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2537" name="Line 9"/>
          <p:cNvSpPr>
            <a:spLocks noChangeShapeType="1"/>
          </p:cNvSpPr>
          <p:nvPr/>
        </p:nvSpPr>
        <p:spPr bwMode="auto">
          <a:xfrm>
            <a:off x="1692275" y="1989138"/>
            <a:ext cx="1077913" cy="10731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Що таке домен?</a:t>
            </a: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900113" y="1700213"/>
            <a:ext cx="4967287" cy="3762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uk-UA" b="1" i="1">
                <a:solidFill>
                  <a:srgbClr val="FF0000"/>
                </a:solidFill>
                <a:latin typeface="Times New Roman" pitchFamily="18" charset="0"/>
              </a:rPr>
              <a:t>Домен</a:t>
            </a:r>
            <a:r>
              <a:rPr lang="uk-UA">
                <a:latin typeface="Times New Roman" pitchFamily="18" charset="0"/>
              </a:rPr>
              <a:t> - це рівень, зона або ділянка Internet.</a:t>
            </a:r>
          </a:p>
        </p:txBody>
      </p:sp>
      <p:sp>
        <p:nvSpPr>
          <p:cNvPr id="2355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276600" y="4221163"/>
            <a:ext cx="5614988" cy="2484437"/>
          </a:xfrm>
        </p:spPr>
        <p:txBody>
          <a:bodyPr/>
          <a:lstStyle/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uk-UA" sz="1400" smtClean="0"/>
              <a:t>В останній частині імені, яку називають доменом першого (верхнього) рівня, зазначено тип установи, якій належить веб-адреса: </a:t>
            </a:r>
            <a:endParaRPr lang="ru-RU" sz="1400" smtClean="0"/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uk-UA" sz="1400" b="1" smtClean="0"/>
              <a:t>com</a:t>
            </a:r>
            <a:r>
              <a:rPr lang="uk-UA" sz="1400" smtClean="0"/>
              <a:t> — комерційна організація, </a:t>
            </a:r>
            <a:endParaRPr lang="en-US" sz="1400" smtClean="0"/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uk-UA" sz="1400" b="1" smtClean="0"/>
              <a:t>edu</a:t>
            </a:r>
            <a:r>
              <a:rPr lang="uk-UA" sz="1400" smtClean="0"/>
              <a:t> — освітня, </a:t>
            </a:r>
            <a:endParaRPr lang="en-US" sz="1400" smtClean="0"/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uk-UA" sz="1400" b="1" smtClean="0"/>
              <a:t>org</a:t>
            </a:r>
            <a:r>
              <a:rPr lang="uk-UA" sz="1400" smtClean="0"/>
              <a:t> — некомерційна, </a:t>
            </a:r>
            <a:endParaRPr lang="en-US" sz="1400" smtClean="0"/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uk-UA" sz="1400" b="1" smtClean="0"/>
              <a:t>biz</a:t>
            </a:r>
            <a:r>
              <a:rPr lang="uk-UA" sz="1400" smtClean="0"/>
              <a:t> — бізнес-організація тощо. </a:t>
            </a:r>
            <a:endParaRPr lang="en-US" sz="1400" smtClean="0"/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en-US" sz="1400" smtClean="0"/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uk-UA" sz="1400" smtClean="0"/>
              <a:t>Крім того, для кожної країни призначено ідентифікатор домену верхнього рівня з двох літер. Наприклад, </a:t>
            </a:r>
            <a:endParaRPr lang="en-US" sz="1400" smtClean="0"/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uk-UA" sz="1400" smtClean="0"/>
              <a:t>для України це</a:t>
            </a:r>
            <a:r>
              <a:rPr lang="ru-RU" sz="1400" smtClean="0"/>
              <a:t> - </a:t>
            </a:r>
            <a:r>
              <a:rPr lang="en-US" sz="1400" b="1" smtClean="0"/>
              <a:t>u</a:t>
            </a:r>
            <a:r>
              <a:rPr lang="uk-UA" sz="1400" b="1" smtClean="0"/>
              <a:t>а</a:t>
            </a:r>
            <a:endParaRPr lang="en-US" sz="1400" smtClean="0"/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uk-UA" sz="1400" smtClean="0"/>
              <a:t>для Росії — </a:t>
            </a:r>
            <a:r>
              <a:rPr lang="en-US" sz="1400" b="1" smtClean="0"/>
              <a:t>ru</a:t>
            </a:r>
            <a:endParaRPr lang="ru-RU" sz="1400" smtClean="0"/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uk-UA" sz="1400" smtClean="0"/>
              <a:t>для Великої Британії — </a:t>
            </a:r>
            <a:r>
              <a:rPr lang="uk-UA" sz="1400" b="1" smtClean="0"/>
              <a:t>uk</a:t>
            </a:r>
            <a:endParaRPr lang="ru-RU" sz="1400" smtClean="0"/>
          </a:p>
        </p:txBody>
      </p:sp>
      <p:sp>
        <p:nvSpPr>
          <p:cNvPr id="23556" name="Text Box 6"/>
          <p:cNvSpPr txBox="1">
            <a:spLocks noChangeArrowheads="1"/>
          </p:cNvSpPr>
          <p:nvPr/>
        </p:nvSpPr>
        <p:spPr bwMode="auto">
          <a:xfrm>
            <a:off x="1187450" y="2349500"/>
            <a:ext cx="56880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/>
              <a:t>Розрізняють домени верхнього рівня та піддомени.</a:t>
            </a:r>
            <a:endParaRPr lang="ru-RU"/>
          </a:p>
        </p:txBody>
      </p:sp>
      <p:sp>
        <p:nvSpPr>
          <p:cNvPr id="23557" name="Rectangle 7"/>
          <p:cNvSpPr>
            <a:spLocks noChangeArrowheads="1"/>
          </p:cNvSpPr>
          <p:nvPr/>
        </p:nvSpPr>
        <p:spPr bwMode="auto">
          <a:xfrm>
            <a:off x="900113" y="2924175"/>
            <a:ext cx="42179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en-US" sz="2400" b="1">
                <a:latin typeface="Book Antiqua" pitchFamily="18" charset="0"/>
              </a:rPr>
              <a:t>svyatschool.donetskedu.com</a:t>
            </a:r>
            <a:endParaRPr lang="uk-UA" sz="2400" b="1">
              <a:latin typeface="Times New Roman" pitchFamily="18" charset="0"/>
            </a:endParaRPr>
          </a:p>
        </p:txBody>
      </p:sp>
      <p:sp>
        <p:nvSpPr>
          <p:cNvPr id="23558" name="Oval 8"/>
          <p:cNvSpPr>
            <a:spLocks noChangeArrowheads="1"/>
          </p:cNvSpPr>
          <p:nvPr/>
        </p:nvSpPr>
        <p:spPr bwMode="auto">
          <a:xfrm>
            <a:off x="4357688" y="2924175"/>
            <a:ext cx="787400" cy="561975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3559" name="Rectangle 10"/>
          <p:cNvSpPr>
            <a:spLocks noChangeArrowheads="1"/>
          </p:cNvSpPr>
          <p:nvPr/>
        </p:nvSpPr>
        <p:spPr bwMode="auto">
          <a:xfrm>
            <a:off x="900113" y="3025775"/>
            <a:ext cx="3457575" cy="360363"/>
          </a:xfrm>
          <a:prstGeom prst="rect">
            <a:avLst/>
          </a:prstGeom>
          <a:noFill/>
          <a:ln w="28575">
            <a:solidFill>
              <a:srgbClr val="003366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3560" name="AutoShape 11"/>
          <p:cNvSpPr>
            <a:spLocks noChangeArrowheads="1"/>
          </p:cNvSpPr>
          <p:nvPr/>
        </p:nvSpPr>
        <p:spPr bwMode="auto">
          <a:xfrm>
            <a:off x="5834063" y="3062288"/>
            <a:ext cx="1800225" cy="647700"/>
          </a:xfrm>
          <a:prstGeom prst="wedgeRectCallout">
            <a:avLst>
              <a:gd name="adj1" fmla="val -82894"/>
              <a:gd name="adj2" fmla="val -2990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uk-UA">
                <a:solidFill>
                  <a:srgbClr val="FF0000"/>
                </a:solidFill>
                <a:latin typeface="Times New Roman" pitchFamily="18" charset="0"/>
              </a:rPr>
              <a:t>Домен вищого рівня</a:t>
            </a:r>
            <a:endParaRPr lang="ru-RU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331913" y="4005263"/>
            <a:ext cx="1800225" cy="431800"/>
          </a:xfrm>
          <a:prstGeom prst="wedgeRectCallout">
            <a:avLst>
              <a:gd name="adj1" fmla="val -3088"/>
              <a:gd name="adj2" fmla="val -1996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uk-UA">
                <a:solidFill>
                  <a:srgbClr val="FF0000"/>
                </a:solidFill>
                <a:latin typeface="Times New Roman" pitchFamily="18" charset="0"/>
              </a:rPr>
              <a:t>Піддомени</a:t>
            </a:r>
            <a:endParaRPr lang="ru-RU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URL-адреса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2708275"/>
            <a:ext cx="6551612" cy="792163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uk-UA" sz="1600" smtClean="0"/>
              <a:t>Форма запису повного URL з усіма елементами має такий вигляд:</a:t>
            </a:r>
          </a:p>
          <a:p>
            <a:pPr marL="0" indent="0" algn="ctr">
              <a:buFont typeface="Wingdings" pitchFamily="2" charset="2"/>
              <a:buNone/>
            </a:pPr>
            <a:r>
              <a:rPr lang="uk-UA" sz="1600" b="1" smtClean="0">
                <a:solidFill>
                  <a:srgbClr val="003366"/>
                </a:solidFill>
              </a:rPr>
              <a:t>протокол:</a:t>
            </a:r>
            <a:r>
              <a:rPr lang="uk-UA" sz="1600" b="1" smtClean="0"/>
              <a:t>//</a:t>
            </a:r>
            <a:r>
              <a:rPr lang="uk-UA" sz="1600" b="1" smtClean="0">
                <a:solidFill>
                  <a:srgbClr val="FF3300"/>
                </a:solidFill>
              </a:rPr>
              <a:t>ім'я_сервера</a:t>
            </a:r>
            <a:r>
              <a:rPr lang="uk-UA" sz="1600" b="1" smtClean="0"/>
              <a:t>/</a:t>
            </a:r>
            <a:r>
              <a:rPr lang="uk-UA" sz="1600" b="1" smtClean="0">
                <a:solidFill>
                  <a:srgbClr val="006600"/>
                </a:solidFill>
              </a:rPr>
              <a:t>шлях</a:t>
            </a:r>
            <a:r>
              <a:rPr lang="uk-UA" sz="1600" b="1" smtClean="0"/>
              <a:t>/</a:t>
            </a:r>
            <a:r>
              <a:rPr lang="uk-UA" sz="1600" b="1" smtClean="0">
                <a:solidFill>
                  <a:srgbClr val="CC3300"/>
                </a:solidFill>
              </a:rPr>
              <a:t>ім'я_файлу</a:t>
            </a:r>
            <a:r>
              <a:rPr lang="uk-UA" sz="1600" smtClean="0"/>
              <a:t> </a:t>
            </a:r>
          </a:p>
        </p:txBody>
      </p:sp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539750" y="1700213"/>
            <a:ext cx="7920038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/>
              <a:t>Для доступу до певного файлу, що міститься на сервері слід вказати адресу цього файлу. Така адреса носить ім'я </a:t>
            </a:r>
            <a:r>
              <a:rPr lang="en-US" b="1"/>
              <a:t>URL</a:t>
            </a:r>
            <a:r>
              <a:rPr lang="uk-UA"/>
              <a:t> (Universal Resource Locator — універсальний локатор ресурсу)</a:t>
            </a:r>
            <a:endParaRPr lang="ru-RU"/>
          </a:p>
        </p:txBody>
      </p:sp>
      <p:pic>
        <p:nvPicPr>
          <p:cNvPr id="24580" name="Picture 6"/>
          <p:cNvPicPr>
            <a:picLocks noChangeAspect="1" noChangeArrowheads="1"/>
          </p:cNvPicPr>
          <p:nvPr/>
        </p:nvPicPr>
        <p:blipFill>
          <a:blip r:embed="rId2"/>
          <a:srcRect b="64803"/>
          <a:stretch>
            <a:fillRect/>
          </a:stretch>
        </p:blipFill>
        <p:spPr bwMode="auto">
          <a:xfrm>
            <a:off x="684213" y="4149725"/>
            <a:ext cx="8162925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 Box 7"/>
          <p:cNvSpPr txBox="1">
            <a:spLocks noChangeArrowheads="1"/>
          </p:cNvSpPr>
          <p:nvPr/>
        </p:nvSpPr>
        <p:spPr bwMode="auto">
          <a:xfrm>
            <a:off x="900113" y="3500438"/>
            <a:ext cx="69135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/>
              <a:t>Наприклад: </a:t>
            </a:r>
            <a:r>
              <a:rPr lang="ru-RU" b="1">
                <a:solidFill>
                  <a:srgbClr val="003366"/>
                </a:solidFill>
              </a:rPr>
              <a:t>http:</a:t>
            </a:r>
            <a:r>
              <a:rPr lang="ru-RU" b="1"/>
              <a:t>//</a:t>
            </a:r>
            <a:r>
              <a:rPr lang="ru-RU" b="1">
                <a:solidFill>
                  <a:srgbClr val="FF3300"/>
                </a:solidFill>
              </a:rPr>
              <a:t>hire7.net</a:t>
            </a:r>
            <a:r>
              <a:rPr lang="ru-RU" b="1"/>
              <a:t>/</a:t>
            </a:r>
            <a:r>
              <a:rPr lang="ru-RU" b="1">
                <a:solidFill>
                  <a:srgbClr val="006600"/>
                </a:solidFill>
              </a:rPr>
              <a:t>soft</a:t>
            </a:r>
            <a:r>
              <a:rPr lang="ru-RU" b="1"/>
              <a:t>/</a:t>
            </a:r>
            <a:r>
              <a:rPr lang="ru-RU" b="1">
                <a:solidFill>
                  <a:srgbClr val="CC3300"/>
                </a:solidFill>
              </a:rPr>
              <a:t>10541-ua-stream-v-14.html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8610600" cy="1431925"/>
          </a:xfrm>
        </p:spPr>
        <p:txBody>
          <a:bodyPr lIns="92075" tIns="46038" rIns="92075" bIns="46038"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Метод</a:t>
            </a:r>
            <a:r>
              <a:rPr lang="uk-UA" dirty="0" err="1" smtClean="0">
                <a:solidFill>
                  <a:srgbClr val="FF0000"/>
                </a:solidFill>
              </a:rPr>
              <a:t>ика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адресац</a:t>
            </a:r>
            <a:r>
              <a:rPr lang="uk-UA" dirty="0" err="1" smtClean="0">
                <a:solidFill>
                  <a:srgbClr val="FF0000"/>
                </a:solidFill>
              </a:rPr>
              <a:t>ії</a:t>
            </a:r>
            <a:r>
              <a:rPr lang="uk-UA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>і</a:t>
            </a:r>
            <a:r>
              <a:rPr lang="ru-RU" dirty="0" err="1" smtClean="0">
                <a:solidFill>
                  <a:srgbClr val="FF0000"/>
                </a:solidFill>
              </a:rPr>
              <a:t>нформац</a:t>
            </a:r>
            <a:r>
              <a:rPr lang="uk-UA" dirty="0" err="1" smtClean="0">
                <a:solidFill>
                  <a:srgbClr val="FF0000"/>
                </a:solidFill>
              </a:rPr>
              <a:t>ійни</a:t>
            </a:r>
            <a:r>
              <a:rPr lang="ru-RU" dirty="0" smtClean="0">
                <a:solidFill>
                  <a:srgbClr val="FF0000"/>
                </a:solidFill>
              </a:rPr>
              <a:t>х ресурс</a:t>
            </a:r>
            <a:r>
              <a:rPr lang="uk-UA" dirty="0" smtClean="0">
                <a:solidFill>
                  <a:srgbClr val="FF0000"/>
                </a:solidFill>
              </a:rPr>
              <a:t>і</a:t>
            </a:r>
            <a:r>
              <a:rPr lang="ru-RU" dirty="0" smtClean="0">
                <a:solidFill>
                  <a:srgbClr val="FF0000"/>
                </a:solidFill>
              </a:rPr>
              <a:t>в</a:t>
            </a:r>
            <a:endParaRPr lang="ru-RU" dirty="0" smtClean="0">
              <a:solidFill>
                <a:srgbClr val="FF0000"/>
              </a:solidFill>
              <a:latin typeface="Arial Cyr" charset="-52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209800"/>
            <a:ext cx="8610600" cy="3962400"/>
          </a:xfrm>
        </p:spPr>
        <p:txBody>
          <a:bodyPr lIns="92075" tIns="46038" rIns="92075" bIns="46038"/>
          <a:lstStyle/>
          <a:p>
            <a:pPr marL="0" indent="0" algn="ctr">
              <a:buFontTx/>
              <a:buNone/>
            </a:pPr>
            <a:r>
              <a:rPr lang="ru-RU" sz="2000" b="1" smtClean="0">
                <a:solidFill>
                  <a:srgbClr val="7030A0"/>
                </a:solidFill>
              </a:rPr>
              <a:t>URL (Uniformed Resource Locator)-</a:t>
            </a:r>
            <a:r>
              <a:rPr lang="ru-RU" sz="2000" smtClean="0">
                <a:solidFill>
                  <a:srgbClr val="7030A0"/>
                </a:solidFill>
              </a:rPr>
              <a:t> </a:t>
            </a:r>
            <a:r>
              <a:rPr lang="ru-RU" sz="2000" smtClean="0"/>
              <a:t>ун</a:t>
            </a:r>
            <a:r>
              <a:rPr lang="uk-UA" sz="2000" smtClean="0"/>
              <a:t>і</a:t>
            </a:r>
            <a:r>
              <a:rPr lang="ru-RU" sz="2000" smtClean="0"/>
              <a:t>ф</a:t>
            </a:r>
            <a:r>
              <a:rPr lang="uk-UA" sz="2000" smtClean="0"/>
              <a:t>іко</a:t>
            </a:r>
            <a:r>
              <a:rPr lang="ru-RU" sz="2000" smtClean="0"/>
              <a:t>ван</a:t>
            </a:r>
            <a:r>
              <a:rPr lang="uk-UA" sz="2000" smtClean="0"/>
              <a:t>и</a:t>
            </a:r>
            <a:r>
              <a:rPr lang="ru-RU" sz="2000" smtClean="0"/>
              <a:t>й </a:t>
            </a:r>
            <a:r>
              <a:rPr lang="uk-UA" sz="2000" smtClean="0"/>
              <a:t>вказівник</a:t>
            </a:r>
            <a:r>
              <a:rPr lang="ru-RU" sz="2000" smtClean="0"/>
              <a:t> ресурс</a:t>
            </a:r>
            <a:r>
              <a:rPr lang="uk-UA" sz="2000" smtClean="0"/>
              <a:t>і</a:t>
            </a:r>
            <a:r>
              <a:rPr lang="ru-RU" sz="2000" smtClean="0"/>
              <a:t>в</a:t>
            </a:r>
            <a:endParaRPr lang="uk-UA" sz="2000" smtClean="0"/>
          </a:p>
          <a:p>
            <a:pPr marL="0" indent="0" algn="ctr">
              <a:buFontTx/>
              <a:buNone/>
            </a:pPr>
            <a:r>
              <a:rPr lang="uk-UA" sz="2000" smtClean="0"/>
              <a:t>Загальна</a:t>
            </a:r>
            <a:r>
              <a:rPr lang="ru-RU" sz="2000" smtClean="0"/>
              <a:t> схема: </a:t>
            </a:r>
            <a:endParaRPr lang="uk-UA" sz="2000" smtClean="0"/>
          </a:p>
          <a:p>
            <a:pPr marL="0" indent="0" algn="ctr">
              <a:buFontTx/>
              <a:buNone/>
            </a:pPr>
            <a:r>
              <a:rPr lang="ru-RU" sz="2000" b="1" smtClean="0">
                <a:solidFill>
                  <a:srgbClr val="00FF00"/>
                </a:solidFill>
              </a:rPr>
              <a:t>протокол://&lt;домен</a:t>
            </a:r>
            <a:r>
              <a:rPr lang="uk-UA" sz="2000" b="1" smtClean="0">
                <a:solidFill>
                  <a:srgbClr val="00FF00"/>
                </a:solidFill>
              </a:rPr>
              <a:t>н</a:t>
            </a:r>
            <a:r>
              <a:rPr lang="ru-RU" sz="2000" b="1" smtClean="0">
                <a:solidFill>
                  <a:srgbClr val="00FF00"/>
                </a:solidFill>
              </a:rPr>
              <a:t>е_</a:t>
            </a:r>
            <a:r>
              <a:rPr lang="uk-UA" sz="2000" b="1" smtClean="0">
                <a:solidFill>
                  <a:srgbClr val="00FF00"/>
                </a:solidFill>
              </a:rPr>
              <a:t>і</a:t>
            </a:r>
            <a:r>
              <a:rPr lang="ru-RU" sz="2000" b="1" smtClean="0">
                <a:solidFill>
                  <a:srgbClr val="00FF00"/>
                </a:solidFill>
              </a:rPr>
              <a:t>м</a:t>
            </a:r>
            <a:r>
              <a:rPr lang="en-US" sz="2000" b="1" smtClean="0">
                <a:solidFill>
                  <a:srgbClr val="00FF00"/>
                </a:solidFill>
              </a:rPr>
              <a:t>’</a:t>
            </a:r>
            <a:r>
              <a:rPr lang="ru-RU" sz="2000" b="1" smtClean="0">
                <a:solidFill>
                  <a:srgbClr val="00FF00"/>
                </a:solidFill>
              </a:rPr>
              <a:t>я&gt;/&lt;</a:t>
            </a:r>
            <a:r>
              <a:rPr lang="uk-UA" sz="2000" b="1" smtClean="0">
                <a:solidFill>
                  <a:srgbClr val="00FF00"/>
                </a:solidFill>
              </a:rPr>
              <a:t>шлях</a:t>
            </a:r>
            <a:r>
              <a:rPr lang="ru-RU" sz="2000" b="1" smtClean="0">
                <a:solidFill>
                  <a:srgbClr val="00FF00"/>
                </a:solidFill>
              </a:rPr>
              <a:t>_</a:t>
            </a:r>
            <a:r>
              <a:rPr lang="uk-UA" sz="2000" b="1" smtClean="0">
                <a:solidFill>
                  <a:srgbClr val="00FF00"/>
                </a:solidFill>
              </a:rPr>
              <a:t>до</a:t>
            </a:r>
            <a:r>
              <a:rPr lang="ru-RU" sz="2000" b="1" smtClean="0">
                <a:solidFill>
                  <a:srgbClr val="00FF00"/>
                </a:solidFill>
              </a:rPr>
              <a:t>_файлу&gt;</a:t>
            </a:r>
            <a:endParaRPr lang="uk-UA" sz="2000" b="1" smtClean="0">
              <a:solidFill>
                <a:srgbClr val="00FF00"/>
              </a:solidFill>
            </a:endParaRPr>
          </a:p>
          <a:p>
            <a:pPr marL="0" indent="0">
              <a:buFontTx/>
              <a:buNone/>
            </a:pPr>
            <a:r>
              <a:rPr lang="ru-RU" sz="2400" i="1" smtClean="0"/>
              <a:t>Схема HTTP (р</a:t>
            </a:r>
            <a:r>
              <a:rPr lang="uk-UA" sz="2400" i="1" smtClean="0"/>
              <a:t>о</a:t>
            </a:r>
            <a:r>
              <a:rPr lang="ru-RU" sz="2400" i="1" smtClean="0"/>
              <a:t>бота </a:t>
            </a:r>
            <a:r>
              <a:rPr lang="uk-UA" sz="2400" i="1" smtClean="0"/>
              <a:t>з</a:t>
            </a:r>
            <a:r>
              <a:rPr lang="ru-RU" sz="2400" i="1" smtClean="0"/>
              <a:t> г</a:t>
            </a:r>
            <a:r>
              <a:rPr lang="uk-UA" sz="2400" i="1" smtClean="0"/>
              <a:t>і</a:t>
            </a:r>
            <a:r>
              <a:rPr lang="ru-RU" sz="2400" i="1" smtClean="0"/>
              <a:t>пертекстом)</a:t>
            </a:r>
          </a:p>
          <a:p>
            <a:pPr marL="0" indent="0">
              <a:buFontTx/>
              <a:buNone/>
            </a:pPr>
            <a:r>
              <a:rPr lang="ru-RU" sz="2400" smtClean="0"/>
              <a:t>		</a:t>
            </a:r>
            <a:r>
              <a:rPr lang="ru-RU" sz="2400" b="1" smtClean="0">
                <a:solidFill>
                  <a:srgbClr val="7030A0"/>
                </a:solidFill>
              </a:rPr>
              <a:t>http://www.nihe.unibel.</a:t>
            </a:r>
            <a:r>
              <a:rPr lang="en-US" sz="2400" b="1" smtClean="0">
                <a:solidFill>
                  <a:srgbClr val="7030A0"/>
                </a:solidFill>
              </a:rPr>
              <a:t>ua</a:t>
            </a:r>
            <a:endParaRPr lang="ru-RU" sz="2400" b="1" smtClean="0">
              <a:solidFill>
                <a:srgbClr val="7030A0"/>
              </a:solidFill>
            </a:endParaRPr>
          </a:p>
          <a:p>
            <a:pPr marL="0" indent="0">
              <a:buFontTx/>
              <a:buNone/>
            </a:pPr>
            <a:r>
              <a:rPr lang="ru-RU" sz="2400" i="1" smtClean="0"/>
              <a:t>Схема FTP (р</a:t>
            </a:r>
            <a:r>
              <a:rPr lang="uk-UA" sz="2400" i="1" smtClean="0"/>
              <a:t>о</a:t>
            </a:r>
            <a:r>
              <a:rPr lang="ru-RU" sz="2400" i="1" smtClean="0"/>
              <a:t>бота </a:t>
            </a:r>
            <a:r>
              <a:rPr lang="uk-UA" sz="2400" i="1" smtClean="0"/>
              <a:t>з</a:t>
            </a:r>
            <a:r>
              <a:rPr lang="ru-RU" sz="2400" i="1" smtClean="0"/>
              <a:t> арх</a:t>
            </a:r>
            <a:r>
              <a:rPr lang="uk-UA" sz="2400" i="1" smtClean="0"/>
              <a:t>і</a:t>
            </a:r>
            <a:r>
              <a:rPr lang="ru-RU" sz="2400" i="1" smtClean="0"/>
              <a:t>вами файл</a:t>
            </a:r>
            <a:r>
              <a:rPr lang="uk-UA" sz="2400" i="1" smtClean="0"/>
              <a:t>і</a:t>
            </a:r>
            <a:r>
              <a:rPr lang="ru-RU" sz="2400" i="1" smtClean="0"/>
              <a:t>в)</a:t>
            </a:r>
          </a:p>
          <a:p>
            <a:pPr marL="0" indent="0">
              <a:buFontTx/>
              <a:buNone/>
            </a:pPr>
            <a:r>
              <a:rPr lang="ru-RU" sz="2400" smtClean="0"/>
              <a:t>		</a:t>
            </a:r>
            <a:r>
              <a:rPr lang="ru-RU" sz="2400" b="1" smtClean="0">
                <a:solidFill>
                  <a:srgbClr val="7030A0"/>
                </a:solidFill>
              </a:rPr>
              <a:t>ftp://cacedu.unibel.</a:t>
            </a:r>
            <a:r>
              <a:rPr lang="en-US" sz="2400" b="1" smtClean="0">
                <a:solidFill>
                  <a:srgbClr val="7030A0"/>
                </a:solidFill>
              </a:rPr>
              <a:t>ua</a:t>
            </a:r>
            <a:r>
              <a:rPr lang="ru-RU" sz="2400" b="1" smtClean="0">
                <a:solidFill>
                  <a:srgbClr val="7030A0"/>
                </a:solidFill>
              </a:rPr>
              <a:t>/soft</a:t>
            </a:r>
          </a:p>
          <a:p>
            <a:pPr marL="0" indent="0">
              <a:buFontTx/>
              <a:buNone/>
            </a:pPr>
            <a:r>
              <a:rPr lang="ru-RU" sz="2400" i="1" smtClean="0"/>
              <a:t>Схема MAILTO (</a:t>
            </a:r>
            <a:r>
              <a:rPr lang="uk-UA" sz="2400" i="1" smtClean="0"/>
              <a:t>відправлення</a:t>
            </a:r>
            <a:r>
              <a:rPr lang="ru-RU" sz="2400" i="1" smtClean="0"/>
              <a:t> по</a:t>
            </a:r>
            <a:r>
              <a:rPr lang="uk-UA" sz="2400" i="1" smtClean="0"/>
              <a:t>ш</a:t>
            </a:r>
            <a:r>
              <a:rPr lang="ru-RU" sz="2400" i="1" smtClean="0"/>
              <a:t>т</a:t>
            </a:r>
            <a:r>
              <a:rPr lang="uk-UA" sz="2400" i="1" smtClean="0"/>
              <a:t>и</a:t>
            </a:r>
            <a:r>
              <a:rPr lang="ru-RU" sz="2400" i="1" smtClean="0"/>
              <a:t>)</a:t>
            </a:r>
          </a:p>
          <a:p>
            <a:pPr marL="0" indent="0">
              <a:buFontTx/>
              <a:buNone/>
            </a:pPr>
            <a:r>
              <a:rPr lang="ru-RU" sz="2400" smtClean="0"/>
              <a:t>		</a:t>
            </a:r>
            <a:r>
              <a:rPr lang="ru-RU" sz="2400" b="1" smtClean="0">
                <a:solidFill>
                  <a:srgbClr val="7030A0"/>
                </a:solidFill>
              </a:rPr>
              <a:t>mailto://ivanov@a</a:t>
            </a:r>
            <a:r>
              <a:rPr lang="en-US" sz="2400" b="1" smtClean="0">
                <a:solidFill>
                  <a:srgbClr val="7030A0"/>
                </a:solidFill>
              </a:rPr>
              <a:t>cademy</a:t>
            </a:r>
            <a:r>
              <a:rPr lang="ru-RU" sz="2400" b="1" smtClean="0">
                <a:solidFill>
                  <a:srgbClr val="7030A0"/>
                </a:solidFill>
              </a:rPr>
              <a:t>.edu.</a:t>
            </a:r>
            <a:r>
              <a:rPr lang="en-US" sz="2400" b="1" smtClean="0">
                <a:solidFill>
                  <a:srgbClr val="7030A0"/>
                </a:solidFill>
              </a:rPr>
              <a:t>ua</a:t>
            </a:r>
            <a:r>
              <a:rPr lang="ru-RU" sz="2400" smtClean="0">
                <a:solidFill>
                  <a:srgbClr val="7030A0"/>
                </a:solidFill>
              </a:rPr>
              <a:t>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75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85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63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85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 autoUpdateAnimBg="0" advAuto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1068</TotalTime>
  <Words>2163</Words>
  <Application>Microsoft Office PowerPoint</Application>
  <PresentationFormat>Экран (4:3)</PresentationFormat>
  <Paragraphs>301</Paragraphs>
  <Slides>41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3" baseType="lpstr">
      <vt:lpstr>Апекс</vt:lpstr>
      <vt:lpstr>Точечный рисунок</vt:lpstr>
      <vt:lpstr>Інформатика 9клас </vt:lpstr>
      <vt:lpstr>Інтернет як глобальна мережа</vt:lpstr>
      <vt:lpstr>Історія Internet</vt:lpstr>
      <vt:lpstr>Обмін даними в Інтернеті</vt:lpstr>
      <vt:lpstr>Адресація в Інтернеті</vt:lpstr>
      <vt:lpstr>Система доменних імен</vt:lpstr>
      <vt:lpstr>Що таке домен?</vt:lpstr>
      <vt:lpstr>URL-адреса</vt:lpstr>
      <vt:lpstr>Методика адресації  інформаційних ресурсів</vt:lpstr>
      <vt:lpstr>Інтернет базується на протоколах ТСР/ІР </vt:lpstr>
      <vt:lpstr>Інтернет протоколи </vt:lpstr>
      <vt:lpstr>Соціальне  та освітнє значення Інтернету</vt:lpstr>
      <vt:lpstr>Інтернет - спільноти</vt:lpstr>
      <vt:lpstr>Інтернет - спільноти</vt:lpstr>
      <vt:lpstr>У Всесвітній мережі діють:</vt:lpstr>
      <vt:lpstr>Захист від загроз, пов'язаних з Інтернетом</vt:lpstr>
      <vt:lpstr>Служби Інтернету</vt:lpstr>
      <vt:lpstr>Служба “Всесвітня павутина” (Інші назви — World Wide Web, WWW, W3, Веб)</vt:lpstr>
      <vt:lpstr>Веб-сторінки</vt:lpstr>
      <vt:lpstr>Гіпертекст</vt:lpstr>
      <vt:lpstr>Гіпертекстові посилання</vt:lpstr>
      <vt:lpstr>Чому “Всесвітня павутина”?</vt:lpstr>
      <vt:lpstr>Веб-сайти</vt:lpstr>
      <vt:lpstr>Пошукові системи</vt:lpstr>
      <vt:lpstr>Слайд 25</vt:lpstr>
      <vt:lpstr>Приклади найвідоміших онлайнових проектів, які базуються на технології Веб-2</vt:lpstr>
      <vt:lpstr>Веб - форуми</vt:lpstr>
      <vt:lpstr>Блог, його історія. День Блога</vt:lpstr>
      <vt:lpstr>Класифікація  блогів  за автором (авторами):</vt:lpstr>
      <vt:lpstr>Класифікація  блогів за наявністю /виду мультимедіа</vt:lpstr>
      <vt:lpstr>Вікі</vt:lpstr>
      <vt:lpstr>Вікіновини</vt:lpstr>
      <vt:lpstr>Фото-галереї, відео та аудіо джерела в Інтернеті</vt:lpstr>
      <vt:lpstr>Інтернет-магазини</vt:lpstr>
      <vt:lpstr>Електронна пошта</vt:lpstr>
      <vt:lpstr>Електронна пошта</vt:lpstr>
      <vt:lpstr>Іменування знака @  в різних країнах </vt:lpstr>
      <vt:lpstr>Слайд 38</vt:lpstr>
      <vt:lpstr>Служба передавання файлів (FTP)</vt:lpstr>
      <vt:lpstr>Служба миттєвих повідомлень</vt:lpstr>
      <vt:lpstr>ІР-телефонія</vt:lpstr>
    </vt:vector>
  </TitlesOfParts>
  <Company>scool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Інформатика 9клас </dc:title>
  <dc:creator>uzer4</dc:creator>
  <cp:lastModifiedBy>Admin</cp:lastModifiedBy>
  <cp:revision>76</cp:revision>
  <dcterms:created xsi:type="dcterms:W3CDTF">2010-03-12T08:16:05Z</dcterms:created>
  <dcterms:modified xsi:type="dcterms:W3CDTF">2014-03-15T20:09:51Z</dcterms:modified>
</cp:coreProperties>
</file>