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2" r:id="rId17"/>
    <p:sldId id="273" r:id="rId18"/>
    <p:sldId id="274" r:id="rId19"/>
    <p:sldId id="271" r:id="rId20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2_4">
  <dgm:title val=""/>
  <dgm:desc val=""/>
  <dgm:catLst>
    <dgm:cat type="accent2" pri="11400"/>
  </dgm:catLst>
  <dgm:styleLbl name="node0">
    <dgm:fillClrLst meth="cycle">
      <a:schemeClr val="accent2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2">
        <a:shade val="50000"/>
      </a:schemeClr>
      <a:schemeClr val="accent2">
        <a:tint val="45000"/>
      </a:schemeClr>
    </dgm:fillClrLst>
    <dgm:linClrLst meth="cycle">
      <a:schemeClr val="accent2">
        <a:shade val="50000"/>
      </a:schemeClr>
      <a:schemeClr val="accent2">
        <a:tint val="45000"/>
      </a:schemeClr>
    </dgm:linClrLst>
    <dgm:effectClrLst/>
    <dgm:txLinClrLst/>
    <dgm:txFillClrLst/>
    <dgm:txEffectClrLst/>
  </dgm:styleLbl>
  <dgm:styleLbl name="ln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2">
        <a:shade val="80000"/>
        <a:alpha val="50000"/>
      </a:schemeClr>
      <a:schemeClr val="accent2">
        <a:tint val="45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55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B055E9F-BB9C-45CA-8322-A632E92D789D}" type="doc">
      <dgm:prSet loTypeId="urn:microsoft.com/office/officeart/2005/8/layout/equation2" loCatId="process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uk-UA"/>
        </a:p>
      </dgm:t>
    </dgm:pt>
    <dgm:pt modelId="{90B12A39-8A88-4331-BB72-571FBF763A37}">
      <dgm:prSet phldrT="[Текст]"/>
      <dgm:spPr/>
      <dgm:t>
        <a:bodyPr/>
        <a:lstStyle/>
        <a:p>
          <a:r>
            <a:rPr lang="uk-UA" b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Стовбці</a:t>
          </a:r>
          <a:endParaRPr lang="uk-UA" b="1" dirty="0">
            <a:solidFill>
              <a:schemeClr val="tx1">
                <a:lumMod val="95000"/>
                <a:lumOff val="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A198979-C4BF-4C79-BA6E-B66C3DCA11B2}" type="parTrans" cxnId="{23CA56C1-8AFE-4FB1-B7AF-5A59041FEC66}">
      <dgm:prSet/>
      <dgm:spPr/>
      <dgm:t>
        <a:bodyPr/>
        <a:lstStyle/>
        <a:p>
          <a:endParaRPr lang="uk-UA"/>
        </a:p>
      </dgm:t>
    </dgm:pt>
    <dgm:pt modelId="{4DB7C004-89A2-4303-B5DA-4D64416436DD}" type="sibTrans" cxnId="{23CA56C1-8AFE-4FB1-B7AF-5A59041FEC66}">
      <dgm:prSet/>
      <dgm:spPr/>
      <dgm:t>
        <a:bodyPr/>
        <a:lstStyle/>
        <a:p>
          <a:endParaRPr lang="uk-UA"/>
        </a:p>
      </dgm:t>
    </dgm:pt>
    <dgm:pt modelId="{1158E21E-0158-4F3D-9747-5F55FA108606}">
      <dgm:prSet phldrT="[Текст]"/>
      <dgm:spPr/>
      <dgm:t>
        <a:bodyPr/>
        <a:lstStyle/>
        <a:p>
          <a:r>
            <a:rPr lang="uk-UA" b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Поля</a:t>
          </a:r>
          <a:endParaRPr lang="uk-UA" b="1" dirty="0">
            <a:solidFill>
              <a:schemeClr val="tx1">
                <a:lumMod val="95000"/>
                <a:lumOff val="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43D877D-0713-409C-8D57-A7718D83D818}" type="parTrans" cxnId="{939EC5D6-F565-4498-A88A-78C8FDA79F0E}">
      <dgm:prSet/>
      <dgm:spPr/>
      <dgm:t>
        <a:bodyPr/>
        <a:lstStyle/>
        <a:p>
          <a:endParaRPr lang="uk-UA"/>
        </a:p>
      </dgm:t>
    </dgm:pt>
    <dgm:pt modelId="{0D2C2A00-AA61-42D3-8E41-14FE670F7604}" type="sibTrans" cxnId="{939EC5D6-F565-4498-A88A-78C8FDA79F0E}">
      <dgm:prSet/>
      <dgm:spPr/>
      <dgm:t>
        <a:bodyPr/>
        <a:lstStyle/>
        <a:p>
          <a:endParaRPr lang="uk-UA"/>
        </a:p>
      </dgm:t>
    </dgm:pt>
    <dgm:pt modelId="{E090C4F2-57FD-47B3-A44F-E656AE630020}" type="pres">
      <dgm:prSet presAssocID="{0B055E9F-BB9C-45CA-8322-A632E92D789D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B25D423F-DC17-411C-AB2D-52F43C8F5116}" type="pres">
      <dgm:prSet presAssocID="{0B055E9F-BB9C-45CA-8322-A632E92D789D}" presName="vNodes" presStyleCnt="0"/>
      <dgm:spPr/>
    </dgm:pt>
    <dgm:pt modelId="{31F02F3A-2BF1-4E72-BCE0-5B2C30145573}" type="pres">
      <dgm:prSet presAssocID="{90B12A39-8A88-4331-BB72-571FBF763A37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8711F7C4-C196-4C6E-9AA8-58EDD2BD475D}" type="pres">
      <dgm:prSet presAssocID="{0B055E9F-BB9C-45CA-8322-A632E92D789D}" presName="sibTransLast" presStyleLbl="sibTrans2D1" presStyleIdx="0" presStyleCnt="1"/>
      <dgm:spPr/>
      <dgm:t>
        <a:bodyPr/>
        <a:lstStyle/>
        <a:p>
          <a:endParaRPr lang="uk-UA"/>
        </a:p>
      </dgm:t>
    </dgm:pt>
    <dgm:pt modelId="{A22B2367-FDD1-4EA3-A929-6D591BAE99EE}" type="pres">
      <dgm:prSet presAssocID="{0B055E9F-BB9C-45CA-8322-A632E92D789D}" presName="connectorText" presStyleLbl="sibTrans2D1" presStyleIdx="0" presStyleCnt="1"/>
      <dgm:spPr/>
      <dgm:t>
        <a:bodyPr/>
        <a:lstStyle/>
        <a:p>
          <a:endParaRPr lang="uk-UA"/>
        </a:p>
      </dgm:t>
    </dgm:pt>
    <dgm:pt modelId="{EB151035-2B82-4DDF-B937-AD0FCD9E4BF8}" type="pres">
      <dgm:prSet presAssocID="{0B055E9F-BB9C-45CA-8322-A632E92D789D}" presName="last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939EC5D6-F565-4498-A88A-78C8FDA79F0E}" srcId="{0B055E9F-BB9C-45CA-8322-A632E92D789D}" destId="{1158E21E-0158-4F3D-9747-5F55FA108606}" srcOrd="1" destOrd="0" parTransId="{843D877D-0713-409C-8D57-A7718D83D818}" sibTransId="{0D2C2A00-AA61-42D3-8E41-14FE670F7604}"/>
    <dgm:cxn modelId="{23CA56C1-8AFE-4FB1-B7AF-5A59041FEC66}" srcId="{0B055E9F-BB9C-45CA-8322-A632E92D789D}" destId="{90B12A39-8A88-4331-BB72-571FBF763A37}" srcOrd="0" destOrd="0" parTransId="{FA198979-C4BF-4C79-BA6E-B66C3DCA11B2}" sibTransId="{4DB7C004-89A2-4303-B5DA-4D64416436DD}"/>
    <dgm:cxn modelId="{125C83E8-991D-40DC-BF0D-CFD1F89B0134}" type="presOf" srcId="{90B12A39-8A88-4331-BB72-571FBF763A37}" destId="{31F02F3A-2BF1-4E72-BCE0-5B2C30145573}" srcOrd="0" destOrd="0" presId="urn:microsoft.com/office/officeart/2005/8/layout/equation2"/>
    <dgm:cxn modelId="{619190B6-5273-40D8-82A6-42113764D4EB}" type="presOf" srcId="{1158E21E-0158-4F3D-9747-5F55FA108606}" destId="{EB151035-2B82-4DDF-B937-AD0FCD9E4BF8}" srcOrd="0" destOrd="0" presId="urn:microsoft.com/office/officeart/2005/8/layout/equation2"/>
    <dgm:cxn modelId="{BF290E19-3CEC-44AC-BBEC-F99CF9E9EF1F}" type="presOf" srcId="{4DB7C004-89A2-4303-B5DA-4D64416436DD}" destId="{A22B2367-FDD1-4EA3-A929-6D591BAE99EE}" srcOrd="1" destOrd="0" presId="urn:microsoft.com/office/officeart/2005/8/layout/equation2"/>
    <dgm:cxn modelId="{A6353427-A5BE-443C-87F1-8DB12FA6CC32}" type="presOf" srcId="{0B055E9F-BB9C-45CA-8322-A632E92D789D}" destId="{E090C4F2-57FD-47B3-A44F-E656AE630020}" srcOrd="0" destOrd="0" presId="urn:microsoft.com/office/officeart/2005/8/layout/equation2"/>
    <dgm:cxn modelId="{36F04F03-4589-44B0-97DC-4C3F06B7577D}" type="presOf" srcId="{4DB7C004-89A2-4303-B5DA-4D64416436DD}" destId="{8711F7C4-C196-4C6E-9AA8-58EDD2BD475D}" srcOrd="0" destOrd="0" presId="urn:microsoft.com/office/officeart/2005/8/layout/equation2"/>
    <dgm:cxn modelId="{CE3D4E1B-1EA8-4521-AD21-54CC846F8CEA}" type="presParOf" srcId="{E090C4F2-57FD-47B3-A44F-E656AE630020}" destId="{B25D423F-DC17-411C-AB2D-52F43C8F5116}" srcOrd="0" destOrd="0" presId="urn:microsoft.com/office/officeart/2005/8/layout/equation2"/>
    <dgm:cxn modelId="{AB58B45E-D43D-4DDE-B1BE-AFEB3CCD98AA}" type="presParOf" srcId="{B25D423F-DC17-411C-AB2D-52F43C8F5116}" destId="{31F02F3A-2BF1-4E72-BCE0-5B2C30145573}" srcOrd="0" destOrd="0" presId="urn:microsoft.com/office/officeart/2005/8/layout/equation2"/>
    <dgm:cxn modelId="{C7076015-F7B5-4E36-9393-8F2BFDA17EC2}" type="presParOf" srcId="{E090C4F2-57FD-47B3-A44F-E656AE630020}" destId="{8711F7C4-C196-4C6E-9AA8-58EDD2BD475D}" srcOrd="1" destOrd="0" presId="urn:microsoft.com/office/officeart/2005/8/layout/equation2"/>
    <dgm:cxn modelId="{EA28816C-2166-49CC-AC52-8E4903036D3E}" type="presParOf" srcId="{8711F7C4-C196-4C6E-9AA8-58EDD2BD475D}" destId="{A22B2367-FDD1-4EA3-A929-6D591BAE99EE}" srcOrd="0" destOrd="0" presId="urn:microsoft.com/office/officeart/2005/8/layout/equation2"/>
    <dgm:cxn modelId="{9EC9D788-3C52-4D49-8D01-2604E2D7757F}" type="presParOf" srcId="{E090C4F2-57FD-47B3-A44F-E656AE630020}" destId="{EB151035-2B82-4DDF-B937-AD0FCD9E4BF8}" srcOrd="2" destOrd="0" presId="urn:microsoft.com/office/officeart/2005/8/layout/equati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CBFE36A7-5847-4CF6-9B9E-B91DC0AECA8D}" type="doc">
      <dgm:prSet loTypeId="urn:microsoft.com/office/officeart/2005/8/layout/lProcess2" loCatId="list" qsTypeId="urn:microsoft.com/office/officeart/2005/8/quickstyle/simple3" qsCatId="simple" csTypeId="urn:microsoft.com/office/officeart/2005/8/colors/colorful2" csCatId="colorful" phldr="1"/>
      <dgm:spPr/>
      <dgm:t>
        <a:bodyPr/>
        <a:lstStyle/>
        <a:p>
          <a:endParaRPr lang="uk-UA"/>
        </a:p>
      </dgm:t>
    </dgm:pt>
    <dgm:pt modelId="{305AC304-EAB7-4344-A95C-5BA86B05911D}">
      <dgm:prSet phldrT="[Текст]"/>
      <dgm:spPr/>
      <dgm:t>
        <a:bodyPr/>
        <a:lstStyle/>
        <a:p>
          <a:r>
            <a:rPr lang="ru-RU" b="1" dirty="0" err="1" smtClean="0"/>
            <a:t>Фільтр</a:t>
          </a:r>
          <a:r>
            <a:rPr lang="ru-RU" b="1" dirty="0" smtClean="0"/>
            <a:t> по </a:t>
          </a:r>
          <a:r>
            <a:rPr lang="ru-RU" b="1" dirty="0" err="1" smtClean="0"/>
            <a:t>виділеному</a:t>
          </a:r>
          <a:r>
            <a:rPr lang="ru-RU" b="1" dirty="0" smtClean="0"/>
            <a:t> фрагменту</a:t>
          </a:r>
          <a:endParaRPr lang="uk-UA" dirty="0"/>
        </a:p>
      </dgm:t>
    </dgm:pt>
    <dgm:pt modelId="{65E74325-C2AA-4783-8074-A78CD43B83A7}" type="parTrans" cxnId="{202C0477-6C2A-4FB8-A2FA-FE6EB0593E17}">
      <dgm:prSet/>
      <dgm:spPr/>
      <dgm:t>
        <a:bodyPr/>
        <a:lstStyle/>
        <a:p>
          <a:endParaRPr lang="uk-UA"/>
        </a:p>
      </dgm:t>
    </dgm:pt>
    <dgm:pt modelId="{A2F88408-F0EF-405B-8A9B-6C9BCD5A2CC5}" type="sibTrans" cxnId="{202C0477-6C2A-4FB8-A2FA-FE6EB0593E17}">
      <dgm:prSet/>
      <dgm:spPr/>
      <dgm:t>
        <a:bodyPr/>
        <a:lstStyle/>
        <a:p>
          <a:endParaRPr lang="uk-UA"/>
        </a:p>
      </dgm:t>
    </dgm:pt>
    <dgm:pt modelId="{5C277CC3-9D78-469D-96D7-F5C39D684D72}">
      <dgm:prSet phldrT="[Текст]"/>
      <dgm:spPr/>
      <dgm:t>
        <a:bodyPr/>
        <a:lstStyle/>
        <a:p>
          <a:r>
            <a:rPr lang="ru-RU" smtClean="0"/>
            <a:t>У результаті цього фільтру будуть відібрані записи, що містять в полі те значення, яке ви виділили</a:t>
          </a:r>
          <a:endParaRPr lang="uk-UA"/>
        </a:p>
      </dgm:t>
    </dgm:pt>
    <dgm:pt modelId="{920D5F09-02CF-4C03-A6FC-52CF421902B9}" type="parTrans" cxnId="{04CBC987-B6A0-48D0-B24F-D70DBDBB4FB6}">
      <dgm:prSet/>
      <dgm:spPr/>
      <dgm:t>
        <a:bodyPr/>
        <a:lstStyle/>
        <a:p>
          <a:endParaRPr lang="uk-UA"/>
        </a:p>
      </dgm:t>
    </dgm:pt>
    <dgm:pt modelId="{5E7E1850-6C89-4A98-8EFB-DA2BFD6BDB7C}" type="sibTrans" cxnId="{04CBC987-B6A0-48D0-B24F-D70DBDBB4FB6}">
      <dgm:prSet/>
      <dgm:spPr/>
      <dgm:t>
        <a:bodyPr/>
        <a:lstStyle/>
        <a:p>
          <a:endParaRPr lang="uk-UA"/>
        </a:p>
      </dgm:t>
    </dgm:pt>
    <dgm:pt modelId="{CD9E12EC-7E78-4244-9D9F-1AE7A94001C5}">
      <dgm:prSet phldrT="[Текст]"/>
      <dgm:spPr/>
      <dgm:t>
        <a:bodyPr/>
        <a:lstStyle/>
        <a:p>
          <a:r>
            <a:rPr lang="uk-UA" b="1" noProof="0" dirty="0" smtClean="0"/>
            <a:t>Звичайний фільтр</a:t>
          </a:r>
          <a:endParaRPr lang="uk-UA" noProof="0" dirty="0"/>
        </a:p>
      </dgm:t>
    </dgm:pt>
    <dgm:pt modelId="{40C81846-A06D-431C-937D-EB229D08A468}" type="parTrans" cxnId="{58261D54-064C-437B-AD6E-AB94A8F5B719}">
      <dgm:prSet/>
      <dgm:spPr/>
      <dgm:t>
        <a:bodyPr/>
        <a:lstStyle/>
        <a:p>
          <a:endParaRPr lang="uk-UA"/>
        </a:p>
      </dgm:t>
    </dgm:pt>
    <dgm:pt modelId="{1537A14D-AC1D-4C4D-8D01-1F3592E7F1D4}" type="sibTrans" cxnId="{58261D54-064C-437B-AD6E-AB94A8F5B719}">
      <dgm:prSet/>
      <dgm:spPr/>
      <dgm:t>
        <a:bodyPr/>
        <a:lstStyle/>
        <a:p>
          <a:endParaRPr lang="uk-UA"/>
        </a:p>
      </dgm:t>
    </dgm:pt>
    <dgm:pt modelId="{C9A95F18-AB6F-4044-9F55-00644419BEDA}">
      <dgm:prSet phldrT="[Текст]"/>
      <dgm:spPr/>
      <dgm:t>
        <a:bodyPr/>
        <a:lstStyle/>
        <a:p>
          <a:r>
            <a:rPr lang="ru-RU" dirty="0" err="1" smtClean="0"/>
            <a:t>Дозволяє</a:t>
          </a:r>
          <a:r>
            <a:rPr lang="ru-RU" dirty="0" smtClean="0"/>
            <a:t> </a:t>
          </a:r>
          <a:r>
            <a:rPr lang="ru-RU" dirty="0" err="1" smtClean="0"/>
            <a:t>відібрати</a:t>
          </a:r>
          <a:r>
            <a:rPr lang="ru-RU" dirty="0" smtClean="0"/>
            <a:t> записи шляхом </a:t>
          </a:r>
          <a:r>
            <a:rPr lang="ru-RU" dirty="0" err="1" smtClean="0"/>
            <a:t>уведення</a:t>
          </a:r>
          <a:r>
            <a:rPr lang="ru-RU" dirty="0" smtClean="0"/>
            <a:t> </a:t>
          </a:r>
          <a:r>
            <a:rPr lang="ru-RU" dirty="0" err="1" smtClean="0"/>
            <a:t>критеріїв</a:t>
          </a:r>
          <a:r>
            <a:rPr lang="ru-RU" dirty="0" smtClean="0"/>
            <a:t> у </a:t>
          </a:r>
          <a:r>
            <a:rPr lang="ru-RU" dirty="0" err="1" smtClean="0"/>
            <a:t>порожню</a:t>
          </a:r>
          <a:r>
            <a:rPr lang="ru-RU" dirty="0" smtClean="0"/>
            <a:t> </a:t>
          </a:r>
          <a:r>
            <a:rPr lang="ru-RU" dirty="0" err="1" smtClean="0"/>
            <a:t>таблицю</a:t>
          </a:r>
          <a:r>
            <a:rPr lang="ru-RU" dirty="0" smtClean="0"/>
            <a:t>, запит </a:t>
          </a:r>
          <a:r>
            <a:rPr lang="ru-RU" dirty="0" err="1" smtClean="0"/>
            <a:t>або</a:t>
          </a:r>
          <a:r>
            <a:rPr lang="ru-RU" dirty="0" smtClean="0"/>
            <a:t> форму</a:t>
          </a:r>
          <a:endParaRPr lang="uk-UA" dirty="0"/>
        </a:p>
      </dgm:t>
    </dgm:pt>
    <dgm:pt modelId="{424A9E64-8477-4EE5-8B9B-E1B8EA20367E}" type="parTrans" cxnId="{7B10B76D-AF38-4F6D-AE5B-8F954280A3E7}">
      <dgm:prSet/>
      <dgm:spPr/>
      <dgm:t>
        <a:bodyPr/>
        <a:lstStyle/>
        <a:p>
          <a:endParaRPr lang="uk-UA"/>
        </a:p>
      </dgm:t>
    </dgm:pt>
    <dgm:pt modelId="{EBB1DA8B-4BB6-4756-A27D-35ACA001D326}" type="sibTrans" cxnId="{7B10B76D-AF38-4F6D-AE5B-8F954280A3E7}">
      <dgm:prSet/>
      <dgm:spPr/>
      <dgm:t>
        <a:bodyPr/>
        <a:lstStyle/>
        <a:p>
          <a:endParaRPr lang="uk-UA"/>
        </a:p>
      </dgm:t>
    </dgm:pt>
    <dgm:pt modelId="{45B8CD00-3DA0-401B-9CBD-8A2034C06E9E}" type="pres">
      <dgm:prSet presAssocID="{CBFE36A7-5847-4CF6-9B9E-B91DC0AECA8D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ACC333A2-C264-49A0-B1A6-8C05B19E2C07}" type="pres">
      <dgm:prSet presAssocID="{305AC304-EAB7-4344-A95C-5BA86B05911D}" presName="compNode" presStyleCnt="0"/>
      <dgm:spPr/>
    </dgm:pt>
    <dgm:pt modelId="{D6ED7600-E133-49FA-80CE-1575E99346AF}" type="pres">
      <dgm:prSet presAssocID="{305AC304-EAB7-4344-A95C-5BA86B05911D}" presName="aNode" presStyleLbl="bgShp" presStyleIdx="0" presStyleCnt="2"/>
      <dgm:spPr/>
      <dgm:t>
        <a:bodyPr/>
        <a:lstStyle/>
        <a:p>
          <a:endParaRPr lang="uk-UA"/>
        </a:p>
      </dgm:t>
    </dgm:pt>
    <dgm:pt modelId="{3A2E2999-35CD-4A4B-BE2D-7A5A43A3CCD9}" type="pres">
      <dgm:prSet presAssocID="{305AC304-EAB7-4344-A95C-5BA86B05911D}" presName="textNode" presStyleLbl="bgShp" presStyleIdx="0" presStyleCnt="2"/>
      <dgm:spPr/>
      <dgm:t>
        <a:bodyPr/>
        <a:lstStyle/>
        <a:p>
          <a:endParaRPr lang="uk-UA"/>
        </a:p>
      </dgm:t>
    </dgm:pt>
    <dgm:pt modelId="{E01C8A52-283C-4ACC-B312-734B178A141E}" type="pres">
      <dgm:prSet presAssocID="{305AC304-EAB7-4344-A95C-5BA86B05911D}" presName="compChildNode" presStyleCnt="0"/>
      <dgm:spPr/>
    </dgm:pt>
    <dgm:pt modelId="{118411F5-3232-4E31-9827-659A15EEC111}" type="pres">
      <dgm:prSet presAssocID="{305AC304-EAB7-4344-A95C-5BA86B05911D}" presName="theInnerList" presStyleCnt="0"/>
      <dgm:spPr/>
    </dgm:pt>
    <dgm:pt modelId="{081AD415-951D-4D39-939A-5C5F1F78A16D}" type="pres">
      <dgm:prSet presAssocID="{5C277CC3-9D78-469D-96D7-F5C39D684D72}" presName="child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729518A8-F526-48E9-A74F-C3A96839F964}" type="pres">
      <dgm:prSet presAssocID="{305AC304-EAB7-4344-A95C-5BA86B05911D}" presName="aSpace" presStyleCnt="0"/>
      <dgm:spPr/>
    </dgm:pt>
    <dgm:pt modelId="{80C08905-5F46-4658-B62D-9D87D7FAD581}" type="pres">
      <dgm:prSet presAssocID="{CD9E12EC-7E78-4244-9D9F-1AE7A94001C5}" presName="compNode" presStyleCnt="0"/>
      <dgm:spPr/>
    </dgm:pt>
    <dgm:pt modelId="{A90808E3-D46D-4245-8B96-B7E2DAAE7F8E}" type="pres">
      <dgm:prSet presAssocID="{CD9E12EC-7E78-4244-9D9F-1AE7A94001C5}" presName="aNode" presStyleLbl="bgShp" presStyleIdx="1" presStyleCnt="2"/>
      <dgm:spPr/>
      <dgm:t>
        <a:bodyPr/>
        <a:lstStyle/>
        <a:p>
          <a:endParaRPr lang="uk-UA"/>
        </a:p>
      </dgm:t>
    </dgm:pt>
    <dgm:pt modelId="{EBC49800-3603-42FC-BC0C-2782064248DC}" type="pres">
      <dgm:prSet presAssocID="{CD9E12EC-7E78-4244-9D9F-1AE7A94001C5}" presName="textNode" presStyleLbl="bgShp" presStyleIdx="1" presStyleCnt="2"/>
      <dgm:spPr/>
      <dgm:t>
        <a:bodyPr/>
        <a:lstStyle/>
        <a:p>
          <a:endParaRPr lang="uk-UA"/>
        </a:p>
      </dgm:t>
    </dgm:pt>
    <dgm:pt modelId="{74C0A035-A7A0-4E5A-8006-66E93C3401B2}" type="pres">
      <dgm:prSet presAssocID="{CD9E12EC-7E78-4244-9D9F-1AE7A94001C5}" presName="compChildNode" presStyleCnt="0"/>
      <dgm:spPr/>
    </dgm:pt>
    <dgm:pt modelId="{C8B9DA7B-E32E-4EEA-813E-BDF67E20EF9A}" type="pres">
      <dgm:prSet presAssocID="{CD9E12EC-7E78-4244-9D9F-1AE7A94001C5}" presName="theInnerList" presStyleCnt="0"/>
      <dgm:spPr/>
    </dgm:pt>
    <dgm:pt modelId="{FB9233AB-4648-4CCA-AEFE-6230733E66DF}" type="pres">
      <dgm:prSet presAssocID="{C9A95F18-AB6F-4044-9F55-00644419BEDA}" presName="child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DA3E7C19-441C-49EF-AEA2-8620A89696AB}" type="presOf" srcId="{305AC304-EAB7-4344-A95C-5BA86B05911D}" destId="{D6ED7600-E133-49FA-80CE-1575E99346AF}" srcOrd="0" destOrd="0" presId="urn:microsoft.com/office/officeart/2005/8/layout/lProcess2"/>
    <dgm:cxn modelId="{E375A02B-7A6D-4EB8-8823-B9314E1205CA}" type="presOf" srcId="{CBFE36A7-5847-4CF6-9B9E-B91DC0AECA8D}" destId="{45B8CD00-3DA0-401B-9CBD-8A2034C06E9E}" srcOrd="0" destOrd="0" presId="urn:microsoft.com/office/officeart/2005/8/layout/lProcess2"/>
    <dgm:cxn modelId="{8D05DDE7-2E84-4D7F-A116-F026EAB34A6A}" type="presOf" srcId="{305AC304-EAB7-4344-A95C-5BA86B05911D}" destId="{3A2E2999-35CD-4A4B-BE2D-7A5A43A3CCD9}" srcOrd="1" destOrd="0" presId="urn:microsoft.com/office/officeart/2005/8/layout/lProcess2"/>
    <dgm:cxn modelId="{7A47528C-388F-4DBD-9B28-25688E46EB2E}" type="presOf" srcId="{CD9E12EC-7E78-4244-9D9F-1AE7A94001C5}" destId="{A90808E3-D46D-4245-8B96-B7E2DAAE7F8E}" srcOrd="0" destOrd="0" presId="urn:microsoft.com/office/officeart/2005/8/layout/lProcess2"/>
    <dgm:cxn modelId="{7B10B76D-AF38-4F6D-AE5B-8F954280A3E7}" srcId="{CD9E12EC-7E78-4244-9D9F-1AE7A94001C5}" destId="{C9A95F18-AB6F-4044-9F55-00644419BEDA}" srcOrd="0" destOrd="0" parTransId="{424A9E64-8477-4EE5-8B9B-E1B8EA20367E}" sibTransId="{EBB1DA8B-4BB6-4756-A27D-35ACA001D326}"/>
    <dgm:cxn modelId="{98BCD209-DFEE-4CDC-B7C3-03849B4A7045}" type="presOf" srcId="{C9A95F18-AB6F-4044-9F55-00644419BEDA}" destId="{FB9233AB-4648-4CCA-AEFE-6230733E66DF}" srcOrd="0" destOrd="0" presId="urn:microsoft.com/office/officeart/2005/8/layout/lProcess2"/>
    <dgm:cxn modelId="{6E48FFE4-0B1B-4A6F-BAA7-2EFCDF9E085C}" type="presOf" srcId="{5C277CC3-9D78-469D-96D7-F5C39D684D72}" destId="{081AD415-951D-4D39-939A-5C5F1F78A16D}" srcOrd="0" destOrd="0" presId="urn:microsoft.com/office/officeart/2005/8/layout/lProcess2"/>
    <dgm:cxn modelId="{202C0477-6C2A-4FB8-A2FA-FE6EB0593E17}" srcId="{CBFE36A7-5847-4CF6-9B9E-B91DC0AECA8D}" destId="{305AC304-EAB7-4344-A95C-5BA86B05911D}" srcOrd="0" destOrd="0" parTransId="{65E74325-C2AA-4783-8074-A78CD43B83A7}" sibTransId="{A2F88408-F0EF-405B-8A9B-6C9BCD5A2CC5}"/>
    <dgm:cxn modelId="{58261D54-064C-437B-AD6E-AB94A8F5B719}" srcId="{CBFE36A7-5847-4CF6-9B9E-B91DC0AECA8D}" destId="{CD9E12EC-7E78-4244-9D9F-1AE7A94001C5}" srcOrd="1" destOrd="0" parTransId="{40C81846-A06D-431C-937D-EB229D08A468}" sibTransId="{1537A14D-AC1D-4C4D-8D01-1F3592E7F1D4}"/>
    <dgm:cxn modelId="{9BD72B46-AC9F-4B04-BB27-0CCF10ED443F}" type="presOf" srcId="{CD9E12EC-7E78-4244-9D9F-1AE7A94001C5}" destId="{EBC49800-3603-42FC-BC0C-2782064248DC}" srcOrd="1" destOrd="0" presId="urn:microsoft.com/office/officeart/2005/8/layout/lProcess2"/>
    <dgm:cxn modelId="{04CBC987-B6A0-48D0-B24F-D70DBDBB4FB6}" srcId="{305AC304-EAB7-4344-A95C-5BA86B05911D}" destId="{5C277CC3-9D78-469D-96D7-F5C39D684D72}" srcOrd="0" destOrd="0" parTransId="{920D5F09-02CF-4C03-A6FC-52CF421902B9}" sibTransId="{5E7E1850-6C89-4A98-8EFB-DA2BFD6BDB7C}"/>
    <dgm:cxn modelId="{6B8FB639-3602-499B-B332-FF147F801A7B}" type="presParOf" srcId="{45B8CD00-3DA0-401B-9CBD-8A2034C06E9E}" destId="{ACC333A2-C264-49A0-B1A6-8C05B19E2C07}" srcOrd="0" destOrd="0" presId="urn:microsoft.com/office/officeart/2005/8/layout/lProcess2"/>
    <dgm:cxn modelId="{0CF903D7-5042-48CF-89F7-FA0623557B1C}" type="presParOf" srcId="{ACC333A2-C264-49A0-B1A6-8C05B19E2C07}" destId="{D6ED7600-E133-49FA-80CE-1575E99346AF}" srcOrd="0" destOrd="0" presId="urn:microsoft.com/office/officeart/2005/8/layout/lProcess2"/>
    <dgm:cxn modelId="{78B8F7FE-1D74-487C-BDCE-A49D223C225F}" type="presParOf" srcId="{ACC333A2-C264-49A0-B1A6-8C05B19E2C07}" destId="{3A2E2999-35CD-4A4B-BE2D-7A5A43A3CCD9}" srcOrd="1" destOrd="0" presId="urn:microsoft.com/office/officeart/2005/8/layout/lProcess2"/>
    <dgm:cxn modelId="{BD917F72-A77B-4968-9629-57B6FABDFED4}" type="presParOf" srcId="{ACC333A2-C264-49A0-B1A6-8C05B19E2C07}" destId="{E01C8A52-283C-4ACC-B312-734B178A141E}" srcOrd="2" destOrd="0" presId="urn:microsoft.com/office/officeart/2005/8/layout/lProcess2"/>
    <dgm:cxn modelId="{0DA5A5D1-F8C6-4E49-A34B-5E7954507921}" type="presParOf" srcId="{E01C8A52-283C-4ACC-B312-734B178A141E}" destId="{118411F5-3232-4E31-9827-659A15EEC111}" srcOrd="0" destOrd="0" presId="urn:microsoft.com/office/officeart/2005/8/layout/lProcess2"/>
    <dgm:cxn modelId="{4EF9CA39-F054-4391-96D4-F014FB631451}" type="presParOf" srcId="{118411F5-3232-4E31-9827-659A15EEC111}" destId="{081AD415-951D-4D39-939A-5C5F1F78A16D}" srcOrd="0" destOrd="0" presId="urn:microsoft.com/office/officeart/2005/8/layout/lProcess2"/>
    <dgm:cxn modelId="{A015F78E-25CF-4389-A06B-E2BA72596832}" type="presParOf" srcId="{45B8CD00-3DA0-401B-9CBD-8A2034C06E9E}" destId="{729518A8-F526-48E9-A74F-C3A96839F964}" srcOrd="1" destOrd="0" presId="urn:microsoft.com/office/officeart/2005/8/layout/lProcess2"/>
    <dgm:cxn modelId="{88A7CCC4-E7CB-4E04-8A03-D5A32413C34E}" type="presParOf" srcId="{45B8CD00-3DA0-401B-9CBD-8A2034C06E9E}" destId="{80C08905-5F46-4658-B62D-9D87D7FAD581}" srcOrd="2" destOrd="0" presId="urn:microsoft.com/office/officeart/2005/8/layout/lProcess2"/>
    <dgm:cxn modelId="{47A26D8A-8EEB-4607-A120-D01EC2900B5B}" type="presParOf" srcId="{80C08905-5F46-4658-B62D-9D87D7FAD581}" destId="{A90808E3-D46D-4245-8B96-B7E2DAAE7F8E}" srcOrd="0" destOrd="0" presId="urn:microsoft.com/office/officeart/2005/8/layout/lProcess2"/>
    <dgm:cxn modelId="{EC5A1D3E-D9A8-4488-9C2A-C0D05638DF09}" type="presParOf" srcId="{80C08905-5F46-4658-B62D-9D87D7FAD581}" destId="{EBC49800-3603-42FC-BC0C-2782064248DC}" srcOrd="1" destOrd="0" presId="urn:microsoft.com/office/officeart/2005/8/layout/lProcess2"/>
    <dgm:cxn modelId="{0D3B9781-065E-4759-BD49-186C01333046}" type="presParOf" srcId="{80C08905-5F46-4658-B62D-9D87D7FAD581}" destId="{74C0A035-A7A0-4E5A-8006-66E93C3401B2}" srcOrd="2" destOrd="0" presId="urn:microsoft.com/office/officeart/2005/8/layout/lProcess2"/>
    <dgm:cxn modelId="{7756F700-F454-4360-883A-D57C042D2ACD}" type="presParOf" srcId="{74C0A035-A7A0-4E5A-8006-66E93C3401B2}" destId="{C8B9DA7B-E32E-4EEA-813E-BDF67E20EF9A}" srcOrd="0" destOrd="0" presId="urn:microsoft.com/office/officeart/2005/8/layout/lProcess2"/>
    <dgm:cxn modelId="{E25E46AF-1E89-4D7C-9791-47EA66A9309B}" type="presParOf" srcId="{C8B9DA7B-E32E-4EEA-813E-BDF67E20EF9A}" destId="{FB9233AB-4648-4CCA-AEFE-6230733E66DF}" srcOrd="0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CBFE36A7-5847-4CF6-9B9E-B91DC0AECA8D}" type="doc">
      <dgm:prSet loTypeId="urn:microsoft.com/office/officeart/2005/8/layout/lProcess2" loCatId="list" qsTypeId="urn:microsoft.com/office/officeart/2005/8/quickstyle/simple3" qsCatId="simple" csTypeId="urn:microsoft.com/office/officeart/2005/8/colors/colorful2" csCatId="colorful" phldr="1"/>
      <dgm:spPr/>
      <dgm:t>
        <a:bodyPr/>
        <a:lstStyle/>
        <a:p>
          <a:endParaRPr lang="uk-UA"/>
        </a:p>
      </dgm:t>
    </dgm:pt>
    <dgm:pt modelId="{305AC304-EAB7-4344-A95C-5BA86B05911D}">
      <dgm:prSet phldrT="[Текст]"/>
      <dgm:spPr/>
      <dgm:t>
        <a:bodyPr/>
        <a:lstStyle/>
        <a:p>
          <a:r>
            <a:rPr lang="uk-UA" b="1" noProof="0" dirty="0" smtClean="0"/>
            <a:t>Розширений фільтр</a:t>
          </a:r>
          <a:endParaRPr lang="uk-UA" noProof="0" dirty="0"/>
        </a:p>
      </dgm:t>
    </dgm:pt>
    <dgm:pt modelId="{65E74325-C2AA-4783-8074-A78CD43B83A7}" type="parTrans" cxnId="{202C0477-6C2A-4FB8-A2FA-FE6EB0593E17}">
      <dgm:prSet/>
      <dgm:spPr/>
      <dgm:t>
        <a:bodyPr/>
        <a:lstStyle/>
        <a:p>
          <a:endParaRPr lang="uk-UA" noProof="0" dirty="0"/>
        </a:p>
      </dgm:t>
    </dgm:pt>
    <dgm:pt modelId="{A2F88408-F0EF-405B-8A9B-6C9BCD5A2CC5}" type="sibTrans" cxnId="{202C0477-6C2A-4FB8-A2FA-FE6EB0593E17}">
      <dgm:prSet/>
      <dgm:spPr/>
      <dgm:t>
        <a:bodyPr/>
        <a:lstStyle/>
        <a:p>
          <a:endParaRPr lang="uk-UA" noProof="0" dirty="0"/>
        </a:p>
      </dgm:t>
    </dgm:pt>
    <dgm:pt modelId="{CD9E12EC-7E78-4244-9D9F-1AE7A94001C5}">
      <dgm:prSet phldrT="[Текст]"/>
      <dgm:spPr/>
      <dgm:t>
        <a:bodyPr/>
        <a:lstStyle/>
        <a:p>
          <a:r>
            <a:rPr lang="uk-UA" noProof="0" dirty="0" smtClean="0"/>
            <a:t>Поле</a:t>
          </a:r>
          <a:r>
            <a:rPr lang="uk-UA" b="1" noProof="0" dirty="0" smtClean="0"/>
            <a:t> фільтр "для"</a:t>
          </a:r>
          <a:endParaRPr lang="uk-UA" noProof="0" dirty="0"/>
        </a:p>
      </dgm:t>
    </dgm:pt>
    <dgm:pt modelId="{40C81846-A06D-431C-937D-EB229D08A468}" type="parTrans" cxnId="{58261D54-064C-437B-AD6E-AB94A8F5B719}">
      <dgm:prSet/>
      <dgm:spPr/>
      <dgm:t>
        <a:bodyPr/>
        <a:lstStyle/>
        <a:p>
          <a:endParaRPr lang="uk-UA" noProof="0" dirty="0"/>
        </a:p>
      </dgm:t>
    </dgm:pt>
    <dgm:pt modelId="{1537A14D-AC1D-4C4D-8D01-1F3592E7F1D4}" type="sibTrans" cxnId="{58261D54-064C-437B-AD6E-AB94A8F5B719}">
      <dgm:prSet/>
      <dgm:spPr/>
      <dgm:t>
        <a:bodyPr/>
        <a:lstStyle/>
        <a:p>
          <a:endParaRPr lang="uk-UA" noProof="0" dirty="0"/>
        </a:p>
      </dgm:t>
    </dgm:pt>
    <dgm:pt modelId="{C9A95F18-AB6F-4044-9F55-00644419BEDA}">
      <dgm:prSet phldrT="[Текст]"/>
      <dgm:spPr/>
      <dgm:t>
        <a:bodyPr/>
        <a:lstStyle/>
        <a:p>
          <a:r>
            <a:rPr lang="uk-UA" noProof="0" dirty="0" smtClean="0"/>
            <a:t>Використовується, якщо фокус введення знаходиться в полі таблиці і необхідно ввести конкретне шукане значення чи вираз, результат якого використовується як умова відбору.</a:t>
          </a:r>
          <a:endParaRPr lang="uk-UA" noProof="0" dirty="0"/>
        </a:p>
      </dgm:t>
    </dgm:pt>
    <dgm:pt modelId="{424A9E64-8477-4EE5-8B9B-E1B8EA20367E}" type="parTrans" cxnId="{7B10B76D-AF38-4F6D-AE5B-8F954280A3E7}">
      <dgm:prSet/>
      <dgm:spPr/>
      <dgm:t>
        <a:bodyPr/>
        <a:lstStyle/>
        <a:p>
          <a:endParaRPr lang="uk-UA" noProof="0" dirty="0"/>
        </a:p>
      </dgm:t>
    </dgm:pt>
    <dgm:pt modelId="{EBB1DA8B-4BB6-4756-A27D-35ACA001D326}" type="sibTrans" cxnId="{7B10B76D-AF38-4F6D-AE5B-8F954280A3E7}">
      <dgm:prSet/>
      <dgm:spPr/>
      <dgm:t>
        <a:bodyPr/>
        <a:lstStyle/>
        <a:p>
          <a:endParaRPr lang="uk-UA" noProof="0" dirty="0"/>
        </a:p>
      </dgm:t>
    </dgm:pt>
    <dgm:pt modelId="{5C277CC3-9D78-469D-96D7-F5C39D684D72}">
      <dgm:prSet phldrT="[Текст]"/>
      <dgm:spPr/>
      <dgm:t>
        <a:bodyPr/>
        <a:lstStyle/>
        <a:p>
          <a:r>
            <a:rPr lang="uk-UA" noProof="0" dirty="0" smtClean="0"/>
            <a:t>Використовується, якщо потрібно відфільтрувати дані за кількома полями таблиці</a:t>
          </a:r>
          <a:endParaRPr lang="uk-UA" noProof="0" dirty="0"/>
        </a:p>
      </dgm:t>
    </dgm:pt>
    <dgm:pt modelId="{5E7E1850-6C89-4A98-8EFB-DA2BFD6BDB7C}" type="sibTrans" cxnId="{04CBC987-B6A0-48D0-B24F-D70DBDBB4FB6}">
      <dgm:prSet/>
      <dgm:spPr/>
      <dgm:t>
        <a:bodyPr/>
        <a:lstStyle/>
        <a:p>
          <a:endParaRPr lang="uk-UA" noProof="0" dirty="0"/>
        </a:p>
      </dgm:t>
    </dgm:pt>
    <dgm:pt modelId="{920D5F09-02CF-4C03-A6FC-52CF421902B9}" type="parTrans" cxnId="{04CBC987-B6A0-48D0-B24F-D70DBDBB4FB6}">
      <dgm:prSet/>
      <dgm:spPr/>
      <dgm:t>
        <a:bodyPr/>
        <a:lstStyle/>
        <a:p>
          <a:endParaRPr lang="uk-UA" noProof="0" dirty="0"/>
        </a:p>
      </dgm:t>
    </dgm:pt>
    <dgm:pt modelId="{45B8CD00-3DA0-401B-9CBD-8A2034C06E9E}" type="pres">
      <dgm:prSet presAssocID="{CBFE36A7-5847-4CF6-9B9E-B91DC0AECA8D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ACC333A2-C264-49A0-B1A6-8C05B19E2C07}" type="pres">
      <dgm:prSet presAssocID="{305AC304-EAB7-4344-A95C-5BA86B05911D}" presName="compNode" presStyleCnt="0"/>
      <dgm:spPr/>
    </dgm:pt>
    <dgm:pt modelId="{D6ED7600-E133-49FA-80CE-1575E99346AF}" type="pres">
      <dgm:prSet presAssocID="{305AC304-EAB7-4344-A95C-5BA86B05911D}" presName="aNode" presStyleLbl="bgShp" presStyleIdx="0" presStyleCnt="2"/>
      <dgm:spPr/>
      <dgm:t>
        <a:bodyPr/>
        <a:lstStyle/>
        <a:p>
          <a:endParaRPr lang="uk-UA"/>
        </a:p>
      </dgm:t>
    </dgm:pt>
    <dgm:pt modelId="{3A2E2999-35CD-4A4B-BE2D-7A5A43A3CCD9}" type="pres">
      <dgm:prSet presAssocID="{305AC304-EAB7-4344-A95C-5BA86B05911D}" presName="textNode" presStyleLbl="bgShp" presStyleIdx="0" presStyleCnt="2"/>
      <dgm:spPr/>
      <dgm:t>
        <a:bodyPr/>
        <a:lstStyle/>
        <a:p>
          <a:endParaRPr lang="uk-UA"/>
        </a:p>
      </dgm:t>
    </dgm:pt>
    <dgm:pt modelId="{E01C8A52-283C-4ACC-B312-734B178A141E}" type="pres">
      <dgm:prSet presAssocID="{305AC304-EAB7-4344-A95C-5BA86B05911D}" presName="compChildNode" presStyleCnt="0"/>
      <dgm:spPr/>
    </dgm:pt>
    <dgm:pt modelId="{118411F5-3232-4E31-9827-659A15EEC111}" type="pres">
      <dgm:prSet presAssocID="{305AC304-EAB7-4344-A95C-5BA86B05911D}" presName="theInnerList" presStyleCnt="0"/>
      <dgm:spPr/>
    </dgm:pt>
    <dgm:pt modelId="{081AD415-951D-4D39-939A-5C5F1F78A16D}" type="pres">
      <dgm:prSet presAssocID="{5C277CC3-9D78-469D-96D7-F5C39D684D72}" presName="child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729518A8-F526-48E9-A74F-C3A96839F964}" type="pres">
      <dgm:prSet presAssocID="{305AC304-EAB7-4344-A95C-5BA86B05911D}" presName="aSpace" presStyleCnt="0"/>
      <dgm:spPr/>
    </dgm:pt>
    <dgm:pt modelId="{80C08905-5F46-4658-B62D-9D87D7FAD581}" type="pres">
      <dgm:prSet presAssocID="{CD9E12EC-7E78-4244-9D9F-1AE7A94001C5}" presName="compNode" presStyleCnt="0"/>
      <dgm:spPr/>
    </dgm:pt>
    <dgm:pt modelId="{A90808E3-D46D-4245-8B96-B7E2DAAE7F8E}" type="pres">
      <dgm:prSet presAssocID="{CD9E12EC-7E78-4244-9D9F-1AE7A94001C5}" presName="aNode" presStyleLbl="bgShp" presStyleIdx="1" presStyleCnt="2"/>
      <dgm:spPr/>
      <dgm:t>
        <a:bodyPr/>
        <a:lstStyle/>
        <a:p>
          <a:endParaRPr lang="uk-UA"/>
        </a:p>
      </dgm:t>
    </dgm:pt>
    <dgm:pt modelId="{EBC49800-3603-42FC-BC0C-2782064248DC}" type="pres">
      <dgm:prSet presAssocID="{CD9E12EC-7E78-4244-9D9F-1AE7A94001C5}" presName="textNode" presStyleLbl="bgShp" presStyleIdx="1" presStyleCnt="2"/>
      <dgm:spPr/>
      <dgm:t>
        <a:bodyPr/>
        <a:lstStyle/>
        <a:p>
          <a:endParaRPr lang="uk-UA"/>
        </a:p>
      </dgm:t>
    </dgm:pt>
    <dgm:pt modelId="{74C0A035-A7A0-4E5A-8006-66E93C3401B2}" type="pres">
      <dgm:prSet presAssocID="{CD9E12EC-7E78-4244-9D9F-1AE7A94001C5}" presName="compChildNode" presStyleCnt="0"/>
      <dgm:spPr/>
    </dgm:pt>
    <dgm:pt modelId="{C8B9DA7B-E32E-4EEA-813E-BDF67E20EF9A}" type="pres">
      <dgm:prSet presAssocID="{CD9E12EC-7E78-4244-9D9F-1AE7A94001C5}" presName="theInnerList" presStyleCnt="0"/>
      <dgm:spPr/>
    </dgm:pt>
    <dgm:pt modelId="{FB9233AB-4648-4CCA-AEFE-6230733E66DF}" type="pres">
      <dgm:prSet presAssocID="{C9A95F18-AB6F-4044-9F55-00644419BEDA}" presName="child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94A88E1A-0C4B-4983-B1E8-5BCDD6C0B70C}" type="presOf" srcId="{C9A95F18-AB6F-4044-9F55-00644419BEDA}" destId="{FB9233AB-4648-4CCA-AEFE-6230733E66DF}" srcOrd="0" destOrd="0" presId="urn:microsoft.com/office/officeart/2005/8/layout/lProcess2"/>
    <dgm:cxn modelId="{CB55D65F-6513-4E58-ABE8-59E0BF5752C3}" type="presOf" srcId="{5C277CC3-9D78-469D-96D7-F5C39D684D72}" destId="{081AD415-951D-4D39-939A-5C5F1F78A16D}" srcOrd="0" destOrd="0" presId="urn:microsoft.com/office/officeart/2005/8/layout/lProcess2"/>
    <dgm:cxn modelId="{1C0C5742-0AE0-4E97-9636-524FEE035705}" type="presOf" srcId="{CD9E12EC-7E78-4244-9D9F-1AE7A94001C5}" destId="{EBC49800-3603-42FC-BC0C-2782064248DC}" srcOrd="1" destOrd="0" presId="urn:microsoft.com/office/officeart/2005/8/layout/lProcess2"/>
    <dgm:cxn modelId="{7B10B76D-AF38-4F6D-AE5B-8F954280A3E7}" srcId="{CD9E12EC-7E78-4244-9D9F-1AE7A94001C5}" destId="{C9A95F18-AB6F-4044-9F55-00644419BEDA}" srcOrd="0" destOrd="0" parTransId="{424A9E64-8477-4EE5-8B9B-E1B8EA20367E}" sibTransId="{EBB1DA8B-4BB6-4756-A27D-35ACA001D326}"/>
    <dgm:cxn modelId="{C81E8765-CE07-45A4-B92E-22A344A1E544}" type="presOf" srcId="{305AC304-EAB7-4344-A95C-5BA86B05911D}" destId="{3A2E2999-35CD-4A4B-BE2D-7A5A43A3CCD9}" srcOrd="1" destOrd="0" presId="urn:microsoft.com/office/officeart/2005/8/layout/lProcess2"/>
    <dgm:cxn modelId="{642D84B7-B7E8-4864-B401-4471DC71271A}" type="presOf" srcId="{CBFE36A7-5847-4CF6-9B9E-B91DC0AECA8D}" destId="{45B8CD00-3DA0-401B-9CBD-8A2034C06E9E}" srcOrd="0" destOrd="0" presId="urn:microsoft.com/office/officeart/2005/8/layout/lProcess2"/>
    <dgm:cxn modelId="{202C0477-6C2A-4FB8-A2FA-FE6EB0593E17}" srcId="{CBFE36A7-5847-4CF6-9B9E-B91DC0AECA8D}" destId="{305AC304-EAB7-4344-A95C-5BA86B05911D}" srcOrd="0" destOrd="0" parTransId="{65E74325-C2AA-4783-8074-A78CD43B83A7}" sibTransId="{A2F88408-F0EF-405B-8A9B-6C9BCD5A2CC5}"/>
    <dgm:cxn modelId="{58261D54-064C-437B-AD6E-AB94A8F5B719}" srcId="{CBFE36A7-5847-4CF6-9B9E-B91DC0AECA8D}" destId="{CD9E12EC-7E78-4244-9D9F-1AE7A94001C5}" srcOrd="1" destOrd="0" parTransId="{40C81846-A06D-431C-937D-EB229D08A468}" sibTransId="{1537A14D-AC1D-4C4D-8D01-1F3592E7F1D4}"/>
    <dgm:cxn modelId="{CCE5DE25-CF61-4558-BB6B-053A066C6EB9}" type="presOf" srcId="{CD9E12EC-7E78-4244-9D9F-1AE7A94001C5}" destId="{A90808E3-D46D-4245-8B96-B7E2DAAE7F8E}" srcOrd="0" destOrd="0" presId="urn:microsoft.com/office/officeart/2005/8/layout/lProcess2"/>
    <dgm:cxn modelId="{04CBC987-B6A0-48D0-B24F-D70DBDBB4FB6}" srcId="{305AC304-EAB7-4344-A95C-5BA86B05911D}" destId="{5C277CC3-9D78-469D-96D7-F5C39D684D72}" srcOrd="0" destOrd="0" parTransId="{920D5F09-02CF-4C03-A6FC-52CF421902B9}" sibTransId="{5E7E1850-6C89-4A98-8EFB-DA2BFD6BDB7C}"/>
    <dgm:cxn modelId="{DB17031E-94B1-488B-9765-CFE16F4C3536}" type="presOf" srcId="{305AC304-EAB7-4344-A95C-5BA86B05911D}" destId="{D6ED7600-E133-49FA-80CE-1575E99346AF}" srcOrd="0" destOrd="0" presId="urn:microsoft.com/office/officeart/2005/8/layout/lProcess2"/>
    <dgm:cxn modelId="{F8D0D63F-DE1B-414E-8F4F-E789412CE1F6}" type="presParOf" srcId="{45B8CD00-3DA0-401B-9CBD-8A2034C06E9E}" destId="{ACC333A2-C264-49A0-B1A6-8C05B19E2C07}" srcOrd="0" destOrd="0" presId="urn:microsoft.com/office/officeart/2005/8/layout/lProcess2"/>
    <dgm:cxn modelId="{D1E43115-0A8F-4D9C-95D9-182C4FDA3375}" type="presParOf" srcId="{ACC333A2-C264-49A0-B1A6-8C05B19E2C07}" destId="{D6ED7600-E133-49FA-80CE-1575E99346AF}" srcOrd="0" destOrd="0" presId="urn:microsoft.com/office/officeart/2005/8/layout/lProcess2"/>
    <dgm:cxn modelId="{29A2C600-4139-438D-A717-F916CD2C9FBD}" type="presParOf" srcId="{ACC333A2-C264-49A0-B1A6-8C05B19E2C07}" destId="{3A2E2999-35CD-4A4B-BE2D-7A5A43A3CCD9}" srcOrd="1" destOrd="0" presId="urn:microsoft.com/office/officeart/2005/8/layout/lProcess2"/>
    <dgm:cxn modelId="{5E9B4D4B-4C1B-4FD3-9818-5F8801176DA8}" type="presParOf" srcId="{ACC333A2-C264-49A0-B1A6-8C05B19E2C07}" destId="{E01C8A52-283C-4ACC-B312-734B178A141E}" srcOrd="2" destOrd="0" presId="urn:microsoft.com/office/officeart/2005/8/layout/lProcess2"/>
    <dgm:cxn modelId="{4831D977-0C01-4CBD-A772-8C5B1C7CADC3}" type="presParOf" srcId="{E01C8A52-283C-4ACC-B312-734B178A141E}" destId="{118411F5-3232-4E31-9827-659A15EEC111}" srcOrd="0" destOrd="0" presId="urn:microsoft.com/office/officeart/2005/8/layout/lProcess2"/>
    <dgm:cxn modelId="{6C006276-0228-4B22-A2D7-CF4D5EF798AA}" type="presParOf" srcId="{118411F5-3232-4E31-9827-659A15EEC111}" destId="{081AD415-951D-4D39-939A-5C5F1F78A16D}" srcOrd="0" destOrd="0" presId="urn:microsoft.com/office/officeart/2005/8/layout/lProcess2"/>
    <dgm:cxn modelId="{F15C72DC-FEAC-4AB0-9CDF-B19FFD998EB3}" type="presParOf" srcId="{45B8CD00-3DA0-401B-9CBD-8A2034C06E9E}" destId="{729518A8-F526-48E9-A74F-C3A96839F964}" srcOrd="1" destOrd="0" presId="urn:microsoft.com/office/officeart/2005/8/layout/lProcess2"/>
    <dgm:cxn modelId="{C41D350A-5A7F-4B97-AEA7-E1A30830037F}" type="presParOf" srcId="{45B8CD00-3DA0-401B-9CBD-8A2034C06E9E}" destId="{80C08905-5F46-4658-B62D-9D87D7FAD581}" srcOrd="2" destOrd="0" presId="urn:microsoft.com/office/officeart/2005/8/layout/lProcess2"/>
    <dgm:cxn modelId="{07285E3D-184E-4375-A5DB-5C2254C59D13}" type="presParOf" srcId="{80C08905-5F46-4658-B62D-9D87D7FAD581}" destId="{A90808E3-D46D-4245-8B96-B7E2DAAE7F8E}" srcOrd="0" destOrd="0" presId="urn:microsoft.com/office/officeart/2005/8/layout/lProcess2"/>
    <dgm:cxn modelId="{7A00836E-3D31-4098-8325-3C9CBE0A4B66}" type="presParOf" srcId="{80C08905-5F46-4658-B62D-9D87D7FAD581}" destId="{EBC49800-3603-42FC-BC0C-2782064248DC}" srcOrd="1" destOrd="0" presId="urn:microsoft.com/office/officeart/2005/8/layout/lProcess2"/>
    <dgm:cxn modelId="{8ADC29A7-FFCD-4248-8147-3F2D5749C25B}" type="presParOf" srcId="{80C08905-5F46-4658-B62D-9D87D7FAD581}" destId="{74C0A035-A7A0-4E5A-8006-66E93C3401B2}" srcOrd="2" destOrd="0" presId="urn:microsoft.com/office/officeart/2005/8/layout/lProcess2"/>
    <dgm:cxn modelId="{12A88CD2-1EB0-4F21-8AD3-70260018A080}" type="presParOf" srcId="{74C0A035-A7A0-4E5A-8006-66E93C3401B2}" destId="{C8B9DA7B-E32E-4EEA-813E-BDF67E20EF9A}" srcOrd="0" destOrd="0" presId="urn:microsoft.com/office/officeart/2005/8/layout/lProcess2"/>
    <dgm:cxn modelId="{58ADC214-4BB3-44CB-922F-A5CB47312A1E}" type="presParOf" srcId="{C8B9DA7B-E32E-4EEA-813E-BDF67E20EF9A}" destId="{FB9233AB-4648-4CCA-AEFE-6230733E66DF}" srcOrd="0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B055E9F-BB9C-45CA-8322-A632E92D789D}" type="doc">
      <dgm:prSet loTypeId="urn:microsoft.com/office/officeart/2005/8/layout/equation2" loCatId="process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uk-UA"/>
        </a:p>
      </dgm:t>
    </dgm:pt>
    <dgm:pt modelId="{90B12A39-8A88-4331-BB72-571FBF763A37}">
      <dgm:prSet phldrT="[Текст]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r>
            <a:rPr lang="uk-UA" b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Стовбці</a:t>
          </a:r>
          <a:endParaRPr lang="uk-UA" b="1" dirty="0">
            <a:solidFill>
              <a:schemeClr val="tx1">
                <a:lumMod val="95000"/>
                <a:lumOff val="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A198979-C4BF-4C79-BA6E-B66C3DCA11B2}" type="parTrans" cxnId="{23CA56C1-8AFE-4FB1-B7AF-5A59041FEC66}">
      <dgm:prSet/>
      <dgm:spPr/>
      <dgm:t>
        <a:bodyPr/>
        <a:lstStyle/>
        <a:p>
          <a:endParaRPr lang="uk-UA"/>
        </a:p>
      </dgm:t>
    </dgm:pt>
    <dgm:pt modelId="{4DB7C004-89A2-4303-B5DA-4D64416436DD}" type="sibTrans" cxnId="{23CA56C1-8AFE-4FB1-B7AF-5A59041FEC66}">
      <dgm:prSet/>
      <dgm:spPr/>
      <dgm:t>
        <a:bodyPr/>
        <a:lstStyle/>
        <a:p>
          <a:endParaRPr lang="uk-UA"/>
        </a:p>
      </dgm:t>
    </dgm:pt>
    <dgm:pt modelId="{1158E21E-0158-4F3D-9747-5F55FA108606}">
      <dgm:prSet phldrT="[Текст]"/>
      <dgm:spPr>
        <a:solidFill>
          <a:schemeClr val="accent4">
            <a:lumMod val="60000"/>
            <a:lumOff val="40000"/>
          </a:schemeClr>
        </a:solidFill>
      </dgm:spPr>
      <dgm:t>
        <a:bodyPr/>
        <a:lstStyle/>
        <a:p>
          <a:r>
            <a:rPr lang="uk-UA" b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Поля</a:t>
          </a:r>
          <a:endParaRPr lang="uk-UA" b="1" dirty="0">
            <a:solidFill>
              <a:schemeClr val="tx1">
                <a:lumMod val="95000"/>
                <a:lumOff val="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43D877D-0713-409C-8D57-A7718D83D818}" type="parTrans" cxnId="{939EC5D6-F565-4498-A88A-78C8FDA79F0E}">
      <dgm:prSet/>
      <dgm:spPr/>
      <dgm:t>
        <a:bodyPr/>
        <a:lstStyle/>
        <a:p>
          <a:endParaRPr lang="uk-UA"/>
        </a:p>
      </dgm:t>
    </dgm:pt>
    <dgm:pt modelId="{0D2C2A00-AA61-42D3-8E41-14FE670F7604}" type="sibTrans" cxnId="{939EC5D6-F565-4498-A88A-78C8FDA79F0E}">
      <dgm:prSet/>
      <dgm:spPr/>
      <dgm:t>
        <a:bodyPr/>
        <a:lstStyle/>
        <a:p>
          <a:endParaRPr lang="uk-UA"/>
        </a:p>
      </dgm:t>
    </dgm:pt>
    <dgm:pt modelId="{E090C4F2-57FD-47B3-A44F-E656AE630020}" type="pres">
      <dgm:prSet presAssocID="{0B055E9F-BB9C-45CA-8322-A632E92D789D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B25D423F-DC17-411C-AB2D-52F43C8F5116}" type="pres">
      <dgm:prSet presAssocID="{0B055E9F-BB9C-45CA-8322-A632E92D789D}" presName="vNodes" presStyleCnt="0"/>
      <dgm:spPr/>
    </dgm:pt>
    <dgm:pt modelId="{31F02F3A-2BF1-4E72-BCE0-5B2C30145573}" type="pres">
      <dgm:prSet presAssocID="{90B12A39-8A88-4331-BB72-571FBF763A37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8711F7C4-C196-4C6E-9AA8-58EDD2BD475D}" type="pres">
      <dgm:prSet presAssocID="{0B055E9F-BB9C-45CA-8322-A632E92D789D}" presName="sibTransLast" presStyleLbl="sibTrans2D1" presStyleIdx="0" presStyleCnt="1"/>
      <dgm:spPr/>
      <dgm:t>
        <a:bodyPr/>
        <a:lstStyle/>
        <a:p>
          <a:endParaRPr lang="uk-UA"/>
        </a:p>
      </dgm:t>
    </dgm:pt>
    <dgm:pt modelId="{A22B2367-FDD1-4EA3-A929-6D591BAE99EE}" type="pres">
      <dgm:prSet presAssocID="{0B055E9F-BB9C-45CA-8322-A632E92D789D}" presName="connectorText" presStyleLbl="sibTrans2D1" presStyleIdx="0" presStyleCnt="1"/>
      <dgm:spPr/>
      <dgm:t>
        <a:bodyPr/>
        <a:lstStyle/>
        <a:p>
          <a:endParaRPr lang="uk-UA"/>
        </a:p>
      </dgm:t>
    </dgm:pt>
    <dgm:pt modelId="{EB151035-2B82-4DDF-B937-AD0FCD9E4BF8}" type="pres">
      <dgm:prSet presAssocID="{0B055E9F-BB9C-45CA-8322-A632E92D789D}" presName="last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939EC5D6-F565-4498-A88A-78C8FDA79F0E}" srcId="{0B055E9F-BB9C-45CA-8322-A632E92D789D}" destId="{1158E21E-0158-4F3D-9747-5F55FA108606}" srcOrd="1" destOrd="0" parTransId="{843D877D-0713-409C-8D57-A7718D83D818}" sibTransId="{0D2C2A00-AA61-42D3-8E41-14FE670F7604}"/>
    <dgm:cxn modelId="{FB764E87-ECB4-4A45-A4FF-950B89298597}" type="presOf" srcId="{4DB7C004-89A2-4303-B5DA-4D64416436DD}" destId="{A22B2367-FDD1-4EA3-A929-6D591BAE99EE}" srcOrd="1" destOrd="0" presId="urn:microsoft.com/office/officeart/2005/8/layout/equation2"/>
    <dgm:cxn modelId="{B19E1B9E-86BE-46ED-B36A-EC4ABE9EA87B}" type="presOf" srcId="{0B055E9F-BB9C-45CA-8322-A632E92D789D}" destId="{E090C4F2-57FD-47B3-A44F-E656AE630020}" srcOrd="0" destOrd="0" presId="urn:microsoft.com/office/officeart/2005/8/layout/equation2"/>
    <dgm:cxn modelId="{23CA56C1-8AFE-4FB1-B7AF-5A59041FEC66}" srcId="{0B055E9F-BB9C-45CA-8322-A632E92D789D}" destId="{90B12A39-8A88-4331-BB72-571FBF763A37}" srcOrd="0" destOrd="0" parTransId="{FA198979-C4BF-4C79-BA6E-B66C3DCA11B2}" sibTransId="{4DB7C004-89A2-4303-B5DA-4D64416436DD}"/>
    <dgm:cxn modelId="{74A16AA6-DEA7-4964-8C47-8A22B251260C}" type="presOf" srcId="{1158E21E-0158-4F3D-9747-5F55FA108606}" destId="{EB151035-2B82-4DDF-B937-AD0FCD9E4BF8}" srcOrd="0" destOrd="0" presId="urn:microsoft.com/office/officeart/2005/8/layout/equation2"/>
    <dgm:cxn modelId="{5790B188-3EA5-4195-A376-22F19C8F0618}" type="presOf" srcId="{4DB7C004-89A2-4303-B5DA-4D64416436DD}" destId="{8711F7C4-C196-4C6E-9AA8-58EDD2BD475D}" srcOrd="0" destOrd="0" presId="urn:microsoft.com/office/officeart/2005/8/layout/equation2"/>
    <dgm:cxn modelId="{AEF34E4A-088C-4CA3-9FAD-27CB2985C237}" type="presOf" srcId="{90B12A39-8A88-4331-BB72-571FBF763A37}" destId="{31F02F3A-2BF1-4E72-BCE0-5B2C30145573}" srcOrd="0" destOrd="0" presId="urn:microsoft.com/office/officeart/2005/8/layout/equation2"/>
    <dgm:cxn modelId="{84BC2C0B-19E8-4DC0-8C11-2AE88279BDAF}" type="presParOf" srcId="{E090C4F2-57FD-47B3-A44F-E656AE630020}" destId="{B25D423F-DC17-411C-AB2D-52F43C8F5116}" srcOrd="0" destOrd="0" presId="urn:microsoft.com/office/officeart/2005/8/layout/equation2"/>
    <dgm:cxn modelId="{2C6F5F24-1F17-4233-AA9A-EDBAE0D7E2F1}" type="presParOf" srcId="{B25D423F-DC17-411C-AB2D-52F43C8F5116}" destId="{31F02F3A-2BF1-4E72-BCE0-5B2C30145573}" srcOrd="0" destOrd="0" presId="urn:microsoft.com/office/officeart/2005/8/layout/equation2"/>
    <dgm:cxn modelId="{77F96C9D-F353-44CC-A8F2-479C6D87460C}" type="presParOf" srcId="{E090C4F2-57FD-47B3-A44F-E656AE630020}" destId="{8711F7C4-C196-4C6E-9AA8-58EDD2BD475D}" srcOrd="1" destOrd="0" presId="urn:microsoft.com/office/officeart/2005/8/layout/equation2"/>
    <dgm:cxn modelId="{49024C25-D303-4C33-AB3D-574ABC185B11}" type="presParOf" srcId="{8711F7C4-C196-4C6E-9AA8-58EDD2BD475D}" destId="{A22B2367-FDD1-4EA3-A929-6D591BAE99EE}" srcOrd="0" destOrd="0" presId="urn:microsoft.com/office/officeart/2005/8/layout/equation2"/>
    <dgm:cxn modelId="{34DA5DA9-21C6-43CA-B0D5-2FF5040ACACC}" type="presParOf" srcId="{E090C4F2-57FD-47B3-A44F-E656AE630020}" destId="{EB151035-2B82-4DDF-B937-AD0FCD9E4BF8}" srcOrd="2" destOrd="0" presId="urn:microsoft.com/office/officeart/2005/8/layout/equation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B055E9F-BB9C-45CA-8322-A632E92D789D}" type="doc">
      <dgm:prSet loTypeId="urn:microsoft.com/office/officeart/2005/8/layout/equation2" loCatId="process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uk-UA"/>
        </a:p>
      </dgm:t>
    </dgm:pt>
    <dgm:pt modelId="{90B12A39-8A88-4331-BB72-571FBF763A37}">
      <dgm:prSet phldrT="[Текст]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r>
            <a:rPr lang="uk-UA" b="1" dirty="0" err="1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Ячейки</a:t>
          </a:r>
          <a:endParaRPr lang="uk-UA" b="1" dirty="0">
            <a:solidFill>
              <a:schemeClr val="tx1">
                <a:lumMod val="95000"/>
                <a:lumOff val="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A198979-C4BF-4C79-BA6E-B66C3DCA11B2}" type="parTrans" cxnId="{23CA56C1-8AFE-4FB1-B7AF-5A59041FEC66}">
      <dgm:prSet/>
      <dgm:spPr/>
      <dgm:t>
        <a:bodyPr/>
        <a:lstStyle/>
        <a:p>
          <a:endParaRPr lang="uk-UA"/>
        </a:p>
      </dgm:t>
    </dgm:pt>
    <dgm:pt modelId="{4DB7C004-89A2-4303-B5DA-4D64416436DD}" type="sibTrans" cxnId="{23CA56C1-8AFE-4FB1-B7AF-5A59041FEC66}">
      <dgm:prSet/>
      <dgm:spPr/>
      <dgm:t>
        <a:bodyPr/>
        <a:lstStyle/>
        <a:p>
          <a:endParaRPr lang="uk-UA"/>
        </a:p>
      </dgm:t>
    </dgm:pt>
    <dgm:pt modelId="{1158E21E-0158-4F3D-9747-5F55FA108606}">
      <dgm:prSet phldrT="[Текст]"/>
      <dgm:spPr>
        <a:solidFill>
          <a:schemeClr val="accent4">
            <a:lumMod val="40000"/>
            <a:lumOff val="60000"/>
          </a:schemeClr>
        </a:solidFill>
      </dgm:spPr>
      <dgm:t>
        <a:bodyPr/>
        <a:lstStyle/>
        <a:p>
          <a:r>
            <a:rPr lang="uk-UA" b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Поля для записів</a:t>
          </a:r>
          <a:endParaRPr lang="uk-UA" b="1" dirty="0">
            <a:solidFill>
              <a:schemeClr val="tx1">
                <a:lumMod val="95000"/>
                <a:lumOff val="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43D877D-0713-409C-8D57-A7718D83D818}" type="parTrans" cxnId="{939EC5D6-F565-4498-A88A-78C8FDA79F0E}">
      <dgm:prSet/>
      <dgm:spPr/>
      <dgm:t>
        <a:bodyPr/>
        <a:lstStyle/>
        <a:p>
          <a:endParaRPr lang="uk-UA"/>
        </a:p>
      </dgm:t>
    </dgm:pt>
    <dgm:pt modelId="{0D2C2A00-AA61-42D3-8E41-14FE670F7604}" type="sibTrans" cxnId="{939EC5D6-F565-4498-A88A-78C8FDA79F0E}">
      <dgm:prSet/>
      <dgm:spPr/>
      <dgm:t>
        <a:bodyPr/>
        <a:lstStyle/>
        <a:p>
          <a:endParaRPr lang="uk-UA"/>
        </a:p>
      </dgm:t>
    </dgm:pt>
    <dgm:pt modelId="{E090C4F2-57FD-47B3-A44F-E656AE630020}" type="pres">
      <dgm:prSet presAssocID="{0B055E9F-BB9C-45CA-8322-A632E92D789D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B25D423F-DC17-411C-AB2D-52F43C8F5116}" type="pres">
      <dgm:prSet presAssocID="{0B055E9F-BB9C-45CA-8322-A632E92D789D}" presName="vNodes" presStyleCnt="0"/>
      <dgm:spPr/>
    </dgm:pt>
    <dgm:pt modelId="{31F02F3A-2BF1-4E72-BCE0-5B2C30145573}" type="pres">
      <dgm:prSet presAssocID="{90B12A39-8A88-4331-BB72-571FBF763A37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8711F7C4-C196-4C6E-9AA8-58EDD2BD475D}" type="pres">
      <dgm:prSet presAssocID="{0B055E9F-BB9C-45CA-8322-A632E92D789D}" presName="sibTransLast" presStyleLbl="sibTrans2D1" presStyleIdx="0" presStyleCnt="1"/>
      <dgm:spPr/>
      <dgm:t>
        <a:bodyPr/>
        <a:lstStyle/>
        <a:p>
          <a:endParaRPr lang="uk-UA"/>
        </a:p>
      </dgm:t>
    </dgm:pt>
    <dgm:pt modelId="{A22B2367-FDD1-4EA3-A929-6D591BAE99EE}" type="pres">
      <dgm:prSet presAssocID="{0B055E9F-BB9C-45CA-8322-A632E92D789D}" presName="connectorText" presStyleLbl="sibTrans2D1" presStyleIdx="0" presStyleCnt="1"/>
      <dgm:spPr/>
      <dgm:t>
        <a:bodyPr/>
        <a:lstStyle/>
        <a:p>
          <a:endParaRPr lang="uk-UA"/>
        </a:p>
      </dgm:t>
    </dgm:pt>
    <dgm:pt modelId="{EB151035-2B82-4DDF-B937-AD0FCD9E4BF8}" type="pres">
      <dgm:prSet presAssocID="{0B055E9F-BB9C-45CA-8322-A632E92D789D}" presName="last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939EC5D6-F565-4498-A88A-78C8FDA79F0E}" srcId="{0B055E9F-BB9C-45CA-8322-A632E92D789D}" destId="{1158E21E-0158-4F3D-9747-5F55FA108606}" srcOrd="1" destOrd="0" parTransId="{843D877D-0713-409C-8D57-A7718D83D818}" sibTransId="{0D2C2A00-AA61-42D3-8E41-14FE670F7604}"/>
    <dgm:cxn modelId="{79537B99-E73B-48B4-8EF5-F13508E8621F}" type="presOf" srcId="{1158E21E-0158-4F3D-9747-5F55FA108606}" destId="{EB151035-2B82-4DDF-B937-AD0FCD9E4BF8}" srcOrd="0" destOrd="0" presId="urn:microsoft.com/office/officeart/2005/8/layout/equation2"/>
    <dgm:cxn modelId="{23CA56C1-8AFE-4FB1-B7AF-5A59041FEC66}" srcId="{0B055E9F-BB9C-45CA-8322-A632E92D789D}" destId="{90B12A39-8A88-4331-BB72-571FBF763A37}" srcOrd="0" destOrd="0" parTransId="{FA198979-C4BF-4C79-BA6E-B66C3DCA11B2}" sibTransId="{4DB7C004-89A2-4303-B5DA-4D64416436DD}"/>
    <dgm:cxn modelId="{CA08161A-7F39-4E22-9BA6-3E3FFF0410F3}" type="presOf" srcId="{4DB7C004-89A2-4303-B5DA-4D64416436DD}" destId="{A22B2367-FDD1-4EA3-A929-6D591BAE99EE}" srcOrd="1" destOrd="0" presId="urn:microsoft.com/office/officeart/2005/8/layout/equation2"/>
    <dgm:cxn modelId="{E9F0A43B-E788-449D-98A1-4D74FE0781E2}" type="presOf" srcId="{90B12A39-8A88-4331-BB72-571FBF763A37}" destId="{31F02F3A-2BF1-4E72-BCE0-5B2C30145573}" srcOrd="0" destOrd="0" presId="urn:microsoft.com/office/officeart/2005/8/layout/equation2"/>
    <dgm:cxn modelId="{833EC380-D19C-4BBF-9314-03CDE7FFE233}" type="presOf" srcId="{0B055E9F-BB9C-45CA-8322-A632E92D789D}" destId="{E090C4F2-57FD-47B3-A44F-E656AE630020}" srcOrd="0" destOrd="0" presId="urn:microsoft.com/office/officeart/2005/8/layout/equation2"/>
    <dgm:cxn modelId="{D02BA9B4-8115-4FF3-8376-4BFE8B1ECFA0}" type="presOf" srcId="{4DB7C004-89A2-4303-B5DA-4D64416436DD}" destId="{8711F7C4-C196-4C6E-9AA8-58EDD2BD475D}" srcOrd="0" destOrd="0" presId="urn:microsoft.com/office/officeart/2005/8/layout/equation2"/>
    <dgm:cxn modelId="{B80E1980-8BB1-4961-A21B-08EACEB04F75}" type="presParOf" srcId="{E090C4F2-57FD-47B3-A44F-E656AE630020}" destId="{B25D423F-DC17-411C-AB2D-52F43C8F5116}" srcOrd="0" destOrd="0" presId="urn:microsoft.com/office/officeart/2005/8/layout/equation2"/>
    <dgm:cxn modelId="{56E6CAD3-523D-43A0-8CAA-34D309762253}" type="presParOf" srcId="{B25D423F-DC17-411C-AB2D-52F43C8F5116}" destId="{31F02F3A-2BF1-4E72-BCE0-5B2C30145573}" srcOrd="0" destOrd="0" presId="urn:microsoft.com/office/officeart/2005/8/layout/equation2"/>
    <dgm:cxn modelId="{9D5AF92E-0EF3-4FAF-846C-66A98A537403}" type="presParOf" srcId="{E090C4F2-57FD-47B3-A44F-E656AE630020}" destId="{8711F7C4-C196-4C6E-9AA8-58EDD2BD475D}" srcOrd="1" destOrd="0" presId="urn:microsoft.com/office/officeart/2005/8/layout/equation2"/>
    <dgm:cxn modelId="{39D7F468-1BA0-4024-ADA5-8853F9C14207}" type="presParOf" srcId="{8711F7C4-C196-4C6E-9AA8-58EDD2BD475D}" destId="{A22B2367-FDD1-4EA3-A929-6D591BAE99EE}" srcOrd="0" destOrd="0" presId="urn:microsoft.com/office/officeart/2005/8/layout/equation2"/>
    <dgm:cxn modelId="{900DB8C8-D010-4877-A200-198F9B13E4C4}" type="presParOf" srcId="{E090C4F2-57FD-47B3-A44F-E656AE630020}" destId="{EB151035-2B82-4DDF-B937-AD0FCD9E4BF8}" srcOrd="2" destOrd="0" presId="urn:microsoft.com/office/officeart/2005/8/layout/equation2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588EE59-6963-42D0-BF6E-8738AB58EC15}" type="doc">
      <dgm:prSet loTypeId="urn:microsoft.com/office/officeart/2005/8/layout/process1" loCatId="process" qsTypeId="urn:microsoft.com/office/officeart/2005/8/quickstyle/simple2" qsCatId="simple" csTypeId="urn:microsoft.com/office/officeart/2005/8/colors/accent1_2" csCatId="accent1" phldr="1"/>
      <dgm:spPr/>
    </dgm:pt>
    <dgm:pt modelId="{9F3E5667-C1A0-4D39-A551-A818DD855AA4}">
      <dgm:prSet phldrT="[Текст]"/>
      <dgm:spPr/>
      <dgm:t>
        <a:bodyPr/>
        <a:lstStyle/>
        <a:p>
          <a:r>
            <a:rPr lang="uk-UA" b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Майстра</a:t>
          </a:r>
          <a:endParaRPr lang="uk-UA" b="1" dirty="0">
            <a:solidFill>
              <a:schemeClr val="tx1">
                <a:lumMod val="95000"/>
                <a:lumOff val="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4EF61C0-0A05-4C30-B90A-A2124215A024}" type="parTrans" cxnId="{0011C75E-F280-4963-9B6A-B41E395449AC}">
      <dgm:prSet/>
      <dgm:spPr/>
      <dgm:t>
        <a:bodyPr/>
        <a:lstStyle/>
        <a:p>
          <a:endParaRPr lang="uk-UA"/>
        </a:p>
      </dgm:t>
    </dgm:pt>
    <dgm:pt modelId="{C3C6D008-ABD7-4AF6-B5D4-2E2C01D17D30}" type="sibTrans" cxnId="{0011C75E-F280-4963-9B6A-B41E395449AC}">
      <dgm:prSet/>
      <dgm:spPr/>
      <dgm:t>
        <a:bodyPr/>
        <a:lstStyle/>
        <a:p>
          <a:endParaRPr lang="uk-UA" b="1">
            <a:solidFill>
              <a:schemeClr val="tx1">
                <a:lumMod val="95000"/>
                <a:lumOff val="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ADAB7BB-330F-400B-A6D5-C50C25EFFFB8}">
      <dgm:prSet phldrT="[Текст]"/>
      <dgm:spPr/>
      <dgm:t>
        <a:bodyPr/>
        <a:lstStyle/>
        <a:p>
          <a:r>
            <a:rPr lang="uk-UA" b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Режим конструктора</a:t>
          </a:r>
          <a:endParaRPr lang="uk-UA" b="1" dirty="0">
            <a:solidFill>
              <a:schemeClr val="tx1">
                <a:lumMod val="95000"/>
                <a:lumOff val="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549A209-0C2D-428D-B354-BB571E209A41}" type="parTrans" cxnId="{2B3AFDB5-C5B3-458B-A073-0342F55E54D9}">
      <dgm:prSet/>
      <dgm:spPr/>
      <dgm:t>
        <a:bodyPr/>
        <a:lstStyle/>
        <a:p>
          <a:endParaRPr lang="uk-UA"/>
        </a:p>
      </dgm:t>
    </dgm:pt>
    <dgm:pt modelId="{24AC7DDC-EA48-4FFB-896E-1CD1AB957283}" type="sibTrans" cxnId="{2B3AFDB5-C5B3-458B-A073-0342F55E54D9}">
      <dgm:prSet/>
      <dgm:spPr/>
      <dgm:t>
        <a:bodyPr/>
        <a:lstStyle/>
        <a:p>
          <a:endParaRPr lang="uk-UA" b="1">
            <a:solidFill>
              <a:schemeClr val="tx1">
                <a:lumMod val="95000"/>
                <a:lumOff val="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0867735-77C7-460F-9249-624221FA6E29}">
      <dgm:prSet phldrT="[Текст]"/>
      <dgm:spPr/>
      <dgm:t>
        <a:bodyPr/>
        <a:lstStyle/>
        <a:p>
          <a:r>
            <a:rPr lang="uk-UA" b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Введення даних</a:t>
          </a:r>
          <a:endParaRPr lang="uk-UA" b="1" dirty="0">
            <a:solidFill>
              <a:schemeClr val="tx1">
                <a:lumMod val="95000"/>
                <a:lumOff val="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14CD23A-6611-45E8-8D02-F032BAFEBBF0}" type="parTrans" cxnId="{552F8CBB-7DDB-43EA-A2B6-7E61789E26D8}">
      <dgm:prSet/>
      <dgm:spPr/>
      <dgm:t>
        <a:bodyPr/>
        <a:lstStyle/>
        <a:p>
          <a:endParaRPr lang="uk-UA"/>
        </a:p>
      </dgm:t>
    </dgm:pt>
    <dgm:pt modelId="{B057D81B-CC83-4F12-A1EF-5449EC4367C4}" type="sibTrans" cxnId="{552F8CBB-7DDB-43EA-A2B6-7E61789E26D8}">
      <dgm:prSet/>
      <dgm:spPr/>
      <dgm:t>
        <a:bodyPr/>
        <a:lstStyle/>
        <a:p>
          <a:endParaRPr lang="uk-UA"/>
        </a:p>
      </dgm:t>
    </dgm:pt>
    <dgm:pt modelId="{307150BC-96A9-4AF1-9972-12AC7BF35C6A}" type="pres">
      <dgm:prSet presAssocID="{9588EE59-6963-42D0-BF6E-8738AB58EC15}" presName="Name0" presStyleCnt="0">
        <dgm:presLayoutVars>
          <dgm:dir/>
          <dgm:resizeHandles val="exact"/>
        </dgm:presLayoutVars>
      </dgm:prSet>
      <dgm:spPr/>
    </dgm:pt>
    <dgm:pt modelId="{1097523E-73CC-46E1-B602-AF06BD28355D}" type="pres">
      <dgm:prSet presAssocID="{9F3E5667-C1A0-4D39-A551-A818DD855AA4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FBE9493E-B41E-419F-BFC7-DDA3CC9F410A}" type="pres">
      <dgm:prSet presAssocID="{C3C6D008-ABD7-4AF6-B5D4-2E2C01D17D30}" presName="sibTrans" presStyleLbl="sibTrans2D1" presStyleIdx="0" presStyleCnt="2"/>
      <dgm:spPr/>
      <dgm:t>
        <a:bodyPr/>
        <a:lstStyle/>
        <a:p>
          <a:endParaRPr lang="uk-UA"/>
        </a:p>
      </dgm:t>
    </dgm:pt>
    <dgm:pt modelId="{D9B22243-11E9-4A14-966A-7C2BA4568373}" type="pres">
      <dgm:prSet presAssocID="{C3C6D008-ABD7-4AF6-B5D4-2E2C01D17D30}" presName="connectorText" presStyleLbl="sibTrans2D1" presStyleIdx="0" presStyleCnt="2"/>
      <dgm:spPr/>
      <dgm:t>
        <a:bodyPr/>
        <a:lstStyle/>
        <a:p>
          <a:endParaRPr lang="uk-UA"/>
        </a:p>
      </dgm:t>
    </dgm:pt>
    <dgm:pt modelId="{23D67A88-D53B-4AF6-B22D-3EA84528AAA1}" type="pres">
      <dgm:prSet presAssocID="{5ADAB7BB-330F-400B-A6D5-C50C25EFFFB8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7E451B7E-C9CF-41BC-AD66-F0B62A348910}" type="pres">
      <dgm:prSet presAssocID="{24AC7DDC-EA48-4FFB-896E-1CD1AB957283}" presName="sibTrans" presStyleLbl="sibTrans2D1" presStyleIdx="1" presStyleCnt="2"/>
      <dgm:spPr/>
      <dgm:t>
        <a:bodyPr/>
        <a:lstStyle/>
        <a:p>
          <a:endParaRPr lang="uk-UA"/>
        </a:p>
      </dgm:t>
    </dgm:pt>
    <dgm:pt modelId="{2E7401F8-C883-4386-8577-E737882C2CCE}" type="pres">
      <dgm:prSet presAssocID="{24AC7DDC-EA48-4FFB-896E-1CD1AB957283}" presName="connectorText" presStyleLbl="sibTrans2D1" presStyleIdx="1" presStyleCnt="2"/>
      <dgm:spPr/>
      <dgm:t>
        <a:bodyPr/>
        <a:lstStyle/>
        <a:p>
          <a:endParaRPr lang="uk-UA"/>
        </a:p>
      </dgm:t>
    </dgm:pt>
    <dgm:pt modelId="{16157E36-8C4D-47BE-B121-628FD3497B5E}" type="pres">
      <dgm:prSet presAssocID="{90867735-77C7-460F-9249-624221FA6E29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FB3E4990-46E3-49D5-8BED-C7BCD23C2A56}" type="presOf" srcId="{24AC7DDC-EA48-4FFB-896E-1CD1AB957283}" destId="{7E451B7E-C9CF-41BC-AD66-F0B62A348910}" srcOrd="0" destOrd="0" presId="urn:microsoft.com/office/officeart/2005/8/layout/process1"/>
    <dgm:cxn modelId="{FC4F4350-5A60-4252-905E-61935D619367}" type="presOf" srcId="{C3C6D008-ABD7-4AF6-B5D4-2E2C01D17D30}" destId="{FBE9493E-B41E-419F-BFC7-DDA3CC9F410A}" srcOrd="0" destOrd="0" presId="urn:microsoft.com/office/officeart/2005/8/layout/process1"/>
    <dgm:cxn modelId="{EA21A0B1-168E-49DC-BC2F-B87A71EE00DB}" type="presOf" srcId="{90867735-77C7-460F-9249-624221FA6E29}" destId="{16157E36-8C4D-47BE-B121-628FD3497B5E}" srcOrd="0" destOrd="0" presId="urn:microsoft.com/office/officeart/2005/8/layout/process1"/>
    <dgm:cxn modelId="{C263F2EC-E306-4FBD-9809-B05552A092CC}" type="presOf" srcId="{5ADAB7BB-330F-400B-A6D5-C50C25EFFFB8}" destId="{23D67A88-D53B-4AF6-B22D-3EA84528AAA1}" srcOrd="0" destOrd="0" presId="urn:microsoft.com/office/officeart/2005/8/layout/process1"/>
    <dgm:cxn modelId="{552F8CBB-7DDB-43EA-A2B6-7E61789E26D8}" srcId="{9588EE59-6963-42D0-BF6E-8738AB58EC15}" destId="{90867735-77C7-460F-9249-624221FA6E29}" srcOrd="2" destOrd="0" parTransId="{914CD23A-6611-45E8-8D02-F032BAFEBBF0}" sibTransId="{B057D81B-CC83-4F12-A1EF-5449EC4367C4}"/>
    <dgm:cxn modelId="{B4BE1B6E-6887-4219-85E8-4015D19C06F5}" type="presOf" srcId="{9F3E5667-C1A0-4D39-A551-A818DD855AA4}" destId="{1097523E-73CC-46E1-B602-AF06BD28355D}" srcOrd="0" destOrd="0" presId="urn:microsoft.com/office/officeart/2005/8/layout/process1"/>
    <dgm:cxn modelId="{0011C75E-F280-4963-9B6A-B41E395449AC}" srcId="{9588EE59-6963-42D0-BF6E-8738AB58EC15}" destId="{9F3E5667-C1A0-4D39-A551-A818DD855AA4}" srcOrd="0" destOrd="0" parTransId="{B4EF61C0-0A05-4C30-B90A-A2124215A024}" sibTransId="{C3C6D008-ABD7-4AF6-B5D4-2E2C01D17D30}"/>
    <dgm:cxn modelId="{267434E4-386C-4CA1-816B-900932BB8BFA}" type="presOf" srcId="{24AC7DDC-EA48-4FFB-896E-1CD1AB957283}" destId="{2E7401F8-C883-4386-8577-E737882C2CCE}" srcOrd="1" destOrd="0" presId="urn:microsoft.com/office/officeart/2005/8/layout/process1"/>
    <dgm:cxn modelId="{CDA1FC16-7FCD-4471-A9EF-49A9FB099FFA}" type="presOf" srcId="{9588EE59-6963-42D0-BF6E-8738AB58EC15}" destId="{307150BC-96A9-4AF1-9972-12AC7BF35C6A}" srcOrd="0" destOrd="0" presId="urn:microsoft.com/office/officeart/2005/8/layout/process1"/>
    <dgm:cxn modelId="{AE77D3D2-BC2E-414E-8163-2A54376585F2}" type="presOf" srcId="{C3C6D008-ABD7-4AF6-B5D4-2E2C01D17D30}" destId="{D9B22243-11E9-4A14-966A-7C2BA4568373}" srcOrd="1" destOrd="0" presId="urn:microsoft.com/office/officeart/2005/8/layout/process1"/>
    <dgm:cxn modelId="{2B3AFDB5-C5B3-458B-A073-0342F55E54D9}" srcId="{9588EE59-6963-42D0-BF6E-8738AB58EC15}" destId="{5ADAB7BB-330F-400B-A6D5-C50C25EFFFB8}" srcOrd="1" destOrd="0" parTransId="{B549A209-0C2D-428D-B354-BB571E209A41}" sibTransId="{24AC7DDC-EA48-4FFB-896E-1CD1AB957283}"/>
    <dgm:cxn modelId="{B14B20BF-FB19-437C-9A3F-A438023FC50E}" type="presParOf" srcId="{307150BC-96A9-4AF1-9972-12AC7BF35C6A}" destId="{1097523E-73CC-46E1-B602-AF06BD28355D}" srcOrd="0" destOrd="0" presId="urn:microsoft.com/office/officeart/2005/8/layout/process1"/>
    <dgm:cxn modelId="{7D551333-E464-4B4A-9FFE-C276DDE60185}" type="presParOf" srcId="{307150BC-96A9-4AF1-9972-12AC7BF35C6A}" destId="{FBE9493E-B41E-419F-BFC7-DDA3CC9F410A}" srcOrd="1" destOrd="0" presId="urn:microsoft.com/office/officeart/2005/8/layout/process1"/>
    <dgm:cxn modelId="{273ED0F1-3041-4114-8454-99CCDFB83682}" type="presParOf" srcId="{FBE9493E-B41E-419F-BFC7-DDA3CC9F410A}" destId="{D9B22243-11E9-4A14-966A-7C2BA4568373}" srcOrd="0" destOrd="0" presId="urn:microsoft.com/office/officeart/2005/8/layout/process1"/>
    <dgm:cxn modelId="{00375935-9F28-4BCF-B287-6008BCE635FF}" type="presParOf" srcId="{307150BC-96A9-4AF1-9972-12AC7BF35C6A}" destId="{23D67A88-D53B-4AF6-B22D-3EA84528AAA1}" srcOrd="2" destOrd="0" presId="urn:microsoft.com/office/officeart/2005/8/layout/process1"/>
    <dgm:cxn modelId="{865C59E4-32DD-4E3C-A8A9-3E1C61F7C3B6}" type="presParOf" srcId="{307150BC-96A9-4AF1-9972-12AC7BF35C6A}" destId="{7E451B7E-C9CF-41BC-AD66-F0B62A348910}" srcOrd="3" destOrd="0" presId="urn:microsoft.com/office/officeart/2005/8/layout/process1"/>
    <dgm:cxn modelId="{2C1EA89F-D0DE-4610-9E57-C882EFF63AA0}" type="presParOf" srcId="{7E451B7E-C9CF-41BC-AD66-F0B62A348910}" destId="{2E7401F8-C883-4386-8577-E737882C2CCE}" srcOrd="0" destOrd="0" presId="urn:microsoft.com/office/officeart/2005/8/layout/process1"/>
    <dgm:cxn modelId="{03B77A1D-14CD-4423-BB18-CD28778DE8ED}" type="presParOf" srcId="{307150BC-96A9-4AF1-9972-12AC7BF35C6A}" destId="{16157E36-8C4D-47BE-B121-628FD3497B5E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F7BF65D-321E-49C0-A462-0362222A4C54}" type="doc">
      <dgm:prSet loTypeId="urn:microsoft.com/office/officeart/2005/8/layout/radial5" loCatId="cycle" qsTypeId="urn:microsoft.com/office/officeart/2005/8/quickstyle/simple2" qsCatId="simple" csTypeId="urn:microsoft.com/office/officeart/2005/8/colors/accent1_3" csCatId="accent1" phldr="1"/>
      <dgm:spPr/>
      <dgm:t>
        <a:bodyPr/>
        <a:lstStyle/>
        <a:p>
          <a:endParaRPr lang="uk-UA"/>
        </a:p>
      </dgm:t>
    </dgm:pt>
    <dgm:pt modelId="{95985A14-4F7A-4A7A-A3C5-A8429BA3149B}">
      <dgm:prSet phldrT="[Текст]" custT="1"/>
      <dgm:spPr/>
      <dgm:t>
        <a:bodyPr/>
        <a:lstStyle/>
        <a:p>
          <a:r>
            <a:rPr lang="uk-UA" sz="18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Відображення даних</a:t>
          </a:r>
          <a:endParaRPr lang="uk-UA" sz="1800" dirty="0">
            <a:solidFill>
              <a:schemeClr val="tx1">
                <a:lumMod val="95000"/>
                <a:lumOff val="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C247537-877A-407B-9430-385001AE8843}" type="parTrans" cxnId="{648A5BF2-A0A6-4FCE-BF8A-C058327AAB33}">
      <dgm:prSet/>
      <dgm:spPr/>
      <dgm:t>
        <a:bodyPr/>
        <a:lstStyle/>
        <a:p>
          <a:endParaRPr lang="uk-UA"/>
        </a:p>
      </dgm:t>
    </dgm:pt>
    <dgm:pt modelId="{AD3A7072-F3DF-4656-A094-CA736C3D2574}" type="sibTrans" cxnId="{648A5BF2-A0A6-4FCE-BF8A-C058327AAB33}">
      <dgm:prSet/>
      <dgm:spPr/>
      <dgm:t>
        <a:bodyPr/>
        <a:lstStyle/>
        <a:p>
          <a:endParaRPr lang="uk-UA"/>
        </a:p>
      </dgm:t>
    </dgm:pt>
    <dgm:pt modelId="{E57CDC9A-5396-4E12-8B07-5308261B4201}">
      <dgm:prSet phldrT="[Текст]" custT="1"/>
      <dgm:spPr/>
      <dgm:t>
        <a:bodyPr/>
        <a:lstStyle/>
        <a:p>
          <a:r>
            <a:rPr lang="uk-UA" sz="1800" b="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 вигляді таблиці</a:t>
          </a:r>
          <a:endParaRPr lang="uk-UA" sz="1800" b="0" dirty="0">
            <a:solidFill>
              <a:schemeClr val="tx1">
                <a:lumMod val="95000"/>
                <a:lumOff val="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688E9D7-7738-45E1-B885-B9DE4FB79DD0}" type="parTrans" cxnId="{8C922ED0-D79B-496F-B339-634587516FD0}">
      <dgm:prSet/>
      <dgm:spPr/>
      <dgm:t>
        <a:bodyPr/>
        <a:lstStyle/>
        <a:p>
          <a:endParaRPr lang="uk-UA"/>
        </a:p>
      </dgm:t>
    </dgm:pt>
    <dgm:pt modelId="{45C8D29F-E235-49D8-BFFB-44EC6B435AA9}" type="sibTrans" cxnId="{8C922ED0-D79B-496F-B339-634587516FD0}">
      <dgm:prSet/>
      <dgm:spPr/>
      <dgm:t>
        <a:bodyPr/>
        <a:lstStyle/>
        <a:p>
          <a:endParaRPr lang="uk-UA"/>
        </a:p>
      </dgm:t>
    </dgm:pt>
    <dgm:pt modelId="{C98E5EB8-EFD9-4CAD-AC2B-759B8D26D8E7}">
      <dgm:prSet phldrT="[Текст]"/>
      <dgm:spPr/>
      <dgm:t>
        <a:bodyPr/>
        <a:lstStyle/>
        <a:p>
          <a:r>
            <a:rPr lang="uk-UA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 вигляді форми</a:t>
          </a:r>
          <a:endParaRPr lang="uk-UA" dirty="0">
            <a:solidFill>
              <a:schemeClr val="tx1">
                <a:lumMod val="95000"/>
                <a:lumOff val="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C1AE2E2-AD65-441D-9C27-ADA10A466AB8}" type="sibTrans" cxnId="{EFF1C252-9663-4304-A39D-0510B0D4F1B9}">
      <dgm:prSet/>
      <dgm:spPr/>
      <dgm:t>
        <a:bodyPr/>
        <a:lstStyle/>
        <a:p>
          <a:endParaRPr lang="uk-UA"/>
        </a:p>
      </dgm:t>
    </dgm:pt>
    <dgm:pt modelId="{143E3980-D938-47B6-82A4-A27FA00F062B}" type="parTrans" cxnId="{EFF1C252-9663-4304-A39D-0510B0D4F1B9}">
      <dgm:prSet/>
      <dgm:spPr/>
      <dgm:t>
        <a:bodyPr/>
        <a:lstStyle/>
        <a:p>
          <a:endParaRPr lang="uk-UA"/>
        </a:p>
      </dgm:t>
    </dgm:pt>
    <dgm:pt modelId="{F9CA27F6-253D-49D9-83B0-F07114BAFF86}" type="pres">
      <dgm:prSet presAssocID="{FF7BF65D-321E-49C0-A462-0362222A4C54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9E3223FE-397A-4BB8-81E4-FB9E94BA81B1}" type="pres">
      <dgm:prSet presAssocID="{95985A14-4F7A-4A7A-A3C5-A8429BA3149B}" presName="centerShape" presStyleLbl="node0" presStyleIdx="0" presStyleCnt="1" custScaleX="173856" custScaleY="151122" custLinFactX="-16715" custLinFactNeighborX="-100000" custLinFactNeighborY="-28366"/>
      <dgm:spPr/>
      <dgm:t>
        <a:bodyPr/>
        <a:lstStyle/>
        <a:p>
          <a:endParaRPr lang="uk-UA"/>
        </a:p>
      </dgm:t>
    </dgm:pt>
    <dgm:pt modelId="{8B4751E8-69FD-48D7-9CA2-6A4E1190421E}" type="pres">
      <dgm:prSet presAssocID="{1688E9D7-7738-45E1-B885-B9DE4FB79DD0}" presName="parTrans" presStyleLbl="sibTrans2D1" presStyleIdx="0" presStyleCnt="2"/>
      <dgm:spPr/>
      <dgm:t>
        <a:bodyPr/>
        <a:lstStyle/>
        <a:p>
          <a:endParaRPr lang="uk-UA"/>
        </a:p>
      </dgm:t>
    </dgm:pt>
    <dgm:pt modelId="{0F32BD0B-AF84-4898-87FA-8E3CDB60D7B2}" type="pres">
      <dgm:prSet presAssocID="{1688E9D7-7738-45E1-B885-B9DE4FB79DD0}" presName="connectorText" presStyleLbl="sibTrans2D1" presStyleIdx="0" presStyleCnt="2"/>
      <dgm:spPr/>
      <dgm:t>
        <a:bodyPr/>
        <a:lstStyle/>
        <a:p>
          <a:endParaRPr lang="uk-UA"/>
        </a:p>
      </dgm:t>
    </dgm:pt>
    <dgm:pt modelId="{61AE5CD1-D89F-4CCF-A4B6-A017E1BD70C6}" type="pres">
      <dgm:prSet presAssocID="{E57CDC9A-5396-4E12-8B07-5308261B4201}" presName="node" presStyleLbl="node1" presStyleIdx="0" presStyleCnt="2" custScaleX="146781" custScaleY="158473" custRadScaleRad="145746" custRadScaleInc="6636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48375C23-D480-4691-8DF3-42F6F03FE5AF}" type="pres">
      <dgm:prSet presAssocID="{143E3980-D938-47B6-82A4-A27FA00F062B}" presName="parTrans" presStyleLbl="sibTrans2D1" presStyleIdx="1" presStyleCnt="2"/>
      <dgm:spPr/>
      <dgm:t>
        <a:bodyPr/>
        <a:lstStyle/>
        <a:p>
          <a:endParaRPr lang="uk-UA"/>
        </a:p>
      </dgm:t>
    </dgm:pt>
    <dgm:pt modelId="{4ECEA368-C21B-4D79-B25F-C2FE06F6C3C4}" type="pres">
      <dgm:prSet presAssocID="{143E3980-D938-47B6-82A4-A27FA00F062B}" presName="connectorText" presStyleLbl="sibTrans2D1" presStyleIdx="1" presStyleCnt="2"/>
      <dgm:spPr/>
      <dgm:t>
        <a:bodyPr/>
        <a:lstStyle/>
        <a:p>
          <a:endParaRPr lang="uk-UA"/>
        </a:p>
      </dgm:t>
    </dgm:pt>
    <dgm:pt modelId="{95540972-3539-4C24-8911-591E90E75FC4}" type="pres">
      <dgm:prSet presAssocID="{C98E5EB8-EFD9-4CAD-AC2B-759B8D26D8E7}" presName="node" presStyleLbl="node1" presStyleIdx="1" presStyleCnt="2" custScaleX="143425" custScaleY="143429" custRadScaleRad="141021" custRadScaleInc="-75739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C1BA7535-E866-41F7-94F4-C8EE66F1A74A}" type="presOf" srcId="{143E3980-D938-47B6-82A4-A27FA00F062B}" destId="{4ECEA368-C21B-4D79-B25F-C2FE06F6C3C4}" srcOrd="1" destOrd="0" presId="urn:microsoft.com/office/officeart/2005/8/layout/radial5"/>
    <dgm:cxn modelId="{17C670AB-6189-4F48-97D0-C86878CD6E9E}" type="presOf" srcId="{1688E9D7-7738-45E1-B885-B9DE4FB79DD0}" destId="{0F32BD0B-AF84-4898-87FA-8E3CDB60D7B2}" srcOrd="1" destOrd="0" presId="urn:microsoft.com/office/officeart/2005/8/layout/radial5"/>
    <dgm:cxn modelId="{B65D7139-478E-4ADA-BD4E-36842125A104}" type="presOf" srcId="{95985A14-4F7A-4A7A-A3C5-A8429BA3149B}" destId="{9E3223FE-397A-4BB8-81E4-FB9E94BA81B1}" srcOrd="0" destOrd="0" presId="urn:microsoft.com/office/officeart/2005/8/layout/radial5"/>
    <dgm:cxn modelId="{0E0B4CD0-9479-4136-B7C0-A734788986C0}" type="presOf" srcId="{143E3980-D938-47B6-82A4-A27FA00F062B}" destId="{48375C23-D480-4691-8DF3-42F6F03FE5AF}" srcOrd="0" destOrd="0" presId="urn:microsoft.com/office/officeart/2005/8/layout/radial5"/>
    <dgm:cxn modelId="{BA545647-B9CC-488D-ACD6-7E12DBAC277A}" type="presOf" srcId="{FF7BF65D-321E-49C0-A462-0362222A4C54}" destId="{F9CA27F6-253D-49D9-83B0-F07114BAFF86}" srcOrd="0" destOrd="0" presId="urn:microsoft.com/office/officeart/2005/8/layout/radial5"/>
    <dgm:cxn modelId="{B5FFC927-A092-4BB7-9B0B-8D61E4A6F4E1}" type="presOf" srcId="{1688E9D7-7738-45E1-B885-B9DE4FB79DD0}" destId="{8B4751E8-69FD-48D7-9CA2-6A4E1190421E}" srcOrd="0" destOrd="0" presId="urn:microsoft.com/office/officeart/2005/8/layout/radial5"/>
    <dgm:cxn modelId="{C3EB4D13-F52B-42D9-9474-5EB39B6E1561}" type="presOf" srcId="{C98E5EB8-EFD9-4CAD-AC2B-759B8D26D8E7}" destId="{95540972-3539-4C24-8911-591E90E75FC4}" srcOrd="0" destOrd="0" presId="urn:microsoft.com/office/officeart/2005/8/layout/radial5"/>
    <dgm:cxn modelId="{648A5BF2-A0A6-4FCE-BF8A-C058327AAB33}" srcId="{FF7BF65D-321E-49C0-A462-0362222A4C54}" destId="{95985A14-4F7A-4A7A-A3C5-A8429BA3149B}" srcOrd="0" destOrd="0" parTransId="{AC247537-877A-407B-9430-385001AE8843}" sibTransId="{AD3A7072-F3DF-4656-A094-CA736C3D2574}"/>
    <dgm:cxn modelId="{1F7433AF-857D-4E69-B311-7263D1E15263}" type="presOf" srcId="{E57CDC9A-5396-4E12-8B07-5308261B4201}" destId="{61AE5CD1-D89F-4CCF-A4B6-A017E1BD70C6}" srcOrd="0" destOrd="0" presId="urn:microsoft.com/office/officeart/2005/8/layout/radial5"/>
    <dgm:cxn modelId="{8C922ED0-D79B-496F-B339-634587516FD0}" srcId="{95985A14-4F7A-4A7A-A3C5-A8429BA3149B}" destId="{E57CDC9A-5396-4E12-8B07-5308261B4201}" srcOrd="0" destOrd="0" parTransId="{1688E9D7-7738-45E1-B885-B9DE4FB79DD0}" sibTransId="{45C8D29F-E235-49D8-BFFB-44EC6B435AA9}"/>
    <dgm:cxn modelId="{EFF1C252-9663-4304-A39D-0510B0D4F1B9}" srcId="{95985A14-4F7A-4A7A-A3C5-A8429BA3149B}" destId="{C98E5EB8-EFD9-4CAD-AC2B-759B8D26D8E7}" srcOrd="1" destOrd="0" parTransId="{143E3980-D938-47B6-82A4-A27FA00F062B}" sibTransId="{DC1AE2E2-AD65-441D-9C27-ADA10A466AB8}"/>
    <dgm:cxn modelId="{35CCC54B-21EA-49AE-928C-F8FFDF844014}" type="presParOf" srcId="{F9CA27F6-253D-49D9-83B0-F07114BAFF86}" destId="{9E3223FE-397A-4BB8-81E4-FB9E94BA81B1}" srcOrd="0" destOrd="0" presId="urn:microsoft.com/office/officeart/2005/8/layout/radial5"/>
    <dgm:cxn modelId="{8144D5CB-518A-4FAF-AF2D-74CABDF20E53}" type="presParOf" srcId="{F9CA27F6-253D-49D9-83B0-F07114BAFF86}" destId="{8B4751E8-69FD-48D7-9CA2-6A4E1190421E}" srcOrd="1" destOrd="0" presId="urn:microsoft.com/office/officeart/2005/8/layout/radial5"/>
    <dgm:cxn modelId="{D8E02595-A5F7-4D6A-9E2C-BA1F9F7079A2}" type="presParOf" srcId="{8B4751E8-69FD-48D7-9CA2-6A4E1190421E}" destId="{0F32BD0B-AF84-4898-87FA-8E3CDB60D7B2}" srcOrd="0" destOrd="0" presId="urn:microsoft.com/office/officeart/2005/8/layout/radial5"/>
    <dgm:cxn modelId="{180B43BD-6680-4F07-8FD9-6838B2F741A8}" type="presParOf" srcId="{F9CA27F6-253D-49D9-83B0-F07114BAFF86}" destId="{61AE5CD1-D89F-4CCF-A4B6-A017E1BD70C6}" srcOrd="2" destOrd="0" presId="urn:microsoft.com/office/officeart/2005/8/layout/radial5"/>
    <dgm:cxn modelId="{3F508BC1-BD9C-4C10-BE10-15559610827C}" type="presParOf" srcId="{F9CA27F6-253D-49D9-83B0-F07114BAFF86}" destId="{48375C23-D480-4691-8DF3-42F6F03FE5AF}" srcOrd="3" destOrd="0" presId="urn:microsoft.com/office/officeart/2005/8/layout/radial5"/>
    <dgm:cxn modelId="{2B71D18C-F6D8-4C8E-8D45-57CE840E2A94}" type="presParOf" srcId="{48375C23-D480-4691-8DF3-42F6F03FE5AF}" destId="{4ECEA368-C21B-4D79-B25F-C2FE06F6C3C4}" srcOrd="0" destOrd="0" presId="urn:microsoft.com/office/officeart/2005/8/layout/radial5"/>
    <dgm:cxn modelId="{B415C4D6-7507-408D-89AA-E29D1E851897}" type="presParOf" srcId="{F9CA27F6-253D-49D9-83B0-F07114BAFF86}" destId="{95540972-3539-4C24-8911-591E90E75FC4}" srcOrd="4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5FE1C86A-4BDA-4F8A-AAF2-720D5E147C21}" type="doc">
      <dgm:prSet loTypeId="urn:microsoft.com/office/officeart/2005/8/layout/process1" loCatId="process" qsTypeId="urn:microsoft.com/office/officeart/2005/8/quickstyle/simple2" qsCatId="simple" csTypeId="urn:microsoft.com/office/officeart/2005/8/colors/colorful2" csCatId="colorful" phldr="1"/>
      <dgm:spPr/>
    </dgm:pt>
    <dgm:pt modelId="{65F20382-357C-4851-8F9A-9017E98916E1}">
      <dgm:prSet phldrT="[Текст]"/>
      <dgm:spPr/>
      <dgm:t>
        <a:bodyPr/>
        <a:lstStyle/>
        <a:p>
          <a:r>
            <a:rPr lang="uk-UA" b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Бланк</a:t>
          </a:r>
          <a:endParaRPr lang="uk-UA" b="1" dirty="0">
            <a:solidFill>
              <a:schemeClr val="tx1">
                <a:lumMod val="95000"/>
                <a:lumOff val="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FE422A7-4F1E-4CAD-BB97-4A9E509670D5}" type="parTrans" cxnId="{F6426FAD-E01B-466C-ABE5-3AB67EB80B01}">
      <dgm:prSet/>
      <dgm:spPr/>
      <dgm:t>
        <a:bodyPr/>
        <a:lstStyle/>
        <a:p>
          <a:endParaRPr lang="uk-UA" b="1">
            <a:solidFill>
              <a:schemeClr val="tx1">
                <a:lumMod val="95000"/>
                <a:lumOff val="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71FC761-6266-4BD0-8CD1-7E7908A3426B}" type="sibTrans" cxnId="{F6426FAD-E01B-466C-ABE5-3AB67EB80B01}">
      <dgm:prSet/>
      <dgm:spPr/>
      <dgm:t>
        <a:bodyPr/>
        <a:lstStyle/>
        <a:p>
          <a:endParaRPr lang="uk-UA" b="1">
            <a:solidFill>
              <a:schemeClr val="tx1">
                <a:lumMod val="95000"/>
                <a:lumOff val="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0459092-3BC5-45AF-BD32-63B469E662E1}">
      <dgm:prSet phldrT="[Текст]"/>
      <dgm:spPr/>
      <dgm:t>
        <a:bodyPr/>
        <a:lstStyle/>
        <a:p>
          <a:r>
            <a:rPr lang="uk-UA" b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Сторінка з паспорта</a:t>
          </a:r>
          <a:endParaRPr lang="uk-UA" b="1" dirty="0">
            <a:solidFill>
              <a:schemeClr val="tx1">
                <a:lumMod val="95000"/>
                <a:lumOff val="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93BC9CE-06A2-4C54-89B4-FF0CB22D612F}" type="parTrans" cxnId="{07341650-5945-4026-88A9-0D740EC2A0D7}">
      <dgm:prSet/>
      <dgm:spPr/>
      <dgm:t>
        <a:bodyPr/>
        <a:lstStyle/>
        <a:p>
          <a:endParaRPr lang="uk-UA" b="1">
            <a:solidFill>
              <a:schemeClr val="tx1">
                <a:lumMod val="95000"/>
                <a:lumOff val="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343F4A0-60BC-466A-826C-4519A67BA879}" type="sibTrans" cxnId="{07341650-5945-4026-88A9-0D740EC2A0D7}">
      <dgm:prSet/>
      <dgm:spPr/>
      <dgm:t>
        <a:bodyPr/>
        <a:lstStyle/>
        <a:p>
          <a:endParaRPr lang="uk-UA" b="1">
            <a:solidFill>
              <a:schemeClr val="tx1">
                <a:lumMod val="95000"/>
                <a:lumOff val="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1C95609-A3A3-4701-A052-36DF8512AA2D}">
      <dgm:prSet phldrT="[Текст]"/>
      <dgm:spPr/>
      <dgm:t>
        <a:bodyPr/>
        <a:lstStyle/>
        <a:p>
          <a:r>
            <a:rPr lang="uk-UA" b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Бібліографічна карточка</a:t>
          </a:r>
          <a:endParaRPr lang="uk-UA" b="1" dirty="0">
            <a:solidFill>
              <a:schemeClr val="tx1">
                <a:lumMod val="95000"/>
                <a:lumOff val="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6C07F6B-DBA2-44E9-AD99-005A48634741}" type="parTrans" cxnId="{AF59BD0D-C052-4664-B1EB-2293E8291A93}">
      <dgm:prSet/>
      <dgm:spPr/>
      <dgm:t>
        <a:bodyPr/>
        <a:lstStyle/>
        <a:p>
          <a:endParaRPr lang="uk-UA" b="1">
            <a:solidFill>
              <a:schemeClr val="tx1">
                <a:lumMod val="95000"/>
                <a:lumOff val="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7F020C2-9BBD-44A7-826B-9B2CCF59E788}" type="sibTrans" cxnId="{AF59BD0D-C052-4664-B1EB-2293E8291A93}">
      <dgm:prSet/>
      <dgm:spPr/>
      <dgm:t>
        <a:bodyPr/>
        <a:lstStyle/>
        <a:p>
          <a:endParaRPr lang="uk-UA" b="1">
            <a:solidFill>
              <a:schemeClr val="tx1">
                <a:lumMod val="95000"/>
                <a:lumOff val="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9E81253-31CD-4801-BF9F-13E08DFF68CD}" type="pres">
      <dgm:prSet presAssocID="{5FE1C86A-4BDA-4F8A-AAF2-720D5E147C21}" presName="Name0" presStyleCnt="0">
        <dgm:presLayoutVars>
          <dgm:dir/>
          <dgm:resizeHandles val="exact"/>
        </dgm:presLayoutVars>
      </dgm:prSet>
      <dgm:spPr/>
    </dgm:pt>
    <dgm:pt modelId="{1408D884-C7EE-47DE-94DC-9FDCE4B15224}" type="pres">
      <dgm:prSet presAssocID="{65F20382-357C-4851-8F9A-9017E98916E1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E9308FD1-1C66-4283-B9AC-D80B44087FA5}" type="pres">
      <dgm:prSet presAssocID="{F71FC761-6266-4BD0-8CD1-7E7908A3426B}" presName="sibTrans" presStyleLbl="sibTrans2D1" presStyleIdx="0" presStyleCnt="2"/>
      <dgm:spPr/>
      <dgm:t>
        <a:bodyPr/>
        <a:lstStyle/>
        <a:p>
          <a:endParaRPr lang="uk-UA"/>
        </a:p>
      </dgm:t>
    </dgm:pt>
    <dgm:pt modelId="{2469025F-1BC0-4CE7-9DB9-4981766668D9}" type="pres">
      <dgm:prSet presAssocID="{F71FC761-6266-4BD0-8CD1-7E7908A3426B}" presName="connectorText" presStyleLbl="sibTrans2D1" presStyleIdx="0" presStyleCnt="2"/>
      <dgm:spPr/>
      <dgm:t>
        <a:bodyPr/>
        <a:lstStyle/>
        <a:p>
          <a:endParaRPr lang="uk-UA"/>
        </a:p>
      </dgm:t>
    </dgm:pt>
    <dgm:pt modelId="{24866BC4-DCF5-4321-9BFC-A5AEC25A9ACC}" type="pres">
      <dgm:prSet presAssocID="{90459092-3BC5-45AF-BD32-63B469E662E1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39B89069-25BA-4477-AA26-78E887693981}" type="pres">
      <dgm:prSet presAssocID="{5343F4A0-60BC-466A-826C-4519A67BA879}" presName="sibTrans" presStyleLbl="sibTrans2D1" presStyleIdx="1" presStyleCnt="2"/>
      <dgm:spPr/>
      <dgm:t>
        <a:bodyPr/>
        <a:lstStyle/>
        <a:p>
          <a:endParaRPr lang="uk-UA"/>
        </a:p>
      </dgm:t>
    </dgm:pt>
    <dgm:pt modelId="{F66ACF1B-3110-43CE-8CA0-B07A2D9B67FF}" type="pres">
      <dgm:prSet presAssocID="{5343F4A0-60BC-466A-826C-4519A67BA879}" presName="connectorText" presStyleLbl="sibTrans2D1" presStyleIdx="1" presStyleCnt="2"/>
      <dgm:spPr/>
      <dgm:t>
        <a:bodyPr/>
        <a:lstStyle/>
        <a:p>
          <a:endParaRPr lang="uk-UA"/>
        </a:p>
      </dgm:t>
    </dgm:pt>
    <dgm:pt modelId="{9F880E3A-D348-49E6-9E03-727F0F3C3AA2}" type="pres">
      <dgm:prSet presAssocID="{41C95609-A3A3-4701-A052-36DF8512AA2D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D8F8A430-BAA9-4000-A61A-BCD0AC1A984E}" type="presOf" srcId="{5343F4A0-60BC-466A-826C-4519A67BA879}" destId="{39B89069-25BA-4477-AA26-78E887693981}" srcOrd="0" destOrd="0" presId="urn:microsoft.com/office/officeart/2005/8/layout/process1"/>
    <dgm:cxn modelId="{AF59BD0D-C052-4664-B1EB-2293E8291A93}" srcId="{5FE1C86A-4BDA-4F8A-AAF2-720D5E147C21}" destId="{41C95609-A3A3-4701-A052-36DF8512AA2D}" srcOrd="2" destOrd="0" parTransId="{26C07F6B-DBA2-44E9-AD99-005A48634741}" sibTransId="{87F020C2-9BBD-44A7-826B-9B2CCF59E788}"/>
    <dgm:cxn modelId="{56E98D0D-80D4-4AAD-9E65-D141D79DE4C3}" type="presOf" srcId="{F71FC761-6266-4BD0-8CD1-7E7908A3426B}" destId="{2469025F-1BC0-4CE7-9DB9-4981766668D9}" srcOrd="1" destOrd="0" presId="urn:microsoft.com/office/officeart/2005/8/layout/process1"/>
    <dgm:cxn modelId="{127C0968-1A55-4AF6-B10E-515E85A0EA7C}" type="presOf" srcId="{90459092-3BC5-45AF-BD32-63B469E662E1}" destId="{24866BC4-DCF5-4321-9BFC-A5AEC25A9ACC}" srcOrd="0" destOrd="0" presId="urn:microsoft.com/office/officeart/2005/8/layout/process1"/>
    <dgm:cxn modelId="{F6426FAD-E01B-466C-ABE5-3AB67EB80B01}" srcId="{5FE1C86A-4BDA-4F8A-AAF2-720D5E147C21}" destId="{65F20382-357C-4851-8F9A-9017E98916E1}" srcOrd="0" destOrd="0" parTransId="{9FE422A7-4F1E-4CAD-BB97-4A9E509670D5}" sibTransId="{F71FC761-6266-4BD0-8CD1-7E7908A3426B}"/>
    <dgm:cxn modelId="{D7F2742E-D7D1-43F1-8FDE-D1302E86DADE}" type="presOf" srcId="{F71FC761-6266-4BD0-8CD1-7E7908A3426B}" destId="{E9308FD1-1C66-4283-B9AC-D80B44087FA5}" srcOrd="0" destOrd="0" presId="urn:microsoft.com/office/officeart/2005/8/layout/process1"/>
    <dgm:cxn modelId="{B2061767-7C84-458D-9CCA-15A2A4BC4962}" type="presOf" srcId="{5343F4A0-60BC-466A-826C-4519A67BA879}" destId="{F66ACF1B-3110-43CE-8CA0-B07A2D9B67FF}" srcOrd="1" destOrd="0" presId="urn:microsoft.com/office/officeart/2005/8/layout/process1"/>
    <dgm:cxn modelId="{7BD3B2D9-155F-41B6-A964-B117E3B0A42E}" type="presOf" srcId="{5FE1C86A-4BDA-4F8A-AAF2-720D5E147C21}" destId="{C9E81253-31CD-4801-BF9F-13E08DFF68CD}" srcOrd="0" destOrd="0" presId="urn:microsoft.com/office/officeart/2005/8/layout/process1"/>
    <dgm:cxn modelId="{A3D3C061-408B-4413-ACBA-E735A240CB8E}" type="presOf" srcId="{41C95609-A3A3-4701-A052-36DF8512AA2D}" destId="{9F880E3A-D348-49E6-9E03-727F0F3C3AA2}" srcOrd="0" destOrd="0" presId="urn:microsoft.com/office/officeart/2005/8/layout/process1"/>
    <dgm:cxn modelId="{C62006D9-D7A3-4A44-9488-83E995AD1267}" type="presOf" srcId="{65F20382-357C-4851-8F9A-9017E98916E1}" destId="{1408D884-C7EE-47DE-94DC-9FDCE4B15224}" srcOrd="0" destOrd="0" presId="urn:microsoft.com/office/officeart/2005/8/layout/process1"/>
    <dgm:cxn modelId="{07341650-5945-4026-88A9-0D740EC2A0D7}" srcId="{5FE1C86A-4BDA-4F8A-AAF2-720D5E147C21}" destId="{90459092-3BC5-45AF-BD32-63B469E662E1}" srcOrd="1" destOrd="0" parTransId="{E93BC9CE-06A2-4C54-89B4-FF0CB22D612F}" sibTransId="{5343F4A0-60BC-466A-826C-4519A67BA879}"/>
    <dgm:cxn modelId="{8E6D2237-82A7-4A16-AFCA-7A597F1659AF}" type="presParOf" srcId="{C9E81253-31CD-4801-BF9F-13E08DFF68CD}" destId="{1408D884-C7EE-47DE-94DC-9FDCE4B15224}" srcOrd="0" destOrd="0" presId="urn:microsoft.com/office/officeart/2005/8/layout/process1"/>
    <dgm:cxn modelId="{D61A4BE2-5D3B-4C38-B959-E65E21CF2B3E}" type="presParOf" srcId="{C9E81253-31CD-4801-BF9F-13E08DFF68CD}" destId="{E9308FD1-1C66-4283-B9AC-D80B44087FA5}" srcOrd="1" destOrd="0" presId="urn:microsoft.com/office/officeart/2005/8/layout/process1"/>
    <dgm:cxn modelId="{50613FEF-45DE-44B8-B704-1D2575469F28}" type="presParOf" srcId="{E9308FD1-1C66-4283-B9AC-D80B44087FA5}" destId="{2469025F-1BC0-4CE7-9DB9-4981766668D9}" srcOrd="0" destOrd="0" presId="urn:microsoft.com/office/officeart/2005/8/layout/process1"/>
    <dgm:cxn modelId="{AFF7144C-396B-4DAC-8243-ABDB565A7EF6}" type="presParOf" srcId="{C9E81253-31CD-4801-BF9F-13E08DFF68CD}" destId="{24866BC4-DCF5-4321-9BFC-A5AEC25A9ACC}" srcOrd="2" destOrd="0" presId="urn:microsoft.com/office/officeart/2005/8/layout/process1"/>
    <dgm:cxn modelId="{F0FE3ED7-0959-4B69-94F2-F262651B871F}" type="presParOf" srcId="{C9E81253-31CD-4801-BF9F-13E08DFF68CD}" destId="{39B89069-25BA-4477-AA26-78E887693981}" srcOrd="3" destOrd="0" presId="urn:microsoft.com/office/officeart/2005/8/layout/process1"/>
    <dgm:cxn modelId="{4F7075E9-9B2B-4454-93A3-1409049E8582}" type="presParOf" srcId="{39B89069-25BA-4477-AA26-78E887693981}" destId="{F66ACF1B-3110-43CE-8CA0-B07A2D9B67FF}" srcOrd="0" destOrd="0" presId="urn:microsoft.com/office/officeart/2005/8/layout/process1"/>
    <dgm:cxn modelId="{741F352E-ECC2-49EE-B9D8-6E73B85E9E73}" type="presParOf" srcId="{C9E81253-31CD-4801-BF9F-13E08DFF68CD}" destId="{9F880E3A-D348-49E6-9E03-727F0F3C3AA2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068F1745-07C2-48B5-A076-C34B554E9546}" type="doc">
      <dgm:prSet loTypeId="urn:microsoft.com/office/officeart/2005/8/layout/chevron2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uk-UA"/>
        </a:p>
      </dgm:t>
    </dgm:pt>
    <dgm:pt modelId="{60357D31-ADE1-42DF-A936-B4C64DDF844F}">
      <dgm:prSet phldrT="[Текст]" custT="1"/>
      <dgm:spPr/>
      <dgm:t>
        <a:bodyPr/>
        <a:lstStyle/>
        <a:p>
          <a:pPr algn="ctr"/>
          <a:r>
            <a:rPr lang="uk-UA" sz="2400" b="1" noProof="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Форми і таблиці</a:t>
          </a:r>
          <a:endParaRPr lang="uk-UA" sz="2400" b="1" noProof="0" dirty="0">
            <a:solidFill>
              <a:schemeClr val="tx1">
                <a:lumMod val="95000"/>
                <a:lumOff val="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A9E589F-4171-40D3-9782-2795B63A28F9}" type="parTrans" cxnId="{A078D25B-80AC-4153-937B-E22656CFA425}">
      <dgm:prSet/>
      <dgm:spPr/>
      <dgm:t>
        <a:bodyPr/>
        <a:lstStyle/>
        <a:p>
          <a:pPr algn="just"/>
          <a:endParaRPr lang="uk-UA" noProof="0" dirty="0">
            <a:solidFill>
              <a:schemeClr val="tx1">
                <a:lumMod val="95000"/>
                <a:lumOff val="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FFF0FA6-532D-4FE3-BDDD-2F3AF066365A}" type="sibTrans" cxnId="{A078D25B-80AC-4153-937B-E22656CFA425}">
      <dgm:prSet/>
      <dgm:spPr/>
      <dgm:t>
        <a:bodyPr/>
        <a:lstStyle/>
        <a:p>
          <a:pPr algn="just"/>
          <a:endParaRPr lang="uk-UA" noProof="0" dirty="0">
            <a:solidFill>
              <a:schemeClr val="tx1">
                <a:lumMod val="95000"/>
                <a:lumOff val="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A0D3165-BEE6-4B8F-A70A-35730E1E5841}">
      <dgm:prSet phldrT="[Текст]"/>
      <dgm:spPr/>
      <dgm:t>
        <a:bodyPr/>
        <a:lstStyle/>
        <a:p>
          <a:pPr algn="just"/>
          <a:r>
            <a:rPr lang="uk-UA" noProof="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Можна здійснювати додавання, видалення і редагування записів в таблиці або в запиті, який є джерелом даних для форм.</a:t>
          </a:r>
          <a:endParaRPr lang="uk-UA" noProof="0" dirty="0">
            <a:solidFill>
              <a:schemeClr val="tx1">
                <a:lumMod val="95000"/>
                <a:lumOff val="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80C240A-32C2-48BA-8964-07FD3B5772C8}" type="parTrans" cxnId="{7764385F-822D-484F-8D6D-4CAF3DC60402}">
      <dgm:prSet/>
      <dgm:spPr/>
      <dgm:t>
        <a:bodyPr/>
        <a:lstStyle/>
        <a:p>
          <a:pPr algn="just"/>
          <a:endParaRPr lang="uk-UA" noProof="0" dirty="0">
            <a:solidFill>
              <a:schemeClr val="tx1">
                <a:lumMod val="95000"/>
                <a:lumOff val="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9434235-7A38-42BA-9159-E044B25FB521}" type="sibTrans" cxnId="{7764385F-822D-484F-8D6D-4CAF3DC60402}">
      <dgm:prSet/>
      <dgm:spPr/>
      <dgm:t>
        <a:bodyPr/>
        <a:lstStyle/>
        <a:p>
          <a:pPr algn="just"/>
          <a:endParaRPr lang="uk-UA" noProof="0" dirty="0">
            <a:solidFill>
              <a:schemeClr val="tx1">
                <a:lumMod val="95000"/>
                <a:lumOff val="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D99FAC8-D377-4307-9F19-3C29BFD18DE9}">
      <dgm:prSet phldrT="[Текст]"/>
      <dgm:spPr/>
      <dgm:t>
        <a:bodyPr/>
        <a:lstStyle/>
        <a:p>
          <a:pPr algn="ctr"/>
          <a:r>
            <a:rPr lang="uk-UA" b="1" noProof="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Конструктора</a:t>
          </a:r>
          <a:endParaRPr lang="uk-UA" b="1" noProof="0" dirty="0">
            <a:solidFill>
              <a:schemeClr val="tx1">
                <a:lumMod val="95000"/>
                <a:lumOff val="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14C835E-2BF5-40D9-9730-C1496CBFB5B4}" type="parTrans" cxnId="{8ECF4AE6-F6B3-48B0-9845-3F86E54D5C29}">
      <dgm:prSet/>
      <dgm:spPr/>
      <dgm:t>
        <a:bodyPr/>
        <a:lstStyle/>
        <a:p>
          <a:pPr algn="just"/>
          <a:endParaRPr lang="uk-UA" noProof="0" dirty="0">
            <a:solidFill>
              <a:schemeClr val="tx1">
                <a:lumMod val="95000"/>
                <a:lumOff val="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026B62E-74D0-4419-BBAB-17E7C7221109}" type="sibTrans" cxnId="{8ECF4AE6-F6B3-48B0-9845-3F86E54D5C29}">
      <dgm:prSet/>
      <dgm:spPr/>
      <dgm:t>
        <a:bodyPr/>
        <a:lstStyle/>
        <a:p>
          <a:pPr algn="just"/>
          <a:endParaRPr lang="uk-UA" noProof="0" dirty="0">
            <a:solidFill>
              <a:schemeClr val="tx1">
                <a:lumMod val="95000"/>
                <a:lumOff val="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4D880FB-4BD4-4B96-AEFA-C78FA749AD18}">
      <dgm:prSet phldrT="[Текст]"/>
      <dgm:spPr/>
      <dgm:t>
        <a:bodyPr/>
        <a:lstStyle/>
        <a:p>
          <a:pPr algn="just"/>
          <a:r>
            <a:rPr lang="uk-UA" noProof="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Можна проводити зміну зовнішнього вигляду форми, додавання і видалення елементів управління, розробку.</a:t>
          </a:r>
          <a:endParaRPr lang="uk-UA" noProof="0" dirty="0">
            <a:solidFill>
              <a:schemeClr val="tx1">
                <a:lumMod val="95000"/>
                <a:lumOff val="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6D17CC4-D867-4102-BEAA-ABFFF0D5FF37}" type="parTrans" cxnId="{7CF73C99-D3E2-4FA9-8F67-5FF0BFF814F1}">
      <dgm:prSet/>
      <dgm:spPr/>
      <dgm:t>
        <a:bodyPr/>
        <a:lstStyle/>
        <a:p>
          <a:pPr algn="just"/>
          <a:endParaRPr lang="uk-UA" noProof="0" dirty="0">
            <a:solidFill>
              <a:schemeClr val="tx1">
                <a:lumMod val="95000"/>
                <a:lumOff val="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65F8C12-C04A-45DF-B934-A9A5ECC50E90}" type="sibTrans" cxnId="{7CF73C99-D3E2-4FA9-8F67-5FF0BFF814F1}">
      <dgm:prSet/>
      <dgm:spPr/>
      <dgm:t>
        <a:bodyPr/>
        <a:lstStyle/>
        <a:p>
          <a:pPr algn="just"/>
          <a:endParaRPr lang="uk-UA" noProof="0" dirty="0">
            <a:solidFill>
              <a:schemeClr val="tx1">
                <a:lumMod val="95000"/>
                <a:lumOff val="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9030889-6C2F-4D3B-96C7-E0A3F4BBC8C8}" type="pres">
      <dgm:prSet presAssocID="{068F1745-07C2-48B5-A076-C34B554E9546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2839DEA0-DF6E-44A8-A655-67400DBE18C6}" type="pres">
      <dgm:prSet presAssocID="{60357D31-ADE1-42DF-A936-B4C64DDF844F}" presName="composite" presStyleCnt="0"/>
      <dgm:spPr/>
    </dgm:pt>
    <dgm:pt modelId="{BF7F3C03-A9BE-440E-8378-4C9829FA5893}" type="pres">
      <dgm:prSet presAssocID="{60357D31-ADE1-42DF-A936-B4C64DDF844F}" presName="parentText" presStyleLbl="align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84711955-288B-4C09-88C7-D94747B967EF}" type="pres">
      <dgm:prSet presAssocID="{60357D31-ADE1-42DF-A936-B4C64DDF844F}" presName="descendantText" presStyleLbl="alignAcc1" presStyleIdx="0" presStyleCnt="2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1AF4E119-40AD-4865-9485-86FC94C49EB9}" type="pres">
      <dgm:prSet presAssocID="{3FFF0FA6-532D-4FE3-BDDD-2F3AF066365A}" presName="sp" presStyleCnt="0"/>
      <dgm:spPr/>
    </dgm:pt>
    <dgm:pt modelId="{0A3FD0EA-0BE0-4AC4-8B8B-A64DB4B06AB3}" type="pres">
      <dgm:prSet presAssocID="{2D99FAC8-D377-4307-9F19-3C29BFD18DE9}" presName="composite" presStyleCnt="0"/>
      <dgm:spPr/>
    </dgm:pt>
    <dgm:pt modelId="{954A7C91-1701-4B18-8F65-301DEE497216}" type="pres">
      <dgm:prSet presAssocID="{2D99FAC8-D377-4307-9F19-3C29BFD18DE9}" presName="parentText" presStyleLbl="alignNode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612D752F-A502-44C7-B91C-609FE61F0DCE}" type="pres">
      <dgm:prSet presAssocID="{2D99FAC8-D377-4307-9F19-3C29BFD18DE9}" presName="descendantText" presStyleLbl="alignAcc1" presStyleIdx="1" presStyleCnt="2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059848C0-3D03-450C-9F7C-2AEDD46364AE}" type="presOf" srcId="{74D880FB-4BD4-4B96-AEFA-C78FA749AD18}" destId="{612D752F-A502-44C7-B91C-609FE61F0DCE}" srcOrd="0" destOrd="0" presId="urn:microsoft.com/office/officeart/2005/8/layout/chevron2"/>
    <dgm:cxn modelId="{BA99A391-2A18-48E7-9CE7-EC1A4134815A}" type="presOf" srcId="{068F1745-07C2-48B5-A076-C34B554E9546}" destId="{49030889-6C2F-4D3B-96C7-E0A3F4BBC8C8}" srcOrd="0" destOrd="0" presId="urn:microsoft.com/office/officeart/2005/8/layout/chevron2"/>
    <dgm:cxn modelId="{7F873C15-7A13-44FD-8ABD-EF2F3FC1C79A}" type="presOf" srcId="{2D99FAC8-D377-4307-9F19-3C29BFD18DE9}" destId="{954A7C91-1701-4B18-8F65-301DEE497216}" srcOrd="0" destOrd="0" presId="urn:microsoft.com/office/officeart/2005/8/layout/chevron2"/>
    <dgm:cxn modelId="{D337C8DB-3366-4F42-8F99-AEDB51E36B96}" type="presOf" srcId="{60357D31-ADE1-42DF-A936-B4C64DDF844F}" destId="{BF7F3C03-A9BE-440E-8378-4C9829FA5893}" srcOrd="0" destOrd="0" presId="urn:microsoft.com/office/officeart/2005/8/layout/chevron2"/>
    <dgm:cxn modelId="{7CF73C99-D3E2-4FA9-8F67-5FF0BFF814F1}" srcId="{2D99FAC8-D377-4307-9F19-3C29BFD18DE9}" destId="{74D880FB-4BD4-4B96-AEFA-C78FA749AD18}" srcOrd="0" destOrd="0" parTransId="{C6D17CC4-D867-4102-BEAA-ABFFF0D5FF37}" sibTransId="{265F8C12-C04A-45DF-B934-A9A5ECC50E90}"/>
    <dgm:cxn modelId="{8ECF4AE6-F6B3-48B0-9845-3F86E54D5C29}" srcId="{068F1745-07C2-48B5-A076-C34B554E9546}" destId="{2D99FAC8-D377-4307-9F19-3C29BFD18DE9}" srcOrd="1" destOrd="0" parTransId="{114C835E-2BF5-40D9-9730-C1496CBFB5B4}" sibTransId="{1026B62E-74D0-4419-BBAB-17E7C7221109}"/>
    <dgm:cxn modelId="{A078D25B-80AC-4153-937B-E22656CFA425}" srcId="{068F1745-07C2-48B5-A076-C34B554E9546}" destId="{60357D31-ADE1-42DF-A936-B4C64DDF844F}" srcOrd="0" destOrd="0" parTransId="{EA9E589F-4171-40D3-9782-2795B63A28F9}" sibTransId="{3FFF0FA6-532D-4FE3-BDDD-2F3AF066365A}"/>
    <dgm:cxn modelId="{7764385F-822D-484F-8D6D-4CAF3DC60402}" srcId="{60357D31-ADE1-42DF-A936-B4C64DDF844F}" destId="{BA0D3165-BEE6-4B8F-A70A-35730E1E5841}" srcOrd="0" destOrd="0" parTransId="{F80C240A-32C2-48BA-8964-07FD3B5772C8}" sibTransId="{39434235-7A38-42BA-9159-E044B25FB521}"/>
    <dgm:cxn modelId="{A01679B4-C047-491C-8280-4E658F0B85F3}" type="presOf" srcId="{BA0D3165-BEE6-4B8F-A70A-35730E1E5841}" destId="{84711955-288B-4C09-88C7-D94747B967EF}" srcOrd="0" destOrd="0" presId="urn:microsoft.com/office/officeart/2005/8/layout/chevron2"/>
    <dgm:cxn modelId="{0AD09419-91C8-480E-B826-7BAC75B97253}" type="presParOf" srcId="{49030889-6C2F-4D3B-96C7-E0A3F4BBC8C8}" destId="{2839DEA0-DF6E-44A8-A655-67400DBE18C6}" srcOrd="0" destOrd="0" presId="urn:microsoft.com/office/officeart/2005/8/layout/chevron2"/>
    <dgm:cxn modelId="{5A94325F-FD50-4EF8-99D2-F06BAF7ADCD4}" type="presParOf" srcId="{2839DEA0-DF6E-44A8-A655-67400DBE18C6}" destId="{BF7F3C03-A9BE-440E-8378-4C9829FA5893}" srcOrd="0" destOrd="0" presId="urn:microsoft.com/office/officeart/2005/8/layout/chevron2"/>
    <dgm:cxn modelId="{9A421CF3-F336-426D-95F4-890E693186F3}" type="presParOf" srcId="{2839DEA0-DF6E-44A8-A655-67400DBE18C6}" destId="{84711955-288B-4C09-88C7-D94747B967EF}" srcOrd="1" destOrd="0" presId="urn:microsoft.com/office/officeart/2005/8/layout/chevron2"/>
    <dgm:cxn modelId="{039BA445-CC43-4658-AC9E-89FB0F7E6DA3}" type="presParOf" srcId="{49030889-6C2F-4D3B-96C7-E0A3F4BBC8C8}" destId="{1AF4E119-40AD-4865-9485-86FC94C49EB9}" srcOrd="1" destOrd="0" presId="urn:microsoft.com/office/officeart/2005/8/layout/chevron2"/>
    <dgm:cxn modelId="{B7D88DA0-0348-4DBF-9590-74113F3BF4E1}" type="presParOf" srcId="{49030889-6C2F-4D3B-96C7-E0A3F4BBC8C8}" destId="{0A3FD0EA-0BE0-4AC4-8B8B-A64DB4B06AB3}" srcOrd="2" destOrd="0" presId="urn:microsoft.com/office/officeart/2005/8/layout/chevron2"/>
    <dgm:cxn modelId="{227BE57E-2596-4DAF-B303-06BED02499ED}" type="presParOf" srcId="{0A3FD0EA-0BE0-4AC4-8B8B-A64DB4B06AB3}" destId="{954A7C91-1701-4B18-8F65-301DEE497216}" srcOrd="0" destOrd="0" presId="urn:microsoft.com/office/officeart/2005/8/layout/chevron2"/>
    <dgm:cxn modelId="{46D65686-073F-4662-B025-64211097BE2F}" type="presParOf" srcId="{0A3FD0EA-0BE0-4AC4-8B8B-A64DB4B06AB3}" destId="{612D752F-A502-44C7-B91C-609FE61F0DCE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3BB3ABB0-D178-42AF-8F16-618AFCCC89D6}" type="doc">
      <dgm:prSet loTypeId="urn:microsoft.com/office/officeart/2005/8/layout/vList6" loCatId="list" qsTypeId="urn:microsoft.com/office/officeart/2005/8/quickstyle/simple1" qsCatId="simple" csTypeId="urn:microsoft.com/office/officeart/2005/8/colors/accent2_4" csCatId="accent2" phldr="1"/>
      <dgm:spPr/>
      <dgm:t>
        <a:bodyPr/>
        <a:lstStyle/>
        <a:p>
          <a:endParaRPr lang="uk-UA"/>
        </a:p>
      </dgm:t>
    </dgm:pt>
    <dgm:pt modelId="{3272D041-2FCE-42CC-B0E3-76E7BDC26444}">
      <dgm:prSet phldrT="[Текст]" custT="1"/>
      <dgm:spPr/>
      <dgm:t>
        <a:bodyPr/>
        <a:lstStyle/>
        <a:p>
          <a:r>
            <a:rPr lang="uk-UA" sz="4000" b="1" noProof="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форма в стовпець </a:t>
          </a:r>
          <a:endParaRPr lang="uk-UA" sz="4000" b="1" noProof="0" dirty="0">
            <a:solidFill>
              <a:schemeClr val="tx1">
                <a:lumMod val="95000"/>
                <a:lumOff val="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5A8D435-2D43-4CB3-8C24-F88CF037E584}" type="parTrans" cxnId="{7D0692DD-0BEC-41CB-8D94-1EA4C79FBC81}">
      <dgm:prSet/>
      <dgm:spPr/>
      <dgm:t>
        <a:bodyPr/>
        <a:lstStyle/>
        <a:p>
          <a:endParaRPr lang="uk-UA" noProof="0" dirty="0">
            <a:solidFill>
              <a:schemeClr val="tx1">
                <a:lumMod val="95000"/>
                <a:lumOff val="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6243704-41C8-43CA-B0C0-F6922CEA37F1}" type="sibTrans" cxnId="{7D0692DD-0BEC-41CB-8D94-1EA4C79FBC81}">
      <dgm:prSet/>
      <dgm:spPr/>
      <dgm:t>
        <a:bodyPr/>
        <a:lstStyle/>
        <a:p>
          <a:endParaRPr lang="uk-UA" noProof="0" dirty="0">
            <a:solidFill>
              <a:schemeClr val="tx1">
                <a:lumMod val="95000"/>
                <a:lumOff val="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F133521-B41A-4618-86EB-095166BF5951}">
      <dgm:prSet phldrT="[Текст]"/>
      <dgm:spPr/>
      <dgm:t>
        <a:bodyPr anchor="ctr"/>
        <a:lstStyle/>
        <a:p>
          <a:pPr algn="just"/>
          <a:r>
            <a:rPr lang="uk-UA" noProof="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сукупність певним чином розташованих полів введення з відповідними їм мітками і елементами управління</a:t>
          </a:r>
          <a:endParaRPr lang="uk-UA" noProof="0" dirty="0">
            <a:solidFill>
              <a:schemeClr val="tx1">
                <a:lumMod val="95000"/>
                <a:lumOff val="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8107B81-C0FA-4377-B1A2-7FBDF9068975}" type="parTrans" cxnId="{9706CAB3-7412-44BF-8623-6F5E1FCD3644}">
      <dgm:prSet/>
      <dgm:spPr/>
      <dgm:t>
        <a:bodyPr/>
        <a:lstStyle/>
        <a:p>
          <a:endParaRPr lang="uk-UA" noProof="0" dirty="0">
            <a:solidFill>
              <a:schemeClr val="tx1">
                <a:lumMod val="95000"/>
                <a:lumOff val="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5ACEDE6-816C-461E-B6D7-05471C677463}" type="sibTrans" cxnId="{9706CAB3-7412-44BF-8623-6F5E1FCD3644}">
      <dgm:prSet/>
      <dgm:spPr/>
      <dgm:t>
        <a:bodyPr/>
        <a:lstStyle/>
        <a:p>
          <a:endParaRPr lang="uk-UA" noProof="0" dirty="0">
            <a:solidFill>
              <a:schemeClr val="tx1">
                <a:lumMod val="95000"/>
                <a:lumOff val="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BF78D49-0363-4CE9-92A3-FA1B53D41D8D}">
      <dgm:prSet phldrT="[Текст]" custT="1"/>
      <dgm:spPr/>
      <dgm:t>
        <a:bodyPr/>
        <a:lstStyle/>
        <a:p>
          <a:r>
            <a:rPr lang="uk-UA" sz="4000" b="1" noProof="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стрічкова форма</a:t>
          </a:r>
          <a:endParaRPr lang="uk-UA" sz="4000" b="1" noProof="0" dirty="0">
            <a:solidFill>
              <a:schemeClr val="tx1">
                <a:lumMod val="95000"/>
                <a:lumOff val="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5DADB18-7E3F-4351-9147-C6C66D54BA6D}" type="parTrans" cxnId="{6098529C-0A75-4366-9E2C-9240D89100C1}">
      <dgm:prSet/>
      <dgm:spPr/>
      <dgm:t>
        <a:bodyPr/>
        <a:lstStyle/>
        <a:p>
          <a:endParaRPr lang="uk-UA" noProof="0" dirty="0">
            <a:solidFill>
              <a:schemeClr val="tx1">
                <a:lumMod val="95000"/>
                <a:lumOff val="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56BAF26-232C-4B66-9EF1-43F528D8BD35}" type="sibTrans" cxnId="{6098529C-0A75-4366-9E2C-9240D89100C1}">
      <dgm:prSet/>
      <dgm:spPr/>
      <dgm:t>
        <a:bodyPr/>
        <a:lstStyle/>
        <a:p>
          <a:endParaRPr lang="uk-UA" noProof="0" dirty="0">
            <a:solidFill>
              <a:schemeClr val="tx1">
                <a:lumMod val="95000"/>
                <a:lumOff val="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4DCFDE9-CB73-4CC0-A8D6-805ED23FBE8A}">
      <dgm:prSet phldrT="[Текст]"/>
      <dgm:spPr/>
      <dgm:t>
        <a:bodyPr anchor="ctr"/>
        <a:lstStyle/>
        <a:p>
          <a:pPr algn="just"/>
          <a:r>
            <a:rPr lang="uk-UA" noProof="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служить для відображення полів групи записів</a:t>
          </a:r>
          <a:endParaRPr lang="uk-UA" noProof="0" dirty="0">
            <a:solidFill>
              <a:schemeClr val="tx1">
                <a:lumMod val="95000"/>
                <a:lumOff val="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763C955-4889-4456-BE6A-8A308FAE1BAE}" type="parTrans" cxnId="{C83BFA05-2FA1-4EB7-A29D-85BAE977C88B}">
      <dgm:prSet/>
      <dgm:spPr/>
      <dgm:t>
        <a:bodyPr/>
        <a:lstStyle/>
        <a:p>
          <a:endParaRPr lang="uk-UA" noProof="0" dirty="0">
            <a:solidFill>
              <a:schemeClr val="tx1">
                <a:lumMod val="95000"/>
                <a:lumOff val="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B13CDF6-2D1A-463E-ABE4-D441F050451B}" type="sibTrans" cxnId="{C83BFA05-2FA1-4EB7-A29D-85BAE977C88B}">
      <dgm:prSet/>
      <dgm:spPr/>
      <dgm:t>
        <a:bodyPr/>
        <a:lstStyle/>
        <a:p>
          <a:endParaRPr lang="uk-UA" noProof="0" dirty="0">
            <a:solidFill>
              <a:schemeClr val="tx1">
                <a:lumMod val="95000"/>
                <a:lumOff val="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3F24FE9-A2B9-4AD9-84B9-5D349FF03A27}">
      <dgm:prSet phldrT="[Текст]"/>
      <dgm:spPr/>
      <dgm:t>
        <a:bodyPr anchor="ctr"/>
        <a:lstStyle/>
        <a:p>
          <a:pPr algn="just"/>
          <a:endParaRPr lang="uk-UA" noProof="0" dirty="0">
            <a:solidFill>
              <a:schemeClr val="tx1">
                <a:lumMod val="95000"/>
                <a:lumOff val="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5230419-2551-4837-8111-9355951C7C6A}" type="parTrans" cxnId="{4870DA91-7156-4FCF-B2BE-0102C55C43B1}">
      <dgm:prSet/>
      <dgm:spPr/>
      <dgm:t>
        <a:bodyPr/>
        <a:lstStyle/>
        <a:p>
          <a:endParaRPr lang="uk-UA" noProof="0" dirty="0">
            <a:solidFill>
              <a:schemeClr val="tx1">
                <a:lumMod val="95000"/>
                <a:lumOff val="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6D408BC-D2FB-452A-8E17-7F45CE228DD8}" type="sibTrans" cxnId="{4870DA91-7156-4FCF-B2BE-0102C55C43B1}">
      <dgm:prSet/>
      <dgm:spPr/>
      <dgm:t>
        <a:bodyPr/>
        <a:lstStyle/>
        <a:p>
          <a:endParaRPr lang="uk-UA" noProof="0" dirty="0">
            <a:solidFill>
              <a:schemeClr val="tx1">
                <a:lumMod val="95000"/>
                <a:lumOff val="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2383555-0276-4CF8-8F0B-44B2FAEB29C8}">
      <dgm:prSet phldrT="[Текст]" custT="1"/>
      <dgm:spPr/>
      <dgm:t>
        <a:bodyPr/>
        <a:lstStyle/>
        <a:p>
          <a:r>
            <a:rPr lang="uk-UA" sz="4000" b="1" noProof="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таблична форма</a:t>
          </a:r>
          <a:endParaRPr lang="uk-UA" sz="4000" b="1" noProof="0" dirty="0">
            <a:solidFill>
              <a:schemeClr val="tx1">
                <a:lumMod val="95000"/>
                <a:lumOff val="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BD325B2-3485-42E8-AFD1-11D2A3B2C870}" type="parTrans" cxnId="{57537574-E64D-4F01-897E-E291F747B76B}">
      <dgm:prSet/>
      <dgm:spPr/>
      <dgm:t>
        <a:bodyPr/>
        <a:lstStyle/>
        <a:p>
          <a:endParaRPr lang="uk-UA" noProof="0" dirty="0">
            <a:solidFill>
              <a:schemeClr val="tx1">
                <a:lumMod val="95000"/>
                <a:lumOff val="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5055F75-21E8-461E-BFD6-3195FBDDE855}" type="sibTrans" cxnId="{57537574-E64D-4F01-897E-E291F747B76B}">
      <dgm:prSet/>
      <dgm:spPr/>
      <dgm:t>
        <a:bodyPr/>
        <a:lstStyle/>
        <a:p>
          <a:endParaRPr lang="uk-UA" noProof="0" dirty="0">
            <a:solidFill>
              <a:schemeClr val="tx1">
                <a:lumMod val="95000"/>
                <a:lumOff val="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BEC178D-861C-493A-A7B9-10C125571EC3}">
      <dgm:prSet/>
      <dgm:spPr/>
      <dgm:t>
        <a:bodyPr anchor="ctr"/>
        <a:lstStyle/>
        <a:p>
          <a:pPr algn="just"/>
          <a:r>
            <a:rPr lang="uk-UA" noProof="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відображає дані в режимі таблиці</a:t>
          </a:r>
          <a:endParaRPr lang="uk-UA" noProof="0" dirty="0">
            <a:solidFill>
              <a:schemeClr val="tx1">
                <a:lumMod val="95000"/>
                <a:lumOff val="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D6CC6D8-ADDD-4BEC-91D7-352D6B3213A7}" type="parTrans" cxnId="{2CDB5B41-5AAD-45BD-96ED-280D7E66223A}">
      <dgm:prSet/>
      <dgm:spPr/>
      <dgm:t>
        <a:bodyPr/>
        <a:lstStyle/>
        <a:p>
          <a:endParaRPr lang="uk-UA" noProof="0" dirty="0">
            <a:solidFill>
              <a:schemeClr val="tx1">
                <a:lumMod val="95000"/>
                <a:lumOff val="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1BBA60C-E65A-4F30-9C85-0B8016091CC5}" type="sibTrans" cxnId="{2CDB5B41-5AAD-45BD-96ED-280D7E66223A}">
      <dgm:prSet/>
      <dgm:spPr/>
      <dgm:t>
        <a:bodyPr/>
        <a:lstStyle/>
        <a:p>
          <a:endParaRPr lang="uk-UA" noProof="0" dirty="0">
            <a:solidFill>
              <a:schemeClr val="tx1">
                <a:lumMod val="95000"/>
                <a:lumOff val="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A006BE5-B598-4F47-A73B-810ECC6AD221}" type="pres">
      <dgm:prSet presAssocID="{3BB3ABB0-D178-42AF-8F16-618AFCCC89D6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uk-UA"/>
        </a:p>
      </dgm:t>
    </dgm:pt>
    <dgm:pt modelId="{08701A1E-DC79-4DAF-8026-C66548220993}" type="pres">
      <dgm:prSet presAssocID="{3272D041-2FCE-42CC-B0E3-76E7BDC26444}" presName="linNode" presStyleCnt="0"/>
      <dgm:spPr/>
    </dgm:pt>
    <dgm:pt modelId="{48BDEC17-3F1D-4B25-8424-629CA2EFED68}" type="pres">
      <dgm:prSet presAssocID="{3272D041-2FCE-42CC-B0E3-76E7BDC26444}" presName="parent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D5C77461-1926-4DBD-AD8B-12A1E1D37255}" type="pres">
      <dgm:prSet presAssocID="{3272D041-2FCE-42CC-B0E3-76E7BDC26444}" presName="childShp" presStyleLbl="bg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0597C426-DA38-4B2F-8272-E2245CD1C2C7}" type="pres">
      <dgm:prSet presAssocID="{86243704-41C8-43CA-B0C0-F6922CEA37F1}" presName="spacing" presStyleCnt="0"/>
      <dgm:spPr/>
    </dgm:pt>
    <dgm:pt modelId="{A222ADC0-8E20-4F43-9F2C-E538D15A2B5A}" type="pres">
      <dgm:prSet presAssocID="{EBF78D49-0363-4CE9-92A3-FA1B53D41D8D}" presName="linNode" presStyleCnt="0"/>
      <dgm:spPr/>
    </dgm:pt>
    <dgm:pt modelId="{87C9B48C-64F5-4D6E-AC14-728D98B5D9BC}" type="pres">
      <dgm:prSet presAssocID="{EBF78D49-0363-4CE9-92A3-FA1B53D41D8D}" presName="parent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7274760D-C392-434E-A761-9F7FF2F78AC4}" type="pres">
      <dgm:prSet presAssocID="{EBF78D49-0363-4CE9-92A3-FA1B53D41D8D}" presName="childShp" presStyleLbl="bg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DB77630D-ADBD-41A9-A61A-7D5979F672C5}" type="pres">
      <dgm:prSet presAssocID="{E56BAF26-232C-4B66-9EF1-43F528D8BD35}" presName="spacing" presStyleCnt="0"/>
      <dgm:spPr/>
    </dgm:pt>
    <dgm:pt modelId="{423E7E1A-F26D-4183-BD19-4BAA93ABA446}" type="pres">
      <dgm:prSet presAssocID="{C2383555-0276-4CF8-8F0B-44B2FAEB29C8}" presName="linNode" presStyleCnt="0"/>
      <dgm:spPr/>
    </dgm:pt>
    <dgm:pt modelId="{97CF35C1-D542-4D1B-8DD2-F3FF4F0E8C99}" type="pres">
      <dgm:prSet presAssocID="{C2383555-0276-4CF8-8F0B-44B2FAEB29C8}" presName="parent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56F156E0-1020-44BE-93DC-2A404286908B}" type="pres">
      <dgm:prSet presAssocID="{C2383555-0276-4CF8-8F0B-44B2FAEB29C8}" presName="childShp" presStyleLbl="bg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22C9EF4C-03F6-41E2-9B60-172491DF4CA1}" type="presOf" srcId="{EBF78D49-0363-4CE9-92A3-FA1B53D41D8D}" destId="{87C9B48C-64F5-4D6E-AC14-728D98B5D9BC}" srcOrd="0" destOrd="0" presId="urn:microsoft.com/office/officeart/2005/8/layout/vList6"/>
    <dgm:cxn modelId="{6098529C-0A75-4366-9E2C-9240D89100C1}" srcId="{3BB3ABB0-D178-42AF-8F16-618AFCCC89D6}" destId="{EBF78D49-0363-4CE9-92A3-FA1B53D41D8D}" srcOrd="1" destOrd="0" parTransId="{A5DADB18-7E3F-4351-9147-C6C66D54BA6D}" sibTransId="{E56BAF26-232C-4B66-9EF1-43F528D8BD35}"/>
    <dgm:cxn modelId="{67D11B05-17B5-4453-83E1-E69FB0F6EE03}" type="presOf" srcId="{3BB3ABB0-D178-42AF-8F16-618AFCCC89D6}" destId="{7A006BE5-B598-4F47-A73B-810ECC6AD221}" srcOrd="0" destOrd="0" presId="urn:microsoft.com/office/officeart/2005/8/layout/vList6"/>
    <dgm:cxn modelId="{9706CAB3-7412-44BF-8623-6F5E1FCD3644}" srcId="{3272D041-2FCE-42CC-B0E3-76E7BDC26444}" destId="{1F133521-B41A-4618-86EB-095166BF5951}" srcOrd="0" destOrd="0" parTransId="{D8107B81-C0FA-4377-B1A2-7FBDF9068975}" sibTransId="{E5ACEDE6-816C-461E-B6D7-05471C677463}"/>
    <dgm:cxn modelId="{4870DA91-7156-4FCF-B2BE-0102C55C43B1}" srcId="{C2383555-0276-4CF8-8F0B-44B2FAEB29C8}" destId="{A3F24FE9-A2B9-4AD9-84B9-5D349FF03A27}" srcOrd="0" destOrd="0" parTransId="{A5230419-2551-4837-8111-9355951C7C6A}" sibTransId="{D6D408BC-D2FB-452A-8E17-7F45CE228DD8}"/>
    <dgm:cxn modelId="{2CDB5B41-5AAD-45BD-96ED-280D7E66223A}" srcId="{C2383555-0276-4CF8-8F0B-44B2FAEB29C8}" destId="{1BEC178D-861C-493A-A7B9-10C125571EC3}" srcOrd="1" destOrd="0" parTransId="{3D6CC6D8-ADDD-4BEC-91D7-352D6B3213A7}" sibTransId="{21BBA60C-E65A-4F30-9C85-0B8016091CC5}"/>
    <dgm:cxn modelId="{403DC150-EC14-4239-9E07-C80E522C0BBB}" type="presOf" srcId="{1BEC178D-861C-493A-A7B9-10C125571EC3}" destId="{56F156E0-1020-44BE-93DC-2A404286908B}" srcOrd="0" destOrd="1" presId="urn:microsoft.com/office/officeart/2005/8/layout/vList6"/>
    <dgm:cxn modelId="{7D0692DD-0BEC-41CB-8D94-1EA4C79FBC81}" srcId="{3BB3ABB0-D178-42AF-8F16-618AFCCC89D6}" destId="{3272D041-2FCE-42CC-B0E3-76E7BDC26444}" srcOrd="0" destOrd="0" parTransId="{A5A8D435-2D43-4CB3-8C24-F88CF037E584}" sibTransId="{86243704-41C8-43CA-B0C0-F6922CEA37F1}"/>
    <dgm:cxn modelId="{6B04B0BD-DD97-45CF-BF3B-01F731AC084D}" type="presOf" srcId="{A3F24FE9-A2B9-4AD9-84B9-5D349FF03A27}" destId="{56F156E0-1020-44BE-93DC-2A404286908B}" srcOrd="0" destOrd="0" presId="urn:microsoft.com/office/officeart/2005/8/layout/vList6"/>
    <dgm:cxn modelId="{237EBE3B-D427-4C6B-A748-FB0BD6567500}" type="presOf" srcId="{1F133521-B41A-4618-86EB-095166BF5951}" destId="{D5C77461-1926-4DBD-AD8B-12A1E1D37255}" srcOrd="0" destOrd="0" presId="urn:microsoft.com/office/officeart/2005/8/layout/vList6"/>
    <dgm:cxn modelId="{5FA41C40-427D-43EF-A94F-EDB66EC41165}" type="presOf" srcId="{3272D041-2FCE-42CC-B0E3-76E7BDC26444}" destId="{48BDEC17-3F1D-4B25-8424-629CA2EFED68}" srcOrd="0" destOrd="0" presId="urn:microsoft.com/office/officeart/2005/8/layout/vList6"/>
    <dgm:cxn modelId="{C83BFA05-2FA1-4EB7-A29D-85BAE977C88B}" srcId="{EBF78D49-0363-4CE9-92A3-FA1B53D41D8D}" destId="{D4DCFDE9-CB73-4CC0-A8D6-805ED23FBE8A}" srcOrd="0" destOrd="0" parTransId="{3763C955-4889-4456-BE6A-8A308FAE1BAE}" sibTransId="{4B13CDF6-2D1A-463E-ABE4-D441F050451B}"/>
    <dgm:cxn modelId="{57537574-E64D-4F01-897E-E291F747B76B}" srcId="{3BB3ABB0-D178-42AF-8F16-618AFCCC89D6}" destId="{C2383555-0276-4CF8-8F0B-44B2FAEB29C8}" srcOrd="2" destOrd="0" parTransId="{4BD325B2-3485-42E8-AFD1-11D2A3B2C870}" sibTransId="{35055F75-21E8-461E-BFD6-3195FBDDE855}"/>
    <dgm:cxn modelId="{89A56823-B401-43BE-8C01-1CE67475F1CB}" type="presOf" srcId="{C2383555-0276-4CF8-8F0B-44B2FAEB29C8}" destId="{97CF35C1-D542-4D1B-8DD2-F3FF4F0E8C99}" srcOrd="0" destOrd="0" presId="urn:microsoft.com/office/officeart/2005/8/layout/vList6"/>
    <dgm:cxn modelId="{48E0DAC5-2A68-4ABF-84E1-59E82FA38E01}" type="presOf" srcId="{D4DCFDE9-CB73-4CC0-A8D6-805ED23FBE8A}" destId="{7274760D-C392-434E-A761-9F7FF2F78AC4}" srcOrd="0" destOrd="0" presId="urn:microsoft.com/office/officeart/2005/8/layout/vList6"/>
    <dgm:cxn modelId="{08B3B56F-B877-470F-A143-347CA16B64A3}" type="presParOf" srcId="{7A006BE5-B598-4F47-A73B-810ECC6AD221}" destId="{08701A1E-DC79-4DAF-8026-C66548220993}" srcOrd="0" destOrd="0" presId="urn:microsoft.com/office/officeart/2005/8/layout/vList6"/>
    <dgm:cxn modelId="{47D9C44F-57CE-47F3-9F32-10F420BEBB29}" type="presParOf" srcId="{08701A1E-DC79-4DAF-8026-C66548220993}" destId="{48BDEC17-3F1D-4B25-8424-629CA2EFED68}" srcOrd="0" destOrd="0" presId="urn:microsoft.com/office/officeart/2005/8/layout/vList6"/>
    <dgm:cxn modelId="{37239950-097E-4ED5-B37D-20DBD373C796}" type="presParOf" srcId="{08701A1E-DC79-4DAF-8026-C66548220993}" destId="{D5C77461-1926-4DBD-AD8B-12A1E1D37255}" srcOrd="1" destOrd="0" presId="urn:microsoft.com/office/officeart/2005/8/layout/vList6"/>
    <dgm:cxn modelId="{857D4557-3C39-49EB-A0F8-5443EF38E88F}" type="presParOf" srcId="{7A006BE5-B598-4F47-A73B-810ECC6AD221}" destId="{0597C426-DA38-4B2F-8272-E2245CD1C2C7}" srcOrd="1" destOrd="0" presId="urn:microsoft.com/office/officeart/2005/8/layout/vList6"/>
    <dgm:cxn modelId="{2104F6B5-95BF-42C9-840D-840206747879}" type="presParOf" srcId="{7A006BE5-B598-4F47-A73B-810ECC6AD221}" destId="{A222ADC0-8E20-4F43-9F2C-E538D15A2B5A}" srcOrd="2" destOrd="0" presId="urn:microsoft.com/office/officeart/2005/8/layout/vList6"/>
    <dgm:cxn modelId="{2C0A7B06-676A-4EE6-9EA8-1781230FF105}" type="presParOf" srcId="{A222ADC0-8E20-4F43-9F2C-E538D15A2B5A}" destId="{87C9B48C-64F5-4D6E-AC14-728D98B5D9BC}" srcOrd="0" destOrd="0" presId="urn:microsoft.com/office/officeart/2005/8/layout/vList6"/>
    <dgm:cxn modelId="{F628CAC6-6A57-4798-AFF5-BB2CC5EFD6B9}" type="presParOf" srcId="{A222ADC0-8E20-4F43-9F2C-E538D15A2B5A}" destId="{7274760D-C392-434E-A761-9F7FF2F78AC4}" srcOrd="1" destOrd="0" presId="urn:microsoft.com/office/officeart/2005/8/layout/vList6"/>
    <dgm:cxn modelId="{57609F0B-0315-4FC2-A63D-283106698991}" type="presParOf" srcId="{7A006BE5-B598-4F47-A73B-810ECC6AD221}" destId="{DB77630D-ADBD-41A9-A61A-7D5979F672C5}" srcOrd="3" destOrd="0" presId="urn:microsoft.com/office/officeart/2005/8/layout/vList6"/>
    <dgm:cxn modelId="{57D11699-47F1-4E36-AE03-7D5605B750AC}" type="presParOf" srcId="{7A006BE5-B598-4F47-A73B-810ECC6AD221}" destId="{423E7E1A-F26D-4183-BD19-4BAA93ABA446}" srcOrd="4" destOrd="0" presId="urn:microsoft.com/office/officeart/2005/8/layout/vList6"/>
    <dgm:cxn modelId="{C909A066-4C07-4741-B33F-744801B5841F}" type="presParOf" srcId="{423E7E1A-F26D-4183-BD19-4BAA93ABA446}" destId="{97CF35C1-D542-4D1B-8DD2-F3FF4F0E8C99}" srcOrd="0" destOrd="0" presId="urn:microsoft.com/office/officeart/2005/8/layout/vList6"/>
    <dgm:cxn modelId="{3E51D707-B78A-4567-B76A-EAF40EF93003}" type="presParOf" srcId="{423E7E1A-F26D-4183-BD19-4BAA93ABA446}" destId="{56F156E0-1020-44BE-93DC-2A404286908B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1885BFF2-2CF0-4897-81E2-77C14AACE1E1}" type="doc">
      <dgm:prSet loTypeId="urn:microsoft.com/office/officeart/2005/8/layout/funnel1" loCatId="process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uk-UA"/>
        </a:p>
      </dgm:t>
    </dgm:pt>
    <dgm:pt modelId="{98AF2A3D-6015-4667-B701-FC8552DBBFF6}">
      <dgm:prSet phldrT="[Текст]"/>
      <dgm:spPr/>
      <dgm:t>
        <a:bodyPr/>
        <a:lstStyle/>
        <a:p>
          <a:r>
            <a:rPr lang="uk-UA" b="1" dirty="0" smtClean="0"/>
            <a:t>Дати</a:t>
          </a:r>
          <a:endParaRPr lang="uk-UA" b="1" dirty="0"/>
        </a:p>
      </dgm:t>
    </dgm:pt>
    <dgm:pt modelId="{8A2C0F2B-90FE-40FF-BD16-4D627AC854FC}" type="parTrans" cxnId="{147C826D-5E73-448D-B1BA-1E36B9B5376C}">
      <dgm:prSet/>
      <dgm:spPr/>
      <dgm:t>
        <a:bodyPr/>
        <a:lstStyle/>
        <a:p>
          <a:endParaRPr lang="uk-UA" b="1"/>
        </a:p>
      </dgm:t>
    </dgm:pt>
    <dgm:pt modelId="{719EFFF5-5B78-4E23-B4D5-028266EF91F2}" type="sibTrans" cxnId="{147C826D-5E73-448D-B1BA-1E36B9B5376C}">
      <dgm:prSet/>
      <dgm:spPr/>
      <dgm:t>
        <a:bodyPr/>
        <a:lstStyle/>
        <a:p>
          <a:endParaRPr lang="uk-UA" b="1"/>
        </a:p>
      </dgm:t>
    </dgm:pt>
    <dgm:pt modelId="{58FD3AE9-7BA9-4815-BEEE-063123FF67A7}">
      <dgm:prSet phldrT="[Текст]"/>
      <dgm:spPr/>
      <dgm:t>
        <a:bodyPr/>
        <a:lstStyle/>
        <a:p>
          <a:r>
            <a:rPr lang="uk-UA" b="1" dirty="0" smtClean="0"/>
            <a:t>Текст</a:t>
          </a:r>
          <a:endParaRPr lang="uk-UA" b="1" dirty="0"/>
        </a:p>
      </dgm:t>
    </dgm:pt>
    <dgm:pt modelId="{86E77DFA-62D2-4580-9932-64ACA57B9B30}" type="parTrans" cxnId="{AE854C2D-174D-47E2-BC6B-E47AC7AD828C}">
      <dgm:prSet/>
      <dgm:spPr/>
      <dgm:t>
        <a:bodyPr/>
        <a:lstStyle/>
        <a:p>
          <a:endParaRPr lang="uk-UA" b="1"/>
        </a:p>
      </dgm:t>
    </dgm:pt>
    <dgm:pt modelId="{46098E94-F1A4-433C-B312-DDBB359F57F6}" type="sibTrans" cxnId="{AE854C2D-174D-47E2-BC6B-E47AC7AD828C}">
      <dgm:prSet/>
      <dgm:spPr/>
      <dgm:t>
        <a:bodyPr/>
        <a:lstStyle/>
        <a:p>
          <a:endParaRPr lang="uk-UA" b="1"/>
        </a:p>
      </dgm:t>
    </dgm:pt>
    <dgm:pt modelId="{8A43B33B-62D0-4032-A14D-B1FBE73C3903}">
      <dgm:prSet phldrT="[Текст]"/>
      <dgm:spPr/>
      <dgm:t>
        <a:bodyPr/>
        <a:lstStyle/>
        <a:p>
          <a:r>
            <a:rPr lang="uk-UA" b="1" dirty="0" smtClean="0"/>
            <a:t>Числа</a:t>
          </a:r>
          <a:endParaRPr lang="uk-UA" b="1" dirty="0"/>
        </a:p>
      </dgm:t>
    </dgm:pt>
    <dgm:pt modelId="{D8EFB7EA-50DE-41BD-BD0E-E762420A734A}" type="parTrans" cxnId="{85D9913C-52F7-4713-A92C-1677659B238C}">
      <dgm:prSet/>
      <dgm:spPr/>
      <dgm:t>
        <a:bodyPr/>
        <a:lstStyle/>
        <a:p>
          <a:endParaRPr lang="uk-UA" b="1"/>
        </a:p>
      </dgm:t>
    </dgm:pt>
    <dgm:pt modelId="{03C57592-395E-4D72-907F-2631D3F9B7A6}" type="sibTrans" cxnId="{85D9913C-52F7-4713-A92C-1677659B238C}">
      <dgm:prSet/>
      <dgm:spPr/>
      <dgm:t>
        <a:bodyPr/>
        <a:lstStyle/>
        <a:p>
          <a:endParaRPr lang="uk-UA" b="1"/>
        </a:p>
      </dgm:t>
    </dgm:pt>
    <dgm:pt modelId="{DC4DD97E-751B-4757-B598-E77F0D6777D8}">
      <dgm:prSet phldrT="[Текст]"/>
      <dgm:spPr/>
      <dgm:t>
        <a:bodyPr/>
        <a:lstStyle/>
        <a:p>
          <a:r>
            <a:rPr lang="uk-UA" b="1" dirty="0" smtClean="0"/>
            <a:t>Підлягають сортуванню</a:t>
          </a:r>
          <a:endParaRPr lang="uk-UA" b="1" dirty="0"/>
        </a:p>
      </dgm:t>
    </dgm:pt>
    <dgm:pt modelId="{2CDDB2C4-9F91-414D-857E-BD39E9A667F6}" type="parTrans" cxnId="{30C2EFAF-2C6D-4167-9DEC-BFE165FF8C8A}">
      <dgm:prSet/>
      <dgm:spPr/>
      <dgm:t>
        <a:bodyPr/>
        <a:lstStyle/>
        <a:p>
          <a:endParaRPr lang="uk-UA" b="1"/>
        </a:p>
      </dgm:t>
    </dgm:pt>
    <dgm:pt modelId="{3A736068-2DBA-4EF6-BC3B-BBF31E0CAF3A}" type="sibTrans" cxnId="{30C2EFAF-2C6D-4167-9DEC-BFE165FF8C8A}">
      <dgm:prSet/>
      <dgm:spPr/>
      <dgm:t>
        <a:bodyPr/>
        <a:lstStyle/>
        <a:p>
          <a:endParaRPr lang="uk-UA" b="1"/>
        </a:p>
      </dgm:t>
    </dgm:pt>
    <dgm:pt modelId="{54BFF722-98A1-45F7-8037-43D8D764E86C}" type="pres">
      <dgm:prSet presAssocID="{1885BFF2-2CF0-4897-81E2-77C14AACE1E1}" presName="Name0" presStyleCnt="0">
        <dgm:presLayoutVars>
          <dgm:chMax val="4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93645A02-87D4-4C21-9C4D-353CA0E9E8CC}" type="pres">
      <dgm:prSet presAssocID="{1885BFF2-2CF0-4897-81E2-77C14AACE1E1}" presName="ellipse" presStyleLbl="trBgShp" presStyleIdx="0" presStyleCnt="1"/>
      <dgm:spPr/>
    </dgm:pt>
    <dgm:pt modelId="{81E2D0BA-A35E-452B-8599-203C8E272B92}" type="pres">
      <dgm:prSet presAssocID="{1885BFF2-2CF0-4897-81E2-77C14AACE1E1}" presName="arrow1" presStyleLbl="fgShp" presStyleIdx="0" presStyleCnt="1"/>
      <dgm:spPr/>
    </dgm:pt>
    <dgm:pt modelId="{94DF140A-45E1-4D4E-A9F0-DE4465FF6623}" type="pres">
      <dgm:prSet presAssocID="{1885BFF2-2CF0-4897-81E2-77C14AACE1E1}" presName="rectangle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D1EB0B37-D21A-4136-97FE-F6B32ACB911C}" type="pres">
      <dgm:prSet presAssocID="{58FD3AE9-7BA9-4815-BEEE-063123FF67A7}" presName="item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598D7F90-A877-4D1A-BDB1-06E532932436}" type="pres">
      <dgm:prSet presAssocID="{8A43B33B-62D0-4032-A14D-B1FBE73C3903}" presName="item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3B2346AD-9D47-4B58-8E40-BF229BEFF414}" type="pres">
      <dgm:prSet presAssocID="{DC4DD97E-751B-4757-B598-E77F0D6777D8}" presName="item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A7CA895B-1DD3-4A5E-A107-FCC0B9D0882C}" type="pres">
      <dgm:prSet presAssocID="{1885BFF2-2CF0-4897-81E2-77C14AACE1E1}" presName="funnel" presStyleLbl="trAlignAcc1" presStyleIdx="0" presStyleCnt="1"/>
      <dgm:spPr/>
    </dgm:pt>
  </dgm:ptLst>
  <dgm:cxnLst>
    <dgm:cxn modelId="{147C826D-5E73-448D-B1BA-1E36B9B5376C}" srcId="{1885BFF2-2CF0-4897-81E2-77C14AACE1E1}" destId="{98AF2A3D-6015-4667-B701-FC8552DBBFF6}" srcOrd="0" destOrd="0" parTransId="{8A2C0F2B-90FE-40FF-BD16-4D627AC854FC}" sibTransId="{719EFFF5-5B78-4E23-B4D5-028266EF91F2}"/>
    <dgm:cxn modelId="{AE854C2D-174D-47E2-BC6B-E47AC7AD828C}" srcId="{1885BFF2-2CF0-4897-81E2-77C14AACE1E1}" destId="{58FD3AE9-7BA9-4815-BEEE-063123FF67A7}" srcOrd="1" destOrd="0" parTransId="{86E77DFA-62D2-4580-9932-64ACA57B9B30}" sibTransId="{46098E94-F1A4-433C-B312-DDBB359F57F6}"/>
    <dgm:cxn modelId="{940DA4CF-620D-45D5-81DC-2EC4077E5989}" type="presOf" srcId="{98AF2A3D-6015-4667-B701-FC8552DBBFF6}" destId="{3B2346AD-9D47-4B58-8E40-BF229BEFF414}" srcOrd="0" destOrd="0" presId="urn:microsoft.com/office/officeart/2005/8/layout/funnel1"/>
    <dgm:cxn modelId="{30C2EFAF-2C6D-4167-9DEC-BFE165FF8C8A}" srcId="{1885BFF2-2CF0-4897-81E2-77C14AACE1E1}" destId="{DC4DD97E-751B-4757-B598-E77F0D6777D8}" srcOrd="3" destOrd="0" parTransId="{2CDDB2C4-9F91-414D-857E-BD39E9A667F6}" sibTransId="{3A736068-2DBA-4EF6-BC3B-BBF31E0CAF3A}"/>
    <dgm:cxn modelId="{99BB31AD-E941-4DAB-A4B5-36454E99E017}" type="presOf" srcId="{1885BFF2-2CF0-4897-81E2-77C14AACE1E1}" destId="{54BFF722-98A1-45F7-8037-43D8D764E86C}" srcOrd="0" destOrd="0" presId="urn:microsoft.com/office/officeart/2005/8/layout/funnel1"/>
    <dgm:cxn modelId="{D04D4E1C-611A-4334-9711-CFBD6451C5D4}" type="presOf" srcId="{58FD3AE9-7BA9-4815-BEEE-063123FF67A7}" destId="{598D7F90-A877-4D1A-BDB1-06E532932436}" srcOrd="0" destOrd="0" presId="urn:microsoft.com/office/officeart/2005/8/layout/funnel1"/>
    <dgm:cxn modelId="{199E537E-C671-48C9-BE5E-8B22E8465369}" type="presOf" srcId="{8A43B33B-62D0-4032-A14D-B1FBE73C3903}" destId="{D1EB0B37-D21A-4136-97FE-F6B32ACB911C}" srcOrd="0" destOrd="0" presId="urn:microsoft.com/office/officeart/2005/8/layout/funnel1"/>
    <dgm:cxn modelId="{5E7A1441-DBD0-447C-A667-1C61A64EFC4D}" type="presOf" srcId="{DC4DD97E-751B-4757-B598-E77F0D6777D8}" destId="{94DF140A-45E1-4D4E-A9F0-DE4465FF6623}" srcOrd="0" destOrd="0" presId="urn:microsoft.com/office/officeart/2005/8/layout/funnel1"/>
    <dgm:cxn modelId="{85D9913C-52F7-4713-A92C-1677659B238C}" srcId="{1885BFF2-2CF0-4897-81E2-77C14AACE1E1}" destId="{8A43B33B-62D0-4032-A14D-B1FBE73C3903}" srcOrd="2" destOrd="0" parTransId="{D8EFB7EA-50DE-41BD-BD0E-E762420A734A}" sibTransId="{03C57592-395E-4D72-907F-2631D3F9B7A6}"/>
    <dgm:cxn modelId="{A3A379ED-89F8-417D-917F-C237F8917072}" type="presParOf" srcId="{54BFF722-98A1-45F7-8037-43D8D764E86C}" destId="{93645A02-87D4-4C21-9C4D-353CA0E9E8CC}" srcOrd="0" destOrd="0" presId="urn:microsoft.com/office/officeart/2005/8/layout/funnel1"/>
    <dgm:cxn modelId="{E4D8BBC0-DFDA-4AC9-86E0-92D2427A3C3C}" type="presParOf" srcId="{54BFF722-98A1-45F7-8037-43D8D764E86C}" destId="{81E2D0BA-A35E-452B-8599-203C8E272B92}" srcOrd="1" destOrd="0" presId="urn:microsoft.com/office/officeart/2005/8/layout/funnel1"/>
    <dgm:cxn modelId="{29090A43-B7C5-4F7D-A8E1-8305A47B3F0A}" type="presParOf" srcId="{54BFF722-98A1-45F7-8037-43D8D764E86C}" destId="{94DF140A-45E1-4D4E-A9F0-DE4465FF6623}" srcOrd="2" destOrd="0" presId="urn:microsoft.com/office/officeart/2005/8/layout/funnel1"/>
    <dgm:cxn modelId="{464432A4-23C9-49B1-9B0F-4EDEC700E0C9}" type="presParOf" srcId="{54BFF722-98A1-45F7-8037-43D8D764E86C}" destId="{D1EB0B37-D21A-4136-97FE-F6B32ACB911C}" srcOrd="3" destOrd="0" presId="urn:microsoft.com/office/officeart/2005/8/layout/funnel1"/>
    <dgm:cxn modelId="{43D6E76F-E68D-4EEC-B352-48F2A08AA57C}" type="presParOf" srcId="{54BFF722-98A1-45F7-8037-43D8D764E86C}" destId="{598D7F90-A877-4D1A-BDB1-06E532932436}" srcOrd="4" destOrd="0" presId="urn:microsoft.com/office/officeart/2005/8/layout/funnel1"/>
    <dgm:cxn modelId="{1EBC6A82-24AB-4C8D-8DA8-7356CBD81FB9}" type="presParOf" srcId="{54BFF722-98A1-45F7-8037-43D8D764E86C}" destId="{3B2346AD-9D47-4B58-8E40-BF229BEFF414}" srcOrd="5" destOrd="0" presId="urn:microsoft.com/office/officeart/2005/8/layout/funnel1"/>
    <dgm:cxn modelId="{9938A0F1-D517-4EB4-B67E-15CC1F8B1F2B}" type="presParOf" srcId="{54BFF722-98A1-45F7-8037-43D8D764E86C}" destId="{A7CA895B-1DD3-4A5E-A107-FCC0B9D0882C}" srcOrd="6" destOrd="0" presId="urn:microsoft.com/office/officeart/2005/8/layout/funne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F02F3A-2BF1-4E72-BCE0-5B2C30145573}">
      <dsp:nvSpPr>
        <dsp:cNvPr id="0" name=""/>
        <dsp:cNvSpPr/>
      </dsp:nvSpPr>
      <dsp:spPr>
        <a:xfrm>
          <a:off x="1542753" y="685"/>
          <a:ext cx="1942844" cy="1942844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Стовбці</a:t>
          </a:r>
          <a:endParaRPr lang="uk-UA" sz="2800" b="1" kern="1200" dirty="0">
            <a:solidFill>
              <a:schemeClr val="tx1">
                <a:lumMod val="95000"/>
                <a:lumOff val="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827276" y="285208"/>
        <a:ext cx="1373798" cy="1373798"/>
      </dsp:txXfrm>
    </dsp:sp>
    <dsp:sp modelId="{8711F7C4-C196-4C6E-9AA8-58EDD2BD475D}">
      <dsp:nvSpPr>
        <dsp:cNvPr id="0" name=""/>
        <dsp:cNvSpPr/>
      </dsp:nvSpPr>
      <dsp:spPr>
        <a:xfrm>
          <a:off x="3777025" y="610738"/>
          <a:ext cx="617824" cy="722738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2300" kern="1200"/>
        </a:p>
      </dsp:txBody>
      <dsp:txXfrm>
        <a:off x="3777025" y="755286"/>
        <a:ext cx="432477" cy="433642"/>
      </dsp:txXfrm>
    </dsp:sp>
    <dsp:sp modelId="{EB151035-2B82-4DDF-B937-AD0FCD9E4BF8}">
      <dsp:nvSpPr>
        <dsp:cNvPr id="0" name=""/>
        <dsp:cNvSpPr/>
      </dsp:nvSpPr>
      <dsp:spPr>
        <a:xfrm>
          <a:off x="4651305" y="685"/>
          <a:ext cx="1942844" cy="1942844"/>
        </a:xfrm>
        <a:prstGeom prst="ellipse">
          <a:avLst/>
        </a:prstGeom>
        <a:solidFill>
          <a:schemeClr val="accent2">
            <a:hueOff val="-17682814"/>
            <a:satOff val="27019"/>
            <a:lumOff val="-19607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Поля</a:t>
          </a:r>
          <a:endParaRPr lang="uk-UA" sz="2800" b="1" kern="1200" dirty="0">
            <a:solidFill>
              <a:schemeClr val="tx1">
                <a:lumMod val="95000"/>
                <a:lumOff val="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935828" y="285208"/>
        <a:ext cx="1373798" cy="1373798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F02F3A-2BF1-4E72-BCE0-5B2C30145573}">
      <dsp:nvSpPr>
        <dsp:cNvPr id="0" name=""/>
        <dsp:cNvSpPr/>
      </dsp:nvSpPr>
      <dsp:spPr>
        <a:xfrm>
          <a:off x="1577249" y="105"/>
          <a:ext cx="1944005" cy="1944005"/>
        </a:xfrm>
        <a:prstGeom prst="ellipse">
          <a:avLst/>
        </a:prstGeom>
        <a:solidFill>
          <a:schemeClr val="accent2">
            <a:lumMod val="60000"/>
            <a:lumOff val="4000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Стовбці</a:t>
          </a:r>
          <a:endParaRPr lang="uk-UA" sz="2800" b="1" kern="1200" dirty="0">
            <a:solidFill>
              <a:schemeClr val="tx1">
                <a:lumMod val="95000"/>
                <a:lumOff val="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861942" y="284798"/>
        <a:ext cx="1374619" cy="1374619"/>
      </dsp:txXfrm>
    </dsp:sp>
    <dsp:sp modelId="{8711F7C4-C196-4C6E-9AA8-58EDD2BD475D}">
      <dsp:nvSpPr>
        <dsp:cNvPr id="0" name=""/>
        <dsp:cNvSpPr/>
      </dsp:nvSpPr>
      <dsp:spPr>
        <a:xfrm>
          <a:off x="3812855" y="610523"/>
          <a:ext cx="618193" cy="72316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2300" kern="1200"/>
        </a:p>
      </dsp:txBody>
      <dsp:txXfrm>
        <a:off x="3812855" y="755157"/>
        <a:ext cx="432735" cy="433901"/>
      </dsp:txXfrm>
    </dsp:sp>
    <dsp:sp modelId="{EB151035-2B82-4DDF-B937-AD0FCD9E4BF8}">
      <dsp:nvSpPr>
        <dsp:cNvPr id="0" name=""/>
        <dsp:cNvSpPr/>
      </dsp:nvSpPr>
      <dsp:spPr>
        <a:xfrm>
          <a:off x="4687657" y="105"/>
          <a:ext cx="1944005" cy="1944005"/>
        </a:xfrm>
        <a:prstGeom prst="ellipse">
          <a:avLst/>
        </a:prstGeom>
        <a:solidFill>
          <a:schemeClr val="accent4">
            <a:lumMod val="60000"/>
            <a:lumOff val="4000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Поля</a:t>
          </a:r>
          <a:endParaRPr lang="uk-UA" sz="2800" b="1" kern="1200" dirty="0">
            <a:solidFill>
              <a:schemeClr val="tx1">
                <a:lumMod val="95000"/>
                <a:lumOff val="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972350" y="284798"/>
        <a:ext cx="1374619" cy="137461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F02F3A-2BF1-4E72-BCE0-5B2C30145573}">
      <dsp:nvSpPr>
        <dsp:cNvPr id="0" name=""/>
        <dsp:cNvSpPr/>
      </dsp:nvSpPr>
      <dsp:spPr>
        <a:xfrm>
          <a:off x="1577249" y="105"/>
          <a:ext cx="1944005" cy="1944005"/>
        </a:xfrm>
        <a:prstGeom prst="ellipse">
          <a:avLst/>
        </a:prstGeom>
        <a:solidFill>
          <a:schemeClr val="accent2">
            <a:lumMod val="40000"/>
            <a:lumOff val="6000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900" b="1" kern="1200" dirty="0" err="1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Ячейки</a:t>
          </a:r>
          <a:endParaRPr lang="uk-UA" sz="2900" b="1" kern="1200" dirty="0">
            <a:solidFill>
              <a:schemeClr val="tx1">
                <a:lumMod val="95000"/>
                <a:lumOff val="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861942" y="284798"/>
        <a:ext cx="1374619" cy="1374619"/>
      </dsp:txXfrm>
    </dsp:sp>
    <dsp:sp modelId="{8711F7C4-C196-4C6E-9AA8-58EDD2BD475D}">
      <dsp:nvSpPr>
        <dsp:cNvPr id="0" name=""/>
        <dsp:cNvSpPr/>
      </dsp:nvSpPr>
      <dsp:spPr>
        <a:xfrm>
          <a:off x="3812855" y="610523"/>
          <a:ext cx="618193" cy="72316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2400" kern="1200"/>
        </a:p>
      </dsp:txBody>
      <dsp:txXfrm>
        <a:off x="3812855" y="755157"/>
        <a:ext cx="432735" cy="433901"/>
      </dsp:txXfrm>
    </dsp:sp>
    <dsp:sp modelId="{EB151035-2B82-4DDF-B937-AD0FCD9E4BF8}">
      <dsp:nvSpPr>
        <dsp:cNvPr id="0" name=""/>
        <dsp:cNvSpPr/>
      </dsp:nvSpPr>
      <dsp:spPr>
        <a:xfrm>
          <a:off x="4687657" y="105"/>
          <a:ext cx="1944005" cy="1944005"/>
        </a:xfrm>
        <a:prstGeom prst="ellipse">
          <a:avLst/>
        </a:prstGeom>
        <a:solidFill>
          <a:schemeClr val="accent4">
            <a:lumMod val="40000"/>
            <a:lumOff val="6000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900" b="1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Поля для записів</a:t>
          </a:r>
          <a:endParaRPr lang="uk-UA" sz="2900" b="1" kern="1200" dirty="0">
            <a:solidFill>
              <a:schemeClr val="tx1">
                <a:lumMod val="95000"/>
                <a:lumOff val="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972350" y="284798"/>
        <a:ext cx="1374619" cy="137461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97523E-73CC-46E1-B602-AF06BD28355D}">
      <dsp:nvSpPr>
        <dsp:cNvPr id="0" name=""/>
        <dsp:cNvSpPr/>
      </dsp:nvSpPr>
      <dsp:spPr>
        <a:xfrm>
          <a:off x="7146" y="315002"/>
          <a:ext cx="2136112" cy="128166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63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300" b="1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Майстра</a:t>
          </a:r>
          <a:endParaRPr lang="uk-UA" sz="2300" b="1" kern="1200" dirty="0">
            <a:solidFill>
              <a:schemeClr val="tx1">
                <a:lumMod val="95000"/>
                <a:lumOff val="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4685" y="352541"/>
        <a:ext cx="2061034" cy="1206589"/>
      </dsp:txXfrm>
    </dsp:sp>
    <dsp:sp modelId="{FBE9493E-B41E-419F-BFC7-DDA3CC9F410A}">
      <dsp:nvSpPr>
        <dsp:cNvPr id="0" name=""/>
        <dsp:cNvSpPr/>
      </dsp:nvSpPr>
      <dsp:spPr>
        <a:xfrm>
          <a:off x="2356870" y="690958"/>
          <a:ext cx="452855" cy="52975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1900" b="1" kern="1200">
            <a:solidFill>
              <a:schemeClr val="tx1">
                <a:lumMod val="95000"/>
                <a:lumOff val="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356870" y="796909"/>
        <a:ext cx="316999" cy="317853"/>
      </dsp:txXfrm>
    </dsp:sp>
    <dsp:sp modelId="{23D67A88-D53B-4AF6-B22D-3EA84528AAA1}">
      <dsp:nvSpPr>
        <dsp:cNvPr id="0" name=""/>
        <dsp:cNvSpPr/>
      </dsp:nvSpPr>
      <dsp:spPr>
        <a:xfrm>
          <a:off x="2997704" y="315002"/>
          <a:ext cx="2136112" cy="128166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63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300" b="1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Режим конструктора</a:t>
          </a:r>
          <a:endParaRPr lang="uk-UA" sz="2300" b="1" kern="1200" dirty="0">
            <a:solidFill>
              <a:schemeClr val="tx1">
                <a:lumMod val="95000"/>
                <a:lumOff val="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035243" y="352541"/>
        <a:ext cx="2061034" cy="1206589"/>
      </dsp:txXfrm>
    </dsp:sp>
    <dsp:sp modelId="{7E451B7E-C9CF-41BC-AD66-F0B62A348910}">
      <dsp:nvSpPr>
        <dsp:cNvPr id="0" name=""/>
        <dsp:cNvSpPr/>
      </dsp:nvSpPr>
      <dsp:spPr>
        <a:xfrm>
          <a:off x="5347427" y="690958"/>
          <a:ext cx="452855" cy="52975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1900" b="1" kern="1200">
            <a:solidFill>
              <a:schemeClr val="tx1">
                <a:lumMod val="95000"/>
                <a:lumOff val="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347427" y="796909"/>
        <a:ext cx="316999" cy="317853"/>
      </dsp:txXfrm>
    </dsp:sp>
    <dsp:sp modelId="{16157E36-8C4D-47BE-B121-628FD3497B5E}">
      <dsp:nvSpPr>
        <dsp:cNvPr id="0" name=""/>
        <dsp:cNvSpPr/>
      </dsp:nvSpPr>
      <dsp:spPr>
        <a:xfrm>
          <a:off x="5988261" y="315002"/>
          <a:ext cx="2136112" cy="128166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63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300" b="1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Введення даних</a:t>
          </a:r>
          <a:endParaRPr lang="uk-UA" sz="2300" b="1" kern="1200" dirty="0">
            <a:solidFill>
              <a:schemeClr val="tx1">
                <a:lumMod val="95000"/>
                <a:lumOff val="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025800" y="352541"/>
        <a:ext cx="2061034" cy="1206589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E3223FE-397A-4BB8-81E4-FB9E94BA81B1}">
      <dsp:nvSpPr>
        <dsp:cNvPr id="0" name=""/>
        <dsp:cNvSpPr/>
      </dsp:nvSpPr>
      <dsp:spPr>
        <a:xfrm>
          <a:off x="154497" y="368900"/>
          <a:ext cx="1645704" cy="1430506"/>
        </a:xfrm>
        <a:prstGeom prst="ellipse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 w="63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Відображення даних</a:t>
          </a:r>
          <a:endParaRPr lang="uk-UA" sz="1800" kern="1200" dirty="0">
            <a:solidFill>
              <a:schemeClr val="tx1">
                <a:lumMod val="95000"/>
                <a:lumOff val="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95505" y="578393"/>
        <a:ext cx="1163688" cy="1011520"/>
      </dsp:txXfrm>
    </dsp:sp>
    <dsp:sp modelId="{8B4751E8-69FD-48D7-9CA2-6A4E1190421E}">
      <dsp:nvSpPr>
        <dsp:cNvPr id="0" name=""/>
        <dsp:cNvSpPr/>
      </dsp:nvSpPr>
      <dsp:spPr>
        <a:xfrm rot="21439967">
          <a:off x="2511372" y="811701"/>
          <a:ext cx="1720223" cy="32184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1300" kern="1200"/>
        </a:p>
      </dsp:txBody>
      <dsp:txXfrm>
        <a:off x="2511424" y="878316"/>
        <a:ext cx="1623671" cy="193104"/>
      </dsp:txXfrm>
    </dsp:sp>
    <dsp:sp modelId="{61AE5CD1-D89F-4CCF-A4B6-A017E1BD70C6}">
      <dsp:nvSpPr>
        <dsp:cNvPr id="0" name=""/>
        <dsp:cNvSpPr/>
      </dsp:nvSpPr>
      <dsp:spPr>
        <a:xfrm>
          <a:off x="5040566" y="112458"/>
          <a:ext cx="1389415" cy="1500090"/>
        </a:xfrm>
        <a:prstGeom prst="ellipse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 w="63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0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 вигляді таблиці</a:t>
          </a:r>
          <a:endParaRPr lang="uk-UA" sz="1800" b="0" kern="1200" dirty="0">
            <a:solidFill>
              <a:schemeClr val="tx1">
                <a:lumMod val="95000"/>
                <a:lumOff val="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244041" y="332141"/>
        <a:ext cx="982465" cy="1060724"/>
      </dsp:txXfrm>
    </dsp:sp>
    <dsp:sp modelId="{48375C23-D480-4691-8DF3-42F6F03FE5AF}">
      <dsp:nvSpPr>
        <dsp:cNvPr id="0" name=""/>
        <dsp:cNvSpPr/>
      </dsp:nvSpPr>
      <dsp:spPr>
        <a:xfrm rot="1000935">
          <a:off x="2462925" y="1649997"/>
          <a:ext cx="1879168" cy="32184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shade val="90000"/>
            <a:hueOff val="370931"/>
            <a:satOff val="-14216"/>
            <a:lumOff val="25778"/>
            <a:alphaOff val="0"/>
          </a:schemeClr>
        </a:solid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1300" kern="1200"/>
        </a:p>
      </dsp:txBody>
      <dsp:txXfrm>
        <a:off x="2464957" y="1700507"/>
        <a:ext cx="1782616" cy="193104"/>
      </dsp:txXfrm>
    </dsp:sp>
    <dsp:sp modelId="{95540972-3539-4C24-8911-591E90E75FC4}">
      <dsp:nvSpPr>
        <dsp:cNvPr id="0" name=""/>
        <dsp:cNvSpPr/>
      </dsp:nvSpPr>
      <dsp:spPr>
        <a:xfrm>
          <a:off x="5123072" y="1851114"/>
          <a:ext cx="1357647" cy="1357685"/>
        </a:xfrm>
        <a:prstGeom prst="ellipse">
          <a:avLst/>
        </a:prstGeom>
        <a:solidFill>
          <a:schemeClr val="accent1">
            <a:shade val="80000"/>
            <a:hueOff val="370734"/>
            <a:satOff val="-14519"/>
            <a:lumOff val="28231"/>
            <a:alphaOff val="0"/>
          </a:schemeClr>
        </a:solidFill>
        <a:ln w="63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 вигляді форми</a:t>
          </a:r>
          <a:endParaRPr lang="uk-UA" sz="2200" kern="1200" dirty="0">
            <a:solidFill>
              <a:schemeClr val="tx1">
                <a:lumMod val="95000"/>
                <a:lumOff val="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321895" y="2049942"/>
        <a:ext cx="960001" cy="960029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408D884-C7EE-47DE-94DC-9FDCE4B15224}">
      <dsp:nvSpPr>
        <dsp:cNvPr id="0" name=""/>
        <dsp:cNvSpPr/>
      </dsp:nvSpPr>
      <dsp:spPr>
        <a:xfrm>
          <a:off x="7278" y="715544"/>
          <a:ext cx="2175358" cy="1305215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63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b="1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Бланк</a:t>
          </a:r>
          <a:endParaRPr lang="uk-UA" sz="2200" b="1" kern="1200" dirty="0">
            <a:solidFill>
              <a:schemeClr val="tx1">
                <a:lumMod val="95000"/>
                <a:lumOff val="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5506" y="753772"/>
        <a:ext cx="2098902" cy="1228759"/>
      </dsp:txXfrm>
    </dsp:sp>
    <dsp:sp modelId="{E9308FD1-1C66-4283-B9AC-D80B44087FA5}">
      <dsp:nvSpPr>
        <dsp:cNvPr id="0" name=""/>
        <dsp:cNvSpPr/>
      </dsp:nvSpPr>
      <dsp:spPr>
        <a:xfrm>
          <a:off x="2400172" y="1098407"/>
          <a:ext cx="461176" cy="539488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1800" b="1" kern="1200">
            <a:solidFill>
              <a:schemeClr val="tx1">
                <a:lumMod val="95000"/>
                <a:lumOff val="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400172" y="1206305"/>
        <a:ext cx="322823" cy="323692"/>
      </dsp:txXfrm>
    </dsp:sp>
    <dsp:sp modelId="{24866BC4-DCF5-4321-9BFC-A5AEC25A9ACC}">
      <dsp:nvSpPr>
        <dsp:cNvPr id="0" name=""/>
        <dsp:cNvSpPr/>
      </dsp:nvSpPr>
      <dsp:spPr>
        <a:xfrm>
          <a:off x="3052780" y="715544"/>
          <a:ext cx="2175358" cy="1305215"/>
        </a:xfrm>
        <a:prstGeom prst="roundRect">
          <a:avLst>
            <a:gd name="adj" fmla="val 10000"/>
          </a:avLst>
        </a:prstGeom>
        <a:solidFill>
          <a:schemeClr val="accent2">
            <a:hueOff val="-8841407"/>
            <a:satOff val="13510"/>
            <a:lumOff val="-9803"/>
            <a:alphaOff val="0"/>
          </a:schemeClr>
        </a:solidFill>
        <a:ln w="63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b="1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Сторінка з паспорта</a:t>
          </a:r>
          <a:endParaRPr lang="uk-UA" sz="2200" b="1" kern="1200" dirty="0">
            <a:solidFill>
              <a:schemeClr val="tx1">
                <a:lumMod val="95000"/>
                <a:lumOff val="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091008" y="753772"/>
        <a:ext cx="2098902" cy="1228759"/>
      </dsp:txXfrm>
    </dsp:sp>
    <dsp:sp modelId="{39B89069-25BA-4477-AA26-78E887693981}">
      <dsp:nvSpPr>
        <dsp:cNvPr id="0" name=""/>
        <dsp:cNvSpPr/>
      </dsp:nvSpPr>
      <dsp:spPr>
        <a:xfrm>
          <a:off x="5445675" y="1098407"/>
          <a:ext cx="461176" cy="539488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-17682814"/>
            <a:satOff val="27019"/>
            <a:lumOff val="-19607"/>
            <a:alphaOff val="0"/>
          </a:schemeClr>
        </a:solid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1800" b="1" kern="1200">
            <a:solidFill>
              <a:schemeClr val="tx1">
                <a:lumMod val="95000"/>
                <a:lumOff val="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445675" y="1206305"/>
        <a:ext cx="322823" cy="323692"/>
      </dsp:txXfrm>
    </dsp:sp>
    <dsp:sp modelId="{9F880E3A-D348-49E6-9E03-727F0F3C3AA2}">
      <dsp:nvSpPr>
        <dsp:cNvPr id="0" name=""/>
        <dsp:cNvSpPr/>
      </dsp:nvSpPr>
      <dsp:spPr>
        <a:xfrm>
          <a:off x="6098282" y="715544"/>
          <a:ext cx="2175358" cy="1305215"/>
        </a:xfrm>
        <a:prstGeom prst="roundRect">
          <a:avLst>
            <a:gd name="adj" fmla="val 10000"/>
          </a:avLst>
        </a:prstGeom>
        <a:solidFill>
          <a:schemeClr val="accent2">
            <a:hueOff val="-17682814"/>
            <a:satOff val="27019"/>
            <a:lumOff val="-19607"/>
            <a:alphaOff val="0"/>
          </a:schemeClr>
        </a:solidFill>
        <a:ln w="63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b="1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Бібліографічна карточка</a:t>
          </a:r>
          <a:endParaRPr lang="uk-UA" sz="2200" b="1" kern="1200" dirty="0">
            <a:solidFill>
              <a:schemeClr val="tx1">
                <a:lumMod val="95000"/>
                <a:lumOff val="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136510" y="753772"/>
        <a:ext cx="2098902" cy="1228759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equation2">
  <dgm:title val=""/>
  <dgm:desc val=""/>
  <dgm:catLst>
    <dgm:cat type="relationship" pri="18000"/>
    <dgm:cat type="process" pri="2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linDir" val="fromL"/>
          <dgm:param type="fallback" val="2D"/>
        </dgm:alg>
      </dgm:if>
      <dgm:else name="Name3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ch" ptType="node" func="cnt" op="gte" val="3">
        <dgm:constrLst>
          <dgm:constr type="h" for="des" forName="node" refType="w" fact="0.5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ch" forName="lastNode" op="equ" val="65"/>
          <dgm:constr type="primFontSz" for="des" forName="node" op="equ" val="65"/>
          <dgm:constr type="primFontSz" for="des" forName="sibTrans" val="55"/>
          <dgm:constr type="primFontSz" for="des" forName="sibTrans" refType="primFontSz" refFor="des" refForName="node" op="lte" fact="0.8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if>
      <dgm:else name="Name6">
        <dgm:constrLst>
          <dgm:constr type="h" for="des" forName="node" refType="w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des" forName="node" val="65"/>
          <dgm:constr type="primFontSz" for="ch" forName="lastNode" refType="primFontSz" refFor="des" refForName="node" op="equ"/>
          <dgm:constr type="primFontSz" for="des" forName="sibTrans" val="55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else>
    </dgm:choose>
    <dgm:ruleLst/>
    <dgm:choose name="Name7">
      <dgm:if name="Name8" axis="ch" ptType="node" func="cnt" op="gte" val="1">
        <dgm:layoutNode name="vNodes">
          <dgm:alg type="lin">
            <dgm:param type="linDir" val="fromT"/>
            <dgm:param type="fallback" val="2D"/>
          </dgm:alg>
          <dgm:shape xmlns:r="http://schemas.openxmlformats.org/officeDocument/2006/relationships" r:blip="">
            <dgm:adjLst/>
          </dgm:shape>
          <dgm:presOf/>
          <dgm:constrLst/>
          <dgm:ruleLst/>
          <dgm:forEach name="Name9" axis="ch" ptType="node">
            <dgm:choose name="Name10">
              <dgm:if name="Name11" axis="self" func="revPos" op="neq" val="1">
                <dgm:layoutNode name="node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  <dgm:choose name="Name12">
                  <dgm:if name="Name13" axis="self" ptType="node" func="revPos" op="gt" val="2">
                    <dgm:forEach name="sibTransForEach" axis="followSib" ptType="sibTrans" cnt="1">
                      <dgm:layoutNode name="spacerT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  <dgm:layoutNode name="sibTrans">
                        <dgm:alg type="tx"/>
                        <dgm:shape xmlns:r="http://schemas.openxmlformats.org/officeDocument/2006/relationships" type="mathPlus" r:blip="">
                          <dgm:adjLst/>
                        </dgm:shape>
                        <dgm:presOf axis="self"/>
                        <dgm:constrLst>
                          <dgm:constr type="h" refType="w"/>
                          <dgm:constr type="lMarg"/>
                          <dgm:constr type="rMarg"/>
                          <dgm:constr type="tMarg"/>
                          <dgm:constr type="bMarg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spacerB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</dgm:forEach>
                  </dgm:if>
                  <dgm:else name="Name14"/>
                </dgm:choose>
              </dgm:if>
              <dgm:else name="Name15"/>
            </dgm:choose>
          </dgm:forEach>
        </dgm:layoutNode>
        <dgm:choose name="Name16">
          <dgm:if name="Name17" axis="ch" ptType="node" func="cnt" op="gt" val="1">
            <dgm:layoutNode name="sibTransLast">
              <dgm:alg type="conn">
                <dgm:param type="begPts" val="auto"/>
                <dgm:param type="endPts" val="auto"/>
                <dgm:param type="srcNode" val="vNodes"/>
                <dgm:param type="dstNode" val="lastNode"/>
              </dgm:alg>
              <dgm:shape xmlns:r="http://schemas.openxmlformats.org/officeDocument/2006/relationships" type="conn" r:blip="">
                <dgm:adjLst/>
              </dgm:shape>
              <dgm:presOf axis="ch" ptType="sibTrans" st="-1" cnt="1"/>
              <dgm:constrLst>
                <dgm:constr type="h" refType="w" fact="0.62"/>
                <dgm:constr type="connDist"/>
                <dgm:constr type="begPad" refType="connDist" fact="0.25"/>
                <dgm:constr type="endPad" refType="connDist" fact="0.22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ch desOrSelf" ptType="sibTrans sibTrans" st="-1 1" cnt="1 0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if>
          <dgm:else name="Name18"/>
        </dgm:choose>
        <dgm:layoutNode name="lastNode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ellipse" r:blip="">
            <dgm:adjLst/>
          </dgm:shape>
          <dgm:presOf axis="ch desOrSelf" ptType="node node" st="-1 1" cnt="1 0"/>
          <dgm:constrLst>
            <dgm:constr type="h" refType="w"/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</dgm:if>
      <dgm:else name="Name19"/>
    </dgm:choos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equation2">
  <dgm:title val=""/>
  <dgm:desc val=""/>
  <dgm:catLst>
    <dgm:cat type="relationship" pri="18000"/>
    <dgm:cat type="process" pri="2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linDir" val="fromL"/>
          <dgm:param type="fallback" val="2D"/>
        </dgm:alg>
      </dgm:if>
      <dgm:else name="Name3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ch" ptType="node" func="cnt" op="gte" val="3">
        <dgm:constrLst>
          <dgm:constr type="h" for="des" forName="node" refType="w" fact="0.5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ch" forName="lastNode" op="equ" val="65"/>
          <dgm:constr type="primFontSz" for="des" forName="node" op="equ" val="65"/>
          <dgm:constr type="primFontSz" for="des" forName="sibTrans" val="55"/>
          <dgm:constr type="primFontSz" for="des" forName="sibTrans" refType="primFontSz" refFor="des" refForName="node" op="lte" fact="0.8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if>
      <dgm:else name="Name6">
        <dgm:constrLst>
          <dgm:constr type="h" for="des" forName="node" refType="w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des" forName="node" val="65"/>
          <dgm:constr type="primFontSz" for="ch" forName="lastNode" refType="primFontSz" refFor="des" refForName="node" op="equ"/>
          <dgm:constr type="primFontSz" for="des" forName="sibTrans" val="55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else>
    </dgm:choose>
    <dgm:ruleLst/>
    <dgm:choose name="Name7">
      <dgm:if name="Name8" axis="ch" ptType="node" func="cnt" op="gte" val="1">
        <dgm:layoutNode name="vNodes">
          <dgm:alg type="lin">
            <dgm:param type="linDir" val="fromT"/>
            <dgm:param type="fallback" val="2D"/>
          </dgm:alg>
          <dgm:shape xmlns:r="http://schemas.openxmlformats.org/officeDocument/2006/relationships" r:blip="">
            <dgm:adjLst/>
          </dgm:shape>
          <dgm:presOf/>
          <dgm:constrLst/>
          <dgm:ruleLst/>
          <dgm:forEach name="Name9" axis="ch" ptType="node">
            <dgm:choose name="Name10">
              <dgm:if name="Name11" axis="self" func="revPos" op="neq" val="1">
                <dgm:layoutNode name="node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  <dgm:choose name="Name12">
                  <dgm:if name="Name13" axis="self" ptType="node" func="revPos" op="gt" val="2">
                    <dgm:forEach name="sibTransForEach" axis="followSib" ptType="sibTrans" cnt="1">
                      <dgm:layoutNode name="spacerT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  <dgm:layoutNode name="sibTrans">
                        <dgm:alg type="tx"/>
                        <dgm:shape xmlns:r="http://schemas.openxmlformats.org/officeDocument/2006/relationships" type="mathPlus" r:blip="">
                          <dgm:adjLst/>
                        </dgm:shape>
                        <dgm:presOf axis="self"/>
                        <dgm:constrLst>
                          <dgm:constr type="h" refType="w"/>
                          <dgm:constr type="lMarg"/>
                          <dgm:constr type="rMarg"/>
                          <dgm:constr type="tMarg"/>
                          <dgm:constr type="bMarg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spacerB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</dgm:forEach>
                  </dgm:if>
                  <dgm:else name="Name14"/>
                </dgm:choose>
              </dgm:if>
              <dgm:else name="Name15"/>
            </dgm:choose>
          </dgm:forEach>
        </dgm:layoutNode>
        <dgm:choose name="Name16">
          <dgm:if name="Name17" axis="ch" ptType="node" func="cnt" op="gt" val="1">
            <dgm:layoutNode name="sibTransLast">
              <dgm:alg type="conn">
                <dgm:param type="begPts" val="auto"/>
                <dgm:param type="endPts" val="auto"/>
                <dgm:param type="srcNode" val="vNodes"/>
                <dgm:param type="dstNode" val="lastNode"/>
              </dgm:alg>
              <dgm:shape xmlns:r="http://schemas.openxmlformats.org/officeDocument/2006/relationships" type="conn" r:blip="">
                <dgm:adjLst/>
              </dgm:shape>
              <dgm:presOf axis="ch" ptType="sibTrans" st="-1" cnt="1"/>
              <dgm:constrLst>
                <dgm:constr type="h" refType="w" fact="0.62"/>
                <dgm:constr type="connDist"/>
                <dgm:constr type="begPad" refType="connDist" fact="0.25"/>
                <dgm:constr type="endPad" refType="connDist" fact="0.22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ch desOrSelf" ptType="sibTrans sibTrans" st="-1 1" cnt="1 0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if>
          <dgm:else name="Name18"/>
        </dgm:choose>
        <dgm:layoutNode name="lastNode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ellipse" r:blip="">
            <dgm:adjLst/>
          </dgm:shape>
          <dgm:presOf axis="ch desOrSelf" ptType="node node" st="-1 1" cnt="1 0"/>
          <dgm:constrLst>
            <dgm:constr type="h" refType="w"/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</dgm:if>
      <dgm:else name="Name19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equation2">
  <dgm:title val=""/>
  <dgm:desc val=""/>
  <dgm:catLst>
    <dgm:cat type="relationship" pri="18000"/>
    <dgm:cat type="process" pri="2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linDir" val="fromL"/>
          <dgm:param type="fallback" val="2D"/>
        </dgm:alg>
      </dgm:if>
      <dgm:else name="Name3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ch" ptType="node" func="cnt" op="gte" val="3">
        <dgm:constrLst>
          <dgm:constr type="h" for="des" forName="node" refType="w" fact="0.5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ch" forName="lastNode" op="equ" val="65"/>
          <dgm:constr type="primFontSz" for="des" forName="node" op="equ" val="65"/>
          <dgm:constr type="primFontSz" for="des" forName="sibTrans" val="55"/>
          <dgm:constr type="primFontSz" for="des" forName="sibTrans" refType="primFontSz" refFor="des" refForName="node" op="lte" fact="0.8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if>
      <dgm:else name="Name6">
        <dgm:constrLst>
          <dgm:constr type="h" for="des" forName="node" refType="w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des" forName="node" val="65"/>
          <dgm:constr type="primFontSz" for="ch" forName="lastNode" refType="primFontSz" refFor="des" refForName="node" op="equ"/>
          <dgm:constr type="primFontSz" for="des" forName="sibTrans" val="55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else>
    </dgm:choose>
    <dgm:ruleLst/>
    <dgm:choose name="Name7">
      <dgm:if name="Name8" axis="ch" ptType="node" func="cnt" op="gte" val="1">
        <dgm:layoutNode name="vNodes">
          <dgm:alg type="lin">
            <dgm:param type="linDir" val="fromT"/>
            <dgm:param type="fallback" val="2D"/>
          </dgm:alg>
          <dgm:shape xmlns:r="http://schemas.openxmlformats.org/officeDocument/2006/relationships" r:blip="">
            <dgm:adjLst/>
          </dgm:shape>
          <dgm:presOf/>
          <dgm:constrLst/>
          <dgm:ruleLst/>
          <dgm:forEach name="Name9" axis="ch" ptType="node">
            <dgm:choose name="Name10">
              <dgm:if name="Name11" axis="self" func="revPos" op="neq" val="1">
                <dgm:layoutNode name="node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  <dgm:choose name="Name12">
                  <dgm:if name="Name13" axis="self" ptType="node" func="revPos" op="gt" val="2">
                    <dgm:forEach name="sibTransForEach" axis="followSib" ptType="sibTrans" cnt="1">
                      <dgm:layoutNode name="spacerT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  <dgm:layoutNode name="sibTrans">
                        <dgm:alg type="tx"/>
                        <dgm:shape xmlns:r="http://schemas.openxmlformats.org/officeDocument/2006/relationships" type="mathPlus" r:blip="">
                          <dgm:adjLst/>
                        </dgm:shape>
                        <dgm:presOf axis="self"/>
                        <dgm:constrLst>
                          <dgm:constr type="h" refType="w"/>
                          <dgm:constr type="lMarg"/>
                          <dgm:constr type="rMarg"/>
                          <dgm:constr type="tMarg"/>
                          <dgm:constr type="bMarg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spacerB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</dgm:forEach>
                  </dgm:if>
                  <dgm:else name="Name14"/>
                </dgm:choose>
              </dgm:if>
              <dgm:else name="Name15"/>
            </dgm:choose>
          </dgm:forEach>
        </dgm:layoutNode>
        <dgm:choose name="Name16">
          <dgm:if name="Name17" axis="ch" ptType="node" func="cnt" op="gt" val="1">
            <dgm:layoutNode name="sibTransLast">
              <dgm:alg type="conn">
                <dgm:param type="begPts" val="auto"/>
                <dgm:param type="endPts" val="auto"/>
                <dgm:param type="srcNode" val="vNodes"/>
                <dgm:param type="dstNode" val="lastNode"/>
              </dgm:alg>
              <dgm:shape xmlns:r="http://schemas.openxmlformats.org/officeDocument/2006/relationships" type="conn" r:blip="">
                <dgm:adjLst/>
              </dgm:shape>
              <dgm:presOf axis="ch" ptType="sibTrans" st="-1" cnt="1"/>
              <dgm:constrLst>
                <dgm:constr type="h" refType="w" fact="0.62"/>
                <dgm:constr type="connDist"/>
                <dgm:constr type="begPad" refType="connDist" fact="0.25"/>
                <dgm:constr type="endPad" refType="connDist" fact="0.22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ch desOrSelf" ptType="sibTrans sibTrans" st="-1 1" cnt="1 0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if>
          <dgm:else name="Name18"/>
        </dgm:choose>
        <dgm:layoutNode name="lastNode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ellipse" r:blip="">
            <dgm:adjLst/>
          </dgm:shape>
          <dgm:presOf axis="ch desOrSelf" ptType="node node" st="-1 1" cnt="1 0"/>
          <dgm:constrLst>
            <dgm:constr type="h" refType="w"/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</dgm:if>
      <dgm:else name="Name19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6C420629-C429-4706-AD7E-DF9F0C114130}" type="datetimeFigureOut">
              <a:rPr lang="uk-UA" smtClean="0"/>
              <a:t>24.02.2014</a:t>
            </a:fld>
            <a:endParaRPr lang="uk-UA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378AC1E5-A179-4B72-8F74-BB80233EA6EE}" type="slidenum">
              <a:rPr lang="uk-UA" smtClean="0"/>
              <a:t>‹#›</a:t>
            </a:fld>
            <a:endParaRPr lang="uk-UA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20629-C429-4706-AD7E-DF9F0C114130}" type="datetimeFigureOut">
              <a:rPr lang="uk-UA" smtClean="0"/>
              <a:t>24.02.2014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C1E5-A179-4B72-8F74-BB80233EA6EE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20629-C429-4706-AD7E-DF9F0C114130}" type="datetimeFigureOut">
              <a:rPr lang="uk-UA" smtClean="0"/>
              <a:t>24.02.2014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C1E5-A179-4B72-8F74-BB80233EA6EE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20629-C429-4706-AD7E-DF9F0C114130}" type="datetimeFigureOut">
              <a:rPr lang="uk-UA" smtClean="0"/>
              <a:t>24.02.2014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C1E5-A179-4B72-8F74-BB80233EA6EE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20629-C429-4706-AD7E-DF9F0C114130}" type="datetimeFigureOut">
              <a:rPr lang="uk-UA" smtClean="0"/>
              <a:t>24.02.2014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C1E5-A179-4B72-8F74-BB80233EA6EE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20629-C429-4706-AD7E-DF9F0C114130}" type="datetimeFigureOut">
              <a:rPr lang="uk-UA" smtClean="0"/>
              <a:t>24.02.2014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C1E5-A179-4B72-8F74-BB80233EA6EE}" type="slidenum">
              <a:rPr lang="uk-UA" smtClean="0"/>
              <a:t>‹#›</a:t>
            </a:fld>
            <a:endParaRPr lang="uk-UA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20629-C429-4706-AD7E-DF9F0C114130}" type="datetimeFigureOut">
              <a:rPr lang="uk-UA" smtClean="0"/>
              <a:t>24.02.2014</a:t>
            </a:fld>
            <a:endParaRPr lang="uk-U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C1E5-A179-4B72-8F74-BB80233EA6EE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20629-C429-4706-AD7E-DF9F0C114130}" type="datetimeFigureOut">
              <a:rPr lang="uk-UA" smtClean="0"/>
              <a:t>24.02.2014</a:t>
            </a:fld>
            <a:endParaRPr lang="uk-U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C1E5-A179-4B72-8F74-BB80233EA6EE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20629-C429-4706-AD7E-DF9F0C114130}" type="datetimeFigureOut">
              <a:rPr lang="uk-UA" smtClean="0"/>
              <a:t>24.02.2014</a:t>
            </a:fld>
            <a:endParaRPr lang="uk-U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C1E5-A179-4B72-8F74-BB80233EA6EE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20629-C429-4706-AD7E-DF9F0C114130}" type="datetimeFigureOut">
              <a:rPr lang="uk-UA" smtClean="0"/>
              <a:t>24.02.2014</a:t>
            </a:fld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C1E5-A179-4B72-8F74-BB80233EA6EE}" type="slidenum">
              <a:rPr lang="uk-UA" smtClean="0"/>
              <a:t>‹#›</a:t>
            </a:fld>
            <a:endParaRPr lang="uk-UA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uk-UA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20629-C429-4706-AD7E-DF9F0C114130}" type="datetimeFigureOut">
              <a:rPr lang="uk-UA" smtClean="0"/>
              <a:t>24.02.2014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C1E5-A179-4B72-8F74-BB80233EA6EE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6C420629-C429-4706-AD7E-DF9F0C114130}" type="datetimeFigureOut">
              <a:rPr lang="uk-UA" smtClean="0"/>
              <a:t>24.02.2014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378AC1E5-A179-4B72-8F74-BB80233EA6EE}" type="slidenum">
              <a:rPr lang="uk-UA" smtClean="0"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diagramLayout" Target="../diagrams/layout3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12" Type="http://schemas.openxmlformats.org/officeDocument/2006/relationships/diagramData" Target="../diagrams/data3.xml"/><Relationship Id="rId2" Type="http://schemas.openxmlformats.org/officeDocument/2006/relationships/diagramData" Target="../diagrams/data1.xml"/><Relationship Id="rId16" Type="http://schemas.microsoft.com/office/2007/relationships/diagramDrawing" Target="../diagrams/drawing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5" Type="http://schemas.openxmlformats.org/officeDocument/2006/relationships/diagramColors" Target="../diagrams/colors3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6.xml"/><Relationship Id="rId3" Type="http://schemas.openxmlformats.org/officeDocument/2006/relationships/diagramLayout" Target="../diagrams/layout5.xml"/><Relationship Id="rId7" Type="http://schemas.openxmlformats.org/officeDocument/2006/relationships/diagramData" Target="../diagrams/data6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11" Type="http://schemas.microsoft.com/office/2007/relationships/diagramDrawing" Target="../diagrams/drawing6.xml"/><Relationship Id="rId5" Type="http://schemas.openxmlformats.org/officeDocument/2006/relationships/diagramColors" Target="../diagrams/colors5.xml"/><Relationship Id="rId10" Type="http://schemas.openxmlformats.org/officeDocument/2006/relationships/diagramColors" Target="../diagrams/colors6.xml"/><Relationship Id="rId4" Type="http://schemas.openxmlformats.org/officeDocument/2006/relationships/diagramQuickStyle" Target="../diagrams/quickStyle5.xml"/><Relationship Id="rId9" Type="http://schemas.openxmlformats.org/officeDocument/2006/relationships/diagramQuickStyle" Target="../diagrams/quickStyle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733365" y="2276872"/>
            <a:ext cx="3313355" cy="3744416"/>
          </a:xfrm>
        </p:spPr>
        <p:txBody>
          <a:bodyPr>
            <a:noAutofit/>
          </a:bodyPr>
          <a:lstStyle/>
          <a:p>
            <a:pPr algn="ctr"/>
            <a:r>
              <a:rPr lang="uk-UA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uk-UA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uk-UA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uk-UA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uk-UA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uk-UA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uk-UA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uk-UA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uk-UA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uk-UA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uk-UA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uk-UA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MS Access:</a:t>
            </a:r>
            <a:br>
              <a:rPr 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uk-UA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інтерфейс програми, введення даних.</a:t>
            </a:r>
            <a:br>
              <a:rPr lang="uk-UA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uk-UA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Форми. Сортування, пошук та фільтрація даних.</a:t>
            </a:r>
            <a:r>
              <a:rPr 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br>
              <a:rPr 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uk-UA" sz="2800" b="1" dirty="0" smtClean="0">
                <a:solidFill>
                  <a:schemeClr val="tx1"/>
                </a:solidFill>
              </a:rPr>
              <a:t>Поняття </a:t>
            </a:r>
            <a:r>
              <a:rPr lang="uk-UA" sz="2800" b="1" dirty="0">
                <a:solidFill>
                  <a:schemeClr val="tx1"/>
                </a:solidFill>
              </a:rPr>
              <a:t>запиту. Призначення звітів. Поняття фільтру. Типи фільтрів</a:t>
            </a:r>
            <a:r>
              <a:rPr lang="uk-UA" sz="2800" b="1" dirty="0" smtClean="0">
                <a:solidFill>
                  <a:schemeClr val="tx1"/>
                </a:solidFill>
              </a:rPr>
              <a:t>.</a:t>
            </a:r>
            <a:endParaRPr lang="uk-UA" sz="2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88187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1905" y="476672"/>
            <a:ext cx="8067160" cy="1143000"/>
          </a:xfrm>
        </p:spPr>
        <p:txBody>
          <a:bodyPr>
            <a:normAutofit/>
          </a:bodyPr>
          <a:lstStyle/>
          <a:p>
            <a:pPr algn="ctr"/>
            <a:r>
              <a:rPr lang="uk-UA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Робота з формами може відбуватися в трьох режимах:</a:t>
            </a:r>
            <a:endParaRPr lang="uk-UA" sz="28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4832426"/>
              </p:ext>
            </p:extLst>
          </p:nvPr>
        </p:nvGraphicFramePr>
        <p:xfrm>
          <a:off x="467544" y="1772816"/>
          <a:ext cx="8280920" cy="4752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4" name="Группа 3"/>
          <p:cNvGrpSpPr/>
          <p:nvPr/>
        </p:nvGrpSpPr>
        <p:grpSpPr>
          <a:xfrm>
            <a:off x="4938742" y="6708824"/>
            <a:ext cx="4181531" cy="147476"/>
            <a:chOff x="1899237" y="6858000"/>
            <a:chExt cx="4181531" cy="1042416"/>
          </a:xfrm>
          <a:gradFill flip="none" rotWithShape="1">
            <a:gsLst>
              <a:gs pos="0">
                <a:schemeClr val="tx2">
                  <a:lumMod val="75000"/>
                </a:schemeClr>
              </a:gs>
              <a:gs pos="64000">
                <a:schemeClr val="tx2">
                  <a:lumMod val="60000"/>
                  <a:lumOff val="40000"/>
                </a:schemeClr>
              </a:gs>
              <a:gs pos="100000">
                <a:schemeClr val="tx2">
                  <a:lumMod val="40000"/>
                  <a:lumOff val="60000"/>
                  <a:alpha val="45000"/>
                </a:schemeClr>
              </a:gs>
            </a:gsLst>
            <a:path path="circle">
              <a:fillToRect l="100000" t="100000"/>
            </a:path>
            <a:tileRect r="-100000" b="-100000"/>
          </a:gradFill>
        </p:grpSpPr>
        <p:sp>
          <p:nvSpPr>
            <p:cNvPr id="5" name="Управляющая кнопка: в начало 4">
              <a:hlinkClick r:id="" action="ppaction://hlinkshowjump?jump=firstslide" highlightClick="1"/>
            </p:cNvPr>
            <p:cNvSpPr/>
            <p:nvPr/>
          </p:nvSpPr>
          <p:spPr>
            <a:xfrm>
              <a:off x="1899237" y="6858000"/>
              <a:ext cx="1042416" cy="1042416"/>
            </a:xfrm>
            <a:prstGeom prst="actionButtonBeginning">
              <a:avLst/>
            </a:prstGeom>
            <a:grpFill/>
            <a:ln w="22225">
              <a:solidFill>
                <a:schemeClr val="tx2">
                  <a:lumMod val="50000"/>
                </a:schemeClr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 sz="280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Управляющая кнопка: в конец 5">
              <a:hlinkClick r:id="" action="ppaction://hlinkshowjump?jump=lastslide" highlightClick="1"/>
            </p:cNvPr>
            <p:cNvSpPr/>
            <p:nvPr/>
          </p:nvSpPr>
          <p:spPr>
            <a:xfrm>
              <a:off x="5038352" y="6858000"/>
              <a:ext cx="1042416" cy="1042416"/>
            </a:xfrm>
            <a:prstGeom prst="actionButtonEnd">
              <a:avLst/>
            </a:prstGeom>
            <a:grpFill/>
            <a:ln w="22225">
              <a:solidFill>
                <a:schemeClr val="tx2">
                  <a:lumMod val="50000"/>
                </a:schemeClr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 sz="280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" name="Управляющая кнопка: назад 6">
              <a:hlinkClick r:id="" action="ppaction://hlinkshowjump?jump=previousslide" highlightClick="1"/>
            </p:cNvPr>
            <p:cNvSpPr/>
            <p:nvPr/>
          </p:nvSpPr>
          <p:spPr>
            <a:xfrm>
              <a:off x="2953520" y="6858000"/>
              <a:ext cx="1042416" cy="1042416"/>
            </a:xfrm>
            <a:prstGeom prst="actionButtonBackPrevious">
              <a:avLst/>
            </a:prstGeom>
            <a:grpFill/>
            <a:ln w="22225">
              <a:solidFill>
                <a:schemeClr val="tx2">
                  <a:lumMod val="50000"/>
                </a:schemeClr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 sz="280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Управляющая кнопка: далее 7">
              <a:hlinkClick r:id="" action="ppaction://hlinkshowjump?jump=nextslide" highlightClick="1"/>
            </p:cNvPr>
            <p:cNvSpPr/>
            <p:nvPr/>
          </p:nvSpPr>
          <p:spPr>
            <a:xfrm>
              <a:off x="3995936" y="6858000"/>
              <a:ext cx="1042416" cy="1042416"/>
            </a:xfrm>
            <a:prstGeom prst="actionButtonForwardNext">
              <a:avLst/>
            </a:prstGeom>
            <a:grpFill/>
            <a:ln w="22225">
              <a:solidFill>
                <a:schemeClr val="tx2">
                  <a:lumMod val="50000"/>
                </a:schemeClr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 sz="280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553376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620688"/>
            <a:ext cx="8131521" cy="3508977"/>
          </a:xfrm>
        </p:spPr>
        <p:txBody>
          <a:bodyPr/>
          <a:lstStyle/>
          <a:p>
            <a:pPr marL="68580" indent="0" algn="ctr">
              <a:buNone/>
            </a:pPr>
            <a:r>
              <a:rPr lang="uk-UA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Access можна створити такі </a:t>
            </a:r>
            <a:r>
              <a:rPr lang="uk-UA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види форм:</a:t>
            </a:r>
            <a:endParaRPr lang="uk-UA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" indent="0" algn="ctr">
              <a:buNone/>
            </a:pPr>
            <a:endParaRPr lang="uk-UA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4938742" y="6708824"/>
            <a:ext cx="4181531" cy="147476"/>
            <a:chOff x="1899237" y="6858000"/>
            <a:chExt cx="4181531" cy="1042416"/>
          </a:xfrm>
          <a:gradFill flip="none" rotWithShape="1">
            <a:gsLst>
              <a:gs pos="0">
                <a:schemeClr val="tx2">
                  <a:lumMod val="75000"/>
                </a:schemeClr>
              </a:gs>
              <a:gs pos="64000">
                <a:schemeClr val="tx2">
                  <a:lumMod val="60000"/>
                  <a:lumOff val="40000"/>
                </a:schemeClr>
              </a:gs>
              <a:gs pos="100000">
                <a:schemeClr val="tx2">
                  <a:lumMod val="40000"/>
                  <a:lumOff val="60000"/>
                  <a:alpha val="45000"/>
                </a:schemeClr>
              </a:gs>
            </a:gsLst>
            <a:path path="circle">
              <a:fillToRect l="100000" t="100000"/>
            </a:path>
            <a:tileRect r="-100000" b="-100000"/>
          </a:gradFill>
        </p:grpSpPr>
        <p:sp>
          <p:nvSpPr>
            <p:cNvPr id="5" name="Управляющая кнопка: в начало 4">
              <a:hlinkClick r:id="" action="ppaction://hlinkshowjump?jump=firstslide" highlightClick="1"/>
            </p:cNvPr>
            <p:cNvSpPr/>
            <p:nvPr/>
          </p:nvSpPr>
          <p:spPr>
            <a:xfrm>
              <a:off x="1899237" y="6858000"/>
              <a:ext cx="1042416" cy="1042416"/>
            </a:xfrm>
            <a:prstGeom prst="actionButtonBeginning">
              <a:avLst/>
            </a:prstGeom>
            <a:grpFill/>
            <a:ln w="22225">
              <a:solidFill>
                <a:schemeClr val="tx2">
                  <a:lumMod val="50000"/>
                </a:schemeClr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6" name="Управляющая кнопка: в конец 5">
              <a:hlinkClick r:id="" action="ppaction://hlinkshowjump?jump=lastslide" highlightClick="1"/>
            </p:cNvPr>
            <p:cNvSpPr/>
            <p:nvPr/>
          </p:nvSpPr>
          <p:spPr>
            <a:xfrm>
              <a:off x="5038352" y="6858000"/>
              <a:ext cx="1042416" cy="1042416"/>
            </a:xfrm>
            <a:prstGeom prst="actionButtonEnd">
              <a:avLst/>
            </a:prstGeom>
            <a:grpFill/>
            <a:ln w="22225">
              <a:solidFill>
                <a:schemeClr val="tx2">
                  <a:lumMod val="50000"/>
                </a:schemeClr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7" name="Управляющая кнопка: назад 6">
              <a:hlinkClick r:id="" action="ppaction://hlinkshowjump?jump=previousslide" highlightClick="1"/>
            </p:cNvPr>
            <p:cNvSpPr/>
            <p:nvPr/>
          </p:nvSpPr>
          <p:spPr>
            <a:xfrm>
              <a:off x="2953520" y="6858000"/>
              <a:ext cx="1042416" cy="1042416"/>
            </a:xfrm>
            <a:prstGeom prst="actionButtonBackPrevious">
              <a:avLst/>
            </a:prstGeom>
            <a:grpFill/>
            <a:ln w="22225">
              <a:solidFill>
                <a:schemeClr val="tx2">
                  <a:lumMod val="50000"/>
                </a:schemeClr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8" name="Управляющая кнопка: далее 7">
              <a:hlinkClick r:id="" action="ppaction://hlinkshowjump?jump=nextslide" highlightClick="1"/>
            </p:cNvPr>
            <p:cNvSpPr/>
            <p:nvPr/>
          </p:nvSpPr>
          <p:spPr>
            <a:xfrm>
              <a:off x="3995936" y="6858000"/>
              <a:ext cx="1042416" cy="1042416"/>
            </a:xfrm>
            <a:prstGeom prst="actionButtonForwardNext">
              <a:avLst/>
            </a:prstGeom>
            <a:grpFill/>
            <a:ln w="22225">
              <a:solidFill>
                <a:schemeClr val="tx2">
                  <a:lumMod val="50000"/>
                </a:schemeClr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</p:grpSp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557872117"/>
              </p:ext>
            </p:extLst>
          </p:nvPr>
        </p:nvGraphicFramePr>
        <p:xfrm>
          <a:off x="436844" y="1196752"/>
          <a:ext cx="8239611" cy="51125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764159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404664"/>
            <a:ext cx="7024744" cy="720080"/>
          </a:xfrm>
        </p:spPr>
        <p:txBody>
          <a:bodyPr>
            <a:normAutofit/>
          </a:bodyPr>
          <a:lstStyle/>
          <a:p>
            <a:pPr algn="ctr"/>
            <a:r>
              <a:rPr lang="uk-UA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Сортування</a:t>
            </a:r>
            <a:endParaRPr lang="uk-UA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052736"/>
            <a:ext cx="8280920" cy="3508977"/>
          </a:xfrm>
        </p:spPr>
        <p:txBody>
          <a:bodyPr/>
          <a:lstStyle/>
          <a:p>
            <a:pPr marL="68580" indent="457200" algn="just">
              <a:buNone/>
            </a:pPr>
            <a:r>
              <a:rPr lang="uk-UA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Сортувати можна за допомогою стандартних інструментів. Спосіб сортування залежить від даних, які ви </a:t>
            </a:r>
            <a:r>
              <a:rPr lang="uk-UA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сортуєте.</a:t>
            </a:r>
            <a:endParaRPr lang="uk-UA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" indent="457200" algn="just">
              <a:buNone/>
            </a:pPr>
            <a:endParaRPr lang="uk-UA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907406113"/>
              </p:ext>
            </p:extLst>
          </p:nvPr>
        </p:nvGraphicFramePr>
        <p:xfrm>
          <a:off x="467544" y="2204864"/>
          <a:ext cx="8136904" cy="43204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5" name="Группа 4"/>
          <p:cNvGrpSpPr/>
          <p:nvPr/>
        </p:nvGrpSpPr>
        <p:grpSpPr>
          <a:xfrm>
            <a:off x="4938742" y="6708824"/>
            <a:ext cx="4181531" cy="147476"/>
            <a:chOff x="1899237" y="6858000"/>
            <a:chExt cx="4181531" cy="1042416"/>
          </a:xfrm>
          <a:gradFill flip="none" rotWithShape="1">
            <a:gsLst>
              <a:gs pos="0">
                <a:schemeClr val="tx2">
                  <a:lumMod val="75000"/>
                </a:schemeClr>
              </a:gs>
              <a:gs pos="64000">
                <a:schemeClr val="tx2">
                  <a:lumMod val="60000"/>
                  <a:lumOff val="40000"/>
                </a:schemeClr>
              </a:gs>
              <a:gs pos="100000">
                <a:schemeClr val="tx2">
                  <a:lumMod val="40000"/>
                  <a:lumOff val="60000"/>
                  <a:alpha val="45000"/>
                </a:schemeClr>
              </a:gs>
            </a:gsLst>
            <a:path path="circle">
              <a:fillToRect l="100000" t="100000"/>
            </a:path>
            <a:tileRect r="-100000" b="-100000"/>
          </a:gradFill>
        </p:grpSpPr>
        <p:sp>
          <p:nvSpPr>
            <p:cNvPr id="6" name="Управляющая кнопка: в начало 5">
              <a:hlinkClick r:id="" action="ppaction://hlinkshowjump?jump=firstslide" highlightClick="1"/>
            </p:cNvPr>
            <p:cNvSpPr/>
            <p:nvPr/>
          </p:nvSpPr>
          <p:spPr>
            <a:xfrm>
              <a:off x="1899237" y="6858000"/>
              <a:ext cx="1042416" cy="1042416"/>
            </a:xfrm>
            <a:prstGeom prst="actionButtonBeginning">
              <a:avLst/>
            </a:prstGeom>
            <a:grpFill/>
            <a:ln w="22225">
              <a:solidFill>
                <a:schemeClr val="tx2">
                  <a:lumMod val="50000"/>
                </a:schemeClr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7" name="Управляющая кнопка: в конец 6">
              <a:hlinkClick r:id="" action="ppaction://hlinkshowjump?jump=lastslide" highlightClick="1"/>
            </p:cNvPr>
            <p:cNvSpPr/>
            <p:nvPr/>
          </p:nvSpPr>
          <p:spPr>
            <a:xfrm>
              <a:off x="5038352" y="6858000"/>
              <a:ext cx="1042416" cy="1042416"/>
            </a:xfrm>
            <a:prstGeom prst="actionButtonEnd">
              <a:avLst/>
            </a:prstGeom>
            <a:grpFill/>
            <a:ln w="22225">
              <a:solidFill>
                <a:schemeClr val="tx2">
                  <a:lumMod val="50000"/>
                </a:schemeClr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8" name="Управляющая кнопка: назад 7">
              <a:hlinkClick r:id="" action="ppaction://hlinkshowjump?jump=previousslide" highlightClick="1"/>
            </p:cNvPr>
            <p:cNvSpPr/>
            <p:nvPr/>
          </p:nvSpPr>
          <p:spPr>
            <a:xfrm>
              <a:off x="2953520" y="6858000"/>
              <a:ext cx="1042416" cy="1042416"/>
            </a:xfrm>
            <a:prstGeom prst="actionButtonBackPrevious">
              <a:avLst/>
            </a:prstGeom>
            <a:grpFill/>
            <a:ln w="22225">
              <a:solidFill>
                <a:schemeClr val="tx2">
                  <a:lumMod val="50000"/>
                </a:schemeClr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9" name="Управляющая кнопка: далее 8">
              <a:hlinkClick r:id="" action="ppaction://hlinkshowjump?jump=nextslide" highlightClick="1"/>
            </p:cNvPr>
            <p:cNvSpPr/>
            <p:nvPr/>
          </p:nvSpPr>
          <p:spPr>
            <a:xfrm>
              <a:off x="3995936" y="6858000"/>
              <a:ext cx="1042416" cy="1042416"/>
            </a:xfrm>
            <a:prstGeom prst="actionButtonForwardNext">
              <a:avLst/>
            </a:prstGeom>
            <a:grpFill/>
            <a:ln w="22225">
              <a:solidFill>
                <a:schemeClr val="tx2">
                  <a:lumMod val="50000"/>
                </a:schemeClr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</p:grpSp>
    </p:spTree>
    <p:extLst>
      <p:ext uri="{BB962C8B-B14F-4D97-AF65-F5344CB8AC3E}">
        <p14:creationId xmlns:p14="http://schemas.microsoft.com/office/powerpoint/2010/main" val="6950704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260648"/>
            <a:ext cx="7024744" cy="1143000"/>
          </a:xfrm>
        </p:spPr>
        <p:txBody>
          <a:bodyPr/>
          <a:lstStyle/>
          <a:p>
            <a:pPr algn="ctr"/>
            <a:r>
              <a:rPr lang="uk-UA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Фільтрування</a:t>
            </a:r>
            <a:endParaRPr lang="uk-UA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340768"/>
            <a:ext cx="8208912" cy="3508977"/>
          </a:xfrm>
        </p:spPr>
        <p:txBody>
          <a:bodyPr/>
          <a:lstStyle/>
          <a:p>
            <a:pPr marL="68580" indent="457200" algn="just">
              <a:buNone/>
            </a:pPr>
            <a:r>
              <a:rPr lang="uk-UA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  Фільтр —</a:t>
            </a:r>
            <a:r>
              <a:rPr lang="uk-UA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це множина умов за допомогою якої можна відібрати дані за певних обставин.</a:t>
            </a:r>
            <a:r>
              <a:rPr lang="uk-UA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uk-UA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 descr="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236795"/>
            <a:ext cx="5464365" cy="3829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Группа 5"/>
          <p:cNvGrpSpPr/>
          <p:nvPr/>
        </p:nvGrpSpPr>
        <p:grpSpPr>
          <a:xfrm>
            <a:off x="4938742" y="6708824"/>
            <a:ext cx="4181531" cy="147476"/>
            <a:chOff x="1899237" y="6858000"/>
            <a:chExt cx="4181531" cy="1042416"/>
          </a:xfrm>
          <a:gradFill flip="none" rotWithShape="1">
            <a:gsLst>
              <a:gs pos="0">
                <a:schemeClr val="tx2">
                  <a:lumMod val="75000"/>
                </a:schemeClr>
              </a:gs>
              <a:gs pos="64000">
                <a:schemeClr val="tx2">
                  <a:lumMod val="60000"/>
                  <a:lumOff val="40000"/>
                </a:schemeClr>
              </a:gs>
              <a:gs pos="100000">
                <a:schemeClr val="tx2">
                  <a:lumMod val="40000"/>
                  <a:lumOff val="60000"/>
                  <a:alpha val="45000"/>
                </a:schemeClr>
              </a:gs>
            </a:gsLst>
            <a:path path="circle">
              <a:fillToRect l="100000" t="100000"/>
            </a:path>
            <a:tileRect r="-100000" b="-100000"/>
          </a:gradFill>
        </p:grpSpPr>
        <p:sp>
          <p:nvSpPr>
            <p:cNvPr id="7" name="Управляющая кнопка: в начало 6">
              <a:hlinkClick r:id="" action="ppaction://hlinkshowjump?jump=firstslide" highlightClick="1"/>
            </p:cNvPr>
            <p:cNvSpPr/>
            <p:nvPr/>
          </p:nvSpPr>
          <p:spPr>
            <a:xfrm>
              <a:off x="1899237" y="6858000"/>
              <a:ext cx="1042416" cy="1042416"/>
            </a:xfrm>
            <a:prstGeom prst="actionButtonBeginning">
              <a:avLst/>
            </a:prstGeom>
            <a:grpFill/>
            <a:ln w="22225">
              <a:solidFill>
                <a:schemeClr val="tx2">
                  <a:lumMod val="50000"/>
                </a:schemeClr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8" name="Управляющая кнопка: в конец 7">
              <a:hlinkClick r:id="" action="ppaction://hlinkshowjump?jump=lastslide" highlightClick="1"/>
            </p:cNvPr>
            <p:cNvSpPr/>
            <p:nvPr/>
          </p:nvSpPr>
          <p:spPr>
            <a:xfrm>
              <a:off x="5038352" y="6858000"/>
              <a:ext cx="1042416" cy="1042416"/>
            </a:xfrm>
            <a:prstGeom prst="actionButtonEnd">
              <a:avLst/>
            </a:prstGeom>
            <a:grpFill/>
            <a:ln w="22225">
              <a:solidFill>
                <a:schemeClr val="tx2">
                  <a:lumMod val="50000"/>
                </a:schemeClr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9" name="Управляющая кнопка: назад 8">
              <a:hlinkClick r:id="" action="ppaction://hlinkshowjump?jump=previousslide" highlightClick="1"/>
            </p:cNvPr>
            <p:cNvSpPr/>
            <p:nvPr/>
          </p:nvSpPr>
          <p:spPr>
            <a:xfrm>
              <a:off x="2953520" y="6858000"/>
              <a:ext cx="1042416" cy="1042416"/>
            </a:xfrm>
            <a:prstGeom prst="actionButtonBackPrevious">
              <a:avLst/>
            </a:prstGeom>
            <a:grpFill/>
            <a:ln w="22225">
              <a:solidFill>
                <a:schemeClr val="tx2">
                  <a:lumMod val="50000"/>
                </a:schemeClr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10" name="Управляющая кнопка: далее 9">
              <a:hlinkClick r:id="" action="ppaction://hlinkshowjump?jump=nextslide" highlightClick="1"/>
            </p:cNvPr>
            <p:cNvSpPr/>
            <p:nvPr/>
          </p:nvSpPr>
          <p:spPr>
            <a:xfrm>
              <a:off x="3995936" y="6858000"/>
              <a:ext cx="1042416" cy="1042416"/>
            </a:xfrm>
            <a:prstGeom prst="actionButtonForwardNext">
              <a:avLst/>
            </a:prstGeom>
            <a:grpFill/>
            <a:ln w="22225">
              <a:solidFill>
                <a:schemeClr val="tx2">
                  <a:lumMod val="50000"/>
                </a:schemeClr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</p:grpSp>
    </p:spTree>
    <p:extLst>
      <p:ext uri="{BB962C8B-B14F-4D97-AF65-F5344CB8AC3E}">
        <p14:creationId xmlns:p14="http://schemas.microsoft.com/office/powerpoint/2010/main" val="38800836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1904" y="620688"/>
            <a:ext cx="8144551" cy="648072"/>
          </a:xfrm>
        </p:spPr>
        <p:txBody>
          <a:bodyPr>
            <a:normAutofit fontScale="90000"/>
          </a:bodyPr>
          <a:lstStyle/>
          <a:p>
            <a:pPr algn="ctr"/>
            <a:r>
              <a:rPr lang="uk-UA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Існують такі типи фільтрів Access:</a:t>
            </a:r>
            <a:endParaRPr lang="uk-UA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9455136"/>
              </p:ext>
            </p:extLst>
          </p:nvPr>
        </p:nvGraphicFramePr>
        <p:xfrm>
          <a:off x="539750" y="1412875"/>
          <a:ext cx="8059738" cy="43926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4" name="Группа 3"/>
          <p:cNvGrpSpPr/>
          <p:nvPr/>
        </p:nvGrpSpPr>
        <p:grpSpPr>
          <a:xfrm>
            <a:off x="4938742" y="6708824"/>
            <a:ext cx="4181531" cy="147476"/>
            <a:chOff x="1899237" y="6858000"/>
            <a:chExt cx="4181531" cy="1042416"/>
          </a:xfrm>
          <a:gradFill flip="none" rotWithShape="1">
            <a:gsLst>
              <a:gs pos="0">
                <a:schemeClr val="tx2">
                  <a:lumMod val="75000"/>
                </a:schemeClr>
              </a:gs>
              <a:gs pos="64000">
                <a:schemeClr val="tx2">
                  <a:lumMod val="60000"/>
                  <a:lumOff val="40000"/>
                </a:schemeClr>
              </a:gs>
              <a:gs pos="100000">
                <a:schemeClr val="tx2">
                  <a:lumMod val="40000"/>
                  <a:lumOff val="60000"/>
                  <a:alpha val="45000"/>
                </a:schemeClr>
              </a:gs>
            </a:gsLst>
            <a:path path="circle">
              <a:fillToRect l="100000" t="100000"/>
            </a:path>
            <a:tileRect r="-100000" b="-100000"/>
          </a:gradFill>
        </p:grpSpPr>
        <p:sp>
          <p:nvSpPr>
            <p:cNvPr id="5" name="Управляющая кнопка: в начало 4">
              <a:hlinkClick r:id="" action="ppaction://hlinkshowjump?jump=firstslide" highlightClick="1"/>
            </p:cNvPr>
            <p:cNvSpPr/>
            <p:nvPr/>
          </p:nvSpPr>
          <p:spPr>
            <a:xfrm>
              <a:off x="1899237" y="6858000"/>
              <a:ext cx="1042416" cy="1042416"/>
            </a:xfrm>
            <a:prstGeom prst="actionButtonBeginning">
              <a:avLst/>
            </a:prstGeom>
            <a:grpFill/>
            <a:ln w="22225">
              <a:solidFill>
                <a:schemeClr val="tx2">
                  <a:lumMod val="50000"/>
                </a:schemeClr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 dirty="0"/>
            </a:p>
          </p:txBody>
        </p:sp>
        <p:sp>
          <p:nvSpPr>
            <p:cNvPr id="6" name="Управляющая кнопка: в конец 5">
              <a:hlinkClick r:id="" action="ppaction://hlinkshowjump?jump=lastslide" highlightClick="1"/>
            </p:cNvPr>
            <p:cNvSpPr/>
            <p:nvPr/>
          </p:nvSpPr>
          <p:spPr>
            <a:xfrm>
              <a:off x="5038352" y="6858000"/>
              <a:ext cx="1042416" cy="1042416"/>
            </a:xfrm>
            <a:prstGeom prst="actionButtonEnd">
              <a:avLst/>
            </a:prstGeom>
            <a:grpFill/>
            <a:ln w="22225">
              <a:solidFill>
                <a:schemeClr val="tx2">
                  <a:lumMod val="50000"/>
                </a:schemeClr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 dirty="0"/>
            </a:p>
          </p:txBody>
        </p:sp>
        <p:sp>
          <p:nvSpPr>
            <p:cNvPr id="7" name="Управляющая кнопка: назад 6">
              <a:hlinkClick r:id="" action="ppaction://hlinkshowjump?jump=previousslide" highlightClick="1"/>
            </p:cNvPr>
            <p:cNvSpPr/>
            <p:nvPr/>
          </p:nvSpPr>
          <p:spPr>
            <a:xfrm>
              <a:off x="2953520" y="6858000"/>
              <a:ext cx="1042416" cy="1042416"/>
            </a:xfrm>
            <a:prstGeom prst="actionButtonBackPrevious">
              <a:avLst/>
            </a:prstGeom>
            <a:grpFill/>
            <a:ln w="22225">
              <a:solidFill>
                <a:schemeClr val="tx2">
                  <a:lumMod val="50000"/>
                </a:schemeClr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 dirty="0"/>
            </a:p>
          </p:txBody>
        </p:sp>
        <p:sp>
          <p:nvSpPr>
            <p:cNvPr id="8" name="Управляющая кнопка: далее 7">
              <a:hlinkClick r:id="" action="ppaction://hlinkshowjump?jump=nextslide" highlightClick="1"/>
            </p:cNvPr>
            <p:cNvSpPr/>
            <p:nvPr/>
          </p:nvSpPr>
          <p:spPr>
            <a:xfrm>
              <a:off x="3995936" y="6858000"/>
              <a:ext cx="1042416" cy="1042416"/>
            </a:xfrm>
            <a:prstGeom prst="actionButtonForwardNext">
              <a:avLst/>
            </a:prstGeom>
            <a:grpFill/>
            <a:ln w="22225">
              <a:solidFill>
                <a:schemeClr val="tx2">
                  <a:lumMod val="50000"/>
                </a:schemeClr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 dirty="0"/>
            </a:p>
          </p:txBody>
        </p:sp>
      </p:grpSp>
    </p:spTree>
    <p:extLst>
      <p:ext uri="{BB962C8B-B14F-4D97-AF65-F5344CB8AC3E}">
        <p14:creationId xmlns:p14="http://schemas.microsoft.com/office/powerpoint/2010/main" val="23170396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4938742" y="6708824"/>
            <a:ext cx="4181531" cy="147476"/>
            <a:chOff x="1899237" y="6858000"/>
            <a:chExt cx="4181531" cy="1042416"/>
          </a:xfrm>
          <a:gradFill flip="none" rotWithShape="1">
            <a:gsLst>
              <a:gs pos="0">
                <a:schemeClr val="tx2">
                  <a:lumMod val="75000"/>
                </a:schemeClr>
              </a:gs>
              <a:gs pos="64000">
                <a:schemeClr val="tx2">
                  <a:lumMod val="60000"/>
                  <a:lumOff val="40000"/>
                </a:schemeClr>
              </a:gs>
              <a:gs pos="100000">
                <a:schemeClr val="tx2">
                  <a:lumMod val="40000"/>
                  <a:lumOff val="60000"/>
                  <a:alpha val="45000"/>
                </a:schemeClr>
              </a:gs>
            </a:gsLst>
            <a:path path="circle">
              <a:fillToRect l="100000" t="100000"/>
            </a:path>
            <a:tileRect r="-100000" b="-100000"/>
          </a:gradFill>
        </p:grpSpPr>
        <p:sp>
          <p:nvSpPr>
            <p:cNvPr id="5" name="Управляющая кнопка: в начало 4">
              <a:hlinkClick r:id="" action="ppaction://hlinkshowjump?jump=firstslide" highlightClick="1"/>
            </p:cNvPr>
            <p:cNvSpPr/>
            <p:nvPr/>
          </p:nvSpPr>
          <p:spPr>
            <a:xfrm>
              <a:off x="1899237" y="6858000"/>
              <a:ext cx="1042416" cy="1042416"/>
            </a:xfrm>
            <a:prstGeom prst="actionButtonBeginning">
              <a:avLst/>
            </a:prstGeom>
            <a:grpFill/>
            <a:ln w="22225">
              <a:solidFill>
                <a:schemeClr val="tx2">
                  <a:lumMod val="50000"/>
                </a:schemeClr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6" name="Управляющая кнопка: в конец 5">
              <a:hlinkClick r:id="" action="ppaction://hlinkshowjump?jump=lastslide" highlightClick="1"/>
            </p:cNvPr>
            <p:cNvSpPr/>
            <p:nvPr/>
          </p:nvSpPr>
          <p:spPr>
            <a:xfrm>
              <a:off x="5038352" y="6858000"/>
              <a:ext cx="1042416" cy="1042416"/>
            </a:xfrm>
            <a:prstGeom prst="actionButtonEnd">
              <a:avLst/>
            </a:prstGeom>
            <a:grpFill/>
            <a:ln w="22225">
              <a:solidFill>
                <a:schemeClr val="tx2">
                  <a:lumMod val="50000"/>
                </a:schemeClr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7" name="Управляющая кнопка: назад 6">
              <a:hlinkClick r:id="" action="ppaction://hlinkshowjump?jump=previousslide" highlightClick="1"/>
            </p:cNvPr>
            <p:cNvSpPr/>
            <p:nvPr/>
          </p:nvSpPr>
          <p:spPr>
            <a:xfrm>
              <a:off x="2953520" y="6858000"/>
              <a:ext cx="1042416" cy="1042416"/>
            </a:xfrm>
            <a:prstGeom prst="actionButtonBackPrevious">
              <a:avLst/>
            </a:prstGeom>
            <a:grpFill/>
            <a:ln w="22225">
              <a:solidFill>
                <a:schemeClr val="tx2">
                  <a:lumMod val="50000"/>
                </a:schemeClr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8" name="Управляющая кнопка: далее 7">
              <a:hlinkClick r:id="" action="ppaction://hlinkshowjump?jump=nextslide" highlightClick="1"/>
            </p:cNvPr>
            <p:cNvSpPr/>
            <p:nvPr/>
          </p:nvSpPr>
          <p:spPr>
            <a:xfrm>
              <a:off x="3995936" y="6858000"/>
              <a:ext cx="1042416" cy="1042416"/>
            </a:xfrm>
            <a:prstGeom prst="actionButtonForwardNext">
              <a:avLst/>
            </a:prstGeom>
            <a:grpFill/>
            <a:ln w="22225">
              <a:solidFill>
                <a:schemeClr val="tx2">
                  <a:lumMod val="50000"/>
                </a:schemeClr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</p:grpSp>
      <p:graphicFrame>
        <p:nvGraphicFramePr>
          <p:cNvPr id="9" name="Объект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7649225"/>
              </p:ext>
            </p:extLst>
          </p:nvPr>
        </p:nvGraphicFramePr>
        <p:xfrm>
          <a:off x="467544" y="764704"/>
          <a:ext cx="8131521" cy="57606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408101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8136904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uk-UA" b="1" dirty="0">
                <a:solidFill>
                  <a:schemeClr val="tx1"/>
                </a:solidFill>
              </a:rPr>
              <a:t>Поняття запиту до </a:t>
            </a:r>
            <a:r>
              <a:rPr lang="uk-UA" b="1" dirty="0" smtClean="0">
                <a:solidFill>
                  <a:schemeClr val="tx1"/>
                </a:solidFill>
              </a:rPr>
              <a:t>реляційної </a:t>
            </a:r>
            <a:r>
              <a:rPr lang="uk-UA" b="1" dirty="0">
                <a:solidFill>
                  <a:schemeClr val="tx1"/>
                </a:solidFill>
              </a:rPr>
              <a:t>бази </a:t>
            </a:r>
            <a:r>
              <a:rPr lang="uk-UA" b="1" dirty="0" smtClean="0">
                <a:solidFill>
                  <a:schemeClr val="tx1"/>
                </a:solidFill>
              </a:rPr>
              <a:t>даних</a:t>
            </a:r>
            <a:r>
              <a:rPr lang="uk-UA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556792"/>
            <a:ext cx="8136904" cy="4896544"/>
          </a:xfrm>
        </p:spPr>
        <p:txBody>
          <a:bodyPr>
            <a:normAutofit/>
          </a:bodyPr>
          <a:lstStyle/>
          <a:p>
            <a:pPr marL="68580" indent="457200" algn="just">
              <a:buNone/>
            </a:pPr>
            <a:r>
              <a:rPr lang="uk-UA" b="1" dirty="0">
                <a:solidFill>
                  <a:schemeClr val="tx1"/>
                </a:solidFill>
              </a:rPr>
              <a:t>Запити</a:t>
            </a:r>
            <a:r>
              <a:rPr lang="uk-UA" dirty="0">
                <a:solidFill>
                  <a:schemeClr val="tx1"/>
                </a:solidFill>
              </a:rPr>
              <a:t> – це умови, за допомогою яких можна скласти набір необхідних полів (у тому числі і з декількох таблиць) і задати такі значення полів, за якими вибираються записи для обробляння, тобто задати фільтр відбору інформації</a:t>
            </a:r>
            <a:r>
              <a:rPr lang="uk-UA" dirty="0" smtClean="0">
                <a:solidFill>
                  <a:schemeClr val="tx1"/>
                </a:solidFill>
              </a:rPr>
              <a:t>.</a:t>
            </a:r>
          </a:p>
          <a:p>
            <a:pPr marL="68580" indent="457200" algn="just">
              <a:buNone/>
            </a:pPr>
            <a:r>
              <a:rPr lang="uk-UA" b="1" i="1" dirty="0">
                <a:solidFill>
                  <a:schemeClr val="tx1"/>
                </a:solidFill>
              </a:rPr>
              <a:t>Запити за призначенням та результатами поділяються на:</a:t>
            </a:r>
          </a:p>
          <a:p>
            <a:pPr marL="68580" indent="457200" algn="just">
              <a:buNone/>
            </a:pPr>
            <a:r>
              <a:rPr lang="uk-UA" dirty="0">
                <a:solidFill>
                  <a:schemeClr val="tx1"/>
                </a:solidFill>
              </a:rPr>
              <a:t>•   прості запити;</a:t>
            </a:r>
          </a:p>
          <a:p>
            <a:pPr marL="68580" indent="457200" algn="just">
              <a:buNone/>
            </a:pPr>
            <a:r>
              <a:rPr lang="uk-UA" dirty="0">
                <a:solidFill>
                  <a:schemeClr val="tx1"/>
                </a:solidFill>
              </a:rPr>
              <a:t>•   запити з параметрами; </a:t>
            </a:r>
          </a:p>
          <a:p>
            <a:pPr marL="68580" indent="457200" algn="just">
              <a:buNone/>
            </a:pPr>
            <a:r>
              <a:rPr lang="uk-UA" dirty="0">
                <a:solidFill>
                  <a:schemeClr val="tx1"/>
                </a:solidFill>
              </a:rPr>
              <a:t>•   перехресні запити;</a:t>
            </a:r>
          </a:p>
          <a:p>
            <a:pPr marL="68580" indent="457200" algn="just">
              <a:buNone/>
            </a:pPr>
            <a:r>
              <a:rPr lang="uk-UA" dirty="0">
                <a:solidFill>
                  <a:schemeClr val="tx1"/>
                </a:solidFill>
              </a:rPr>
              <a:t>•   запити на зміну даних</a:t>
            </a:r>
            <a:r>
              <a:rPr lang="uk-UA" dirty="0" smtClean="0">
                <a:solidFill>
                  <a:schemeClr val="tx1"/>
                </a:solidFill>
              </a:rPr>
              <a:t>.</a:t>
            </a:r>
            <a:endParaRPr lang="uk-UA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783855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136904" cy="792088"/>
          </a:xfrm>
        </p:spPr>
        <p:txBody>
          <a:bodyPr/>
          <a:lstStyle/>
          <a:p>
            <a:pPr algn="ctr"/>
            <a:r>
              <a:rPr lang="uk-UA" dirty="0" smtClean="0"/>
              <a:t>Звіти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196752"/>
            <a:ext cx="8136904" cy="5256584"/>
          </a:xfrm>
        </p:spPr>
        <p:txBody>
          <a:bodyPr>
            <a:normAutofit fontScale="92500" lnSpcReduction="20000"/>
          </a:bodyPr>
          <a:lstStyle/>
          <a:p>
            <a:pPr marL="68580" indent="457200" algn="just">
              <a:buNone/>
            </a:pPr>
            <a:r>
              <a:rPr lang="uk-UA" b="1" dirty="0">
                <a:solidFill>
                  <a:schemeClr val="tx1"/>
                </a:solidFill>
              </a:rPr>
              <a:t>Звіт</a:t>
            </a:r>
            <a:r>
              <a:rPr lang="uk-UA" i="1" dirty="0">
                <a:solidFill>
                  <a:schemeClr val="tx1"/>
                </a:solidFill>
              </a:rPr>
              <a:t> </a:t>
            </a:r>
            <a:r>
              <a:rPr lang="uk-UA" dirty="0">
                <a:solidFill>
                  <a:schemeClr val="tx1"/>
                </a:solidFill>
              </a:rPr>
              <a:t>— це засіб створення і друкування підсумкових докумен­тів за наявною в БД інформацією. Звіт можна створити на основі таблиць або запитів</a:t>
            </a:r>
            <a:r>
              <a:rPr lang="uk-UA" dirty="0" smtClean="0">
                <a:solidFill>
                  <a:schemeClr val="tx1"/>
                </a:solidFill>
              </a:rPr>
              <a:t>.</a:t>
            </a:r>
          </a:p>
          <a:p>
            <a:pPr marL="68580" indent="457200" algn="just">
              <a:buNone/>
            </a:pPr>
            <a:r>
              <a:rPr lang="uk-UA" b="1" i="1" dirty="0" smtClean="0">
                <a:solidFill>
                  <a:schemeClr val="tx1"/>
                </a:solidFill>
              </a:rPr>
              <a:t>Складові </a:t>
            </a:r>
            <a:r>
              <a:rPr lang="uk-UA" b="1" i="1" dirty="0">
                <a:solidFill>
                  <a:schemeClr val="tx1"/>
                </a:solidFill>
              </a:rPr>
              <a:t>частини </a:t>
            </a:r>
            <a:r>
              <a:rPr lang="uk-UA" b="1" i="1" dirty="0" smtClean="0">
                <a:solidFill>
                  <a:schemeClr val="tx1"/>
                </a:solidFill>
              </a:rPr>
              <a:t>звіту:</a:t>
            </a:r>
          </a:p>
          <a:p>
            <a:pPr indent="457200" algn="just">
              <a:buFont typeface="Wingdings" panose="05000000000000000000" pitchFamily="2" charset="2"/>
              <a:buChar char="v"/>
            </a:pPr>
            <a:r>
              <a:rPr lang="uk-UA" i="1" u="sng" dirty="0" smtClean="0">
                <a:solidFill>
                  <a:schemeClr val="tx1"/>
                </a:solidFill>
              </a:rPr>
              <a:t>Заголовок</a:t>
            </a:r>
            <a:r>
              <a:rPr lang="uk-UA" i="1" dirty="0">
                <a:solidFill>
                  <a:schemeClr val="tx1"/>
                </a:solidFill>
              </a:rPr>
              <a:t> </a:t>
            </a:r>
            <a:r>
              <a:rPr lang="uk-UA" dirty="0">
                <a:solidFill>
                  <a:schemeClr val="tx1"/>
                </a:solidFill>
              </a:rPr>
              <a:t>— інформація на початку першої сторінки (назва).</a:t>
            </a:r>
          </a:p>
          <a:p>
            <a:pPr indent="457200" algn="just">
              <a:buFont typeface="Wingdings" panose="05000000000000000000" pitchFamily="2" charset="2"/>
              <a:buChar char="v"/>
            </a:pPr>
            <a:r>
              <a:rPr lang="uk-UA" i="1" u="sng" dirty="0">
                <a:solidFill>
                  <a:schemeClr val="tx1"/>
                </a:solidFill>
              </a:rPr>
              <a:t>Верхній</a:t>
            </a:r>
            <a:r>
              <a:rPr lang="uk-UA" i="1" dirty="0">
                <a:solidFill>
                  <a:schemeClr val="tx1"/>
                </a:solidFill>
              </a:rPr>
              <a:t> </a:t>
            </a:r>
            <a:r>
              <a:rPr lang="uk-UA" i="1" u="sng" dirty="0">
                <a:solidFill>
                  <a:schemeClr val="tx1"/>
                </a:solidFill>
              </a:rPr>
              <a:t>колонтитул</a:t>
            </a:r>
            <a:r>
              <a:rPr lang="uk-UA" i="1" dirty="0">
                <a:solidFill>
                  <a:schemeClr val="tx1"/>
                </a:solidFill>
              </a:rPr>
              <a:t> </a:t>
            </a:r>
            <a:r>
              <a:rPr lang="uk-UA" dirty="0">
                <a:solidFill>
                  <a:schemeClr val="tx1"/>
                </a:solidFill>
              </a:rPr>
              <a:t>— інформація на початку кожної сторін­ки (заголовки стовпців таблиць).</a:t>
            </a:r>
          </a:p>
          <a:p>
            <a:pPr indent="457200" algn="just">
              <a:buFont typeface="Wingdings" panose="05000000000000000000" pitchFamily="2" charset="2"/>
              <a:buChar char="v"/>
            </a:pPr>
            <a:r>
              <a:rPr lang="uk-UA" i="1" u="sng" dirty="0">
                <a:solidFill>
                  <a:schemeClr val="tx1"/>
                </a:solidFill>
              </a:rPr>
              <a:t>Область</a:t>
            </a:r>
            <a:r>
              <a:rPr lang="uk-UA" i="1" dirty="0">
                <a:solidFill>
                  <a:schemeClr val="tx1"/>
                </a:solidFill>
              </a:rPr>
              <a:t> </a:t>
            </a:r>
            <a:r>
              <a:rPr lang="uk-UA" i="1" u="sng" dirty="0">
                <a:solidFill>
                  <a:schemeClr val="tx1"/>
                </a:solidFill>
              </a:rPr>
              <a:t>даних</a:t>
            </a:r>
            <a:r>
              <a:rPr lang="uk-UA" i="1" dirty="0">
                <a:solidFill>
                  <a:schemeClr val="tx1"/>
                </a:solidFill>
              </a:rPr>
              <a:t> </a:t>
            </a:r>
            <a:r>
              <a:rPr lang="uk-UA" dirty="0">
                <a:solidFill>
                  <a:schemeClr val="tx1"/>
                </a:solidFill>
              </a:rPr>
              <a:t>— відображення даних із таблиць або запитів.</a:t>
            </a:r>
          </a:p>
          <a:p>
            <a:pPr indent="457200" algn="just">
              <a:buFont typeface="Wingdings" panose="05000000000000000000" pitchFamily="2" charset="2"/>
              <a:buChar char="v"/>
            </a:pPr>
            <a:r>
              <a:rPr lang="uk-UA" i="1" u="sng" dirty="0">
                <a:solidFill>
                  <a:schemeClr val="tx1"/>
                </a:solidFill>
              </a:rPr>
              <a:t>Примітка</a:t>
            </a:r>
            <a:r>
              <a:rPr lang="uk-UA" i="1" dirty="0">
                <a:solidFill>
                  <a:schemeClr val="tx1"/>
                </a:solidFill>
              </a:rPr>
              <a:t> </a:t>
            </a:r>
            <a:r>
              <a:rPr lang="uk-UA" i="1" u="sng" dirty="0">
                <a:solidFill>
                  <a:schemeClr val="tx1"/>
                </a:solidFill>
              </a:rPr>
              <a:t>групи</a:t>
            </a:r>
            <a:r>
              <a:rPr lang="uk-UA" i="1" dirty="0">
                <a:solidFill>
                  <a:schemeClr val="tx1"/>
                </a:solidFill>
              </a:rPr>
              <a:t> </a:t>
            </a:r>
            <a:r>
              <a:rPr lang="uk-UA" dirty="0">
                <a:solidFill>
                  <a:schemeClr val="tx1"/>
                </a:solidFill>
              </a:rPr>
              <a:t>— інформація в кінці групи даних (підсумок за групою).</a:t>
            </a:r>
          </a:p>
          <a:p>
            <a:pPr indent="457200" algn="just">
              <a:buFont typeface="Wingdings" panose="05000000000000000000" pitchFamily="2" charset="2"/>
              <a:buChar char="v"/>
            </a:pPr>
            <a:r>
              <a:rPr lang="uk-UA" i="1" u="sng" dirty="0">
                <a:solidFill>
                  <a:schemeClr val="tx1"/>
                </a:solidFill>
              </a:rPr>
              <a:t>Нижній</a:t>
            </a:r>
            <a:r>
              <a:rPr lang="uk-UA" i="1" dirty="0">
                <a:solidFill>
                  <a:schemeClr val="tx1"/>
                </a:solidFill>
              </a:rPr>
              <a:t> </a:t>
            </a:r>
            <a:r>
              <a:rPr lang="uk-UA" i="1" u="sng" dirty="0">
                <a:solidFill>
                  <a:schemeClr val="tx1"/>
                </a:solidFill>
              </a:rPr>
              <a:t>колонтитул</a:t>
            </a:r>
            <a:r>
              <a:rPr lang="uk-UA" i="1" dirty="0">
                <a:solidFill>
                  <a:schemeClr val="tx1"/>
                </a:solidFill>
              </a:rPr>
              <a:t> </a:t>
            </a:r>
            <a:r>
              <a:rPr lang="uk-UA" dirty="0">
                <a:solidFill>
                  <a:schemeClr val="tx1"/>
                </a:solidFill>
              </a:rPr>
              <a:t>— інформація в кінці кожної сторінки (номер сторінки).</a:t>
            </a:r>
          </a:p>
          <a:p>
            <a:pPr indent="457200" algn="just">
              <a:buFont typeface="Wingdings" panose="05000000000000000000" pitchFamily="2" charset="2"/>
              <a:buChar char="v"/>
            </a:pPr>
            <a:r>
              <a:rPr lang="uk-UA" i="1" u="sng" dirty="0">
                <a:solidFill>
                  <a:schemeClr val="tx1"/>
                </a:solidFill>
              </a:rPr>
              <a:t>Область</a:t>
            </a:r>
            <a:r>
              <a:rPr lang="uk-UA" i="1" dirty="0">
                <a:solidFill>
                  <a:schemeClr val="tx1"/>
                </a:solidFill>
              </a:rPr>
              <a:t> </a:t>
            </a:r>
            <a:r>
              <a:rPr lang="uk-UA" i="1" u="sng" dirty="0">
                <a:solidFill>
                  <a:schemeClr val="tx1"/>
                </a:solidFill>
              </a:rPr>
              <a:t>приміток</a:t>
            </a:r>
            <a:r>
              <a:rPr lang="uk-UA" i="1" dirty="0">
                <a:solidFill>
                  <a:schemeClr val="tx1"/>
                </a:solidFill>
              </a:rPr>
              <a:t> </a:t>
            </a:r>
            <a:r>
              <a:rPr lang="uk-UA" i="1" u="sng" dirty="0">
                <a:solidFill>
                  <a:schemeClr val="tx1"/>
                </a:solidFill>
              </a:rPr>
              <a:t>звіту</a:t>
            </a:r>
            <a:r>
              <a:rPr lang="uk-UA" i="1" dirty="0">
                <a:solidFill>
                  <a:schemeClr val="tx1"/>
                </a:solidFill>
              </a:rPr>
              <a:t> </a:t>
            </a:r>
            <a:r>
              <a:rPr lang="uk-UA" dirty="0">
                <a:solidFill>
                  <a:schemeClr val="tx1"/>
                </a:solidFill>
              </a:rPr>
              <a:t>— інформація в кінці останньої сто­рінки (підсумкові обчислення за всіма записами звіту</a:t>
            </a:r>
            <a:r>
              <a:rPr lang="uk-UA" dirty="0" smtClean="0">
                <a:solidFill>
                  <a:schemeClr val="tx1"/>
                </a:solidFill>
              </a:rPr>
              <a:t>).</a:t>
            </a:r>
            <a:endParaRPr lang="uk-UA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95882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08912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>
                <a:solidFill>
                  <a:schemeClr val="tx1"/>
                </a:solidFill>
              </a:rPr>
              <a:t>Прикладу звіту, зробленого </a:t>
            </a:r>
            <a:r>
              <a:rPr lang="uk-UA" i="1" dirty="0" smtClean="0">
                <a:solidFill>
                  <a:schemeClr val="tx1"/>
                </a:solidFill>
              </a:rPr>
              <a:t>Майстром</a:t>
            </a:r>
            <a:endParaRPr lang="uk-UA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916832"/>
            <a:ext cx="7406023" cy="3960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3364447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жака от Disney и Pixar Presto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11560" y="548680"/>
            <a:ext cx="7920881" cy="5313323"/>
          </a:xfrm>
        </p:spPr>
      </p:pic>
    </p:spTree>
    <p:extLst>
      <p:ext uri="{BB962C8B-B14F-4D97-AF65-F5344CB8AC3E}">
        <p14:creationId xmlns:p14="http://schemas.microsoft.com/office/powerpoint/2010/main" val="2483617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39439" y="260648"/>
            <a:ext cx="7024744" cy="1143000"/>
          </a:xfrm>
        </p:spPr>
        <p:txBody>
          <a:bodyPr/>
          <a:lstStyle/>
          <a:p>
            <a:pPr algn="ctr"/>
            <a:r>
              <a:rPr lang="uk-UA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Інтерфейс програми.</a:t>
            </a:r>
            <a:endParaRPr lang="uk-UA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358" y="1412776"/>
            <a:ext cx="8265105" cy="5148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Группа 7"/>
          <p:cNvGrpSpPr/>
          <p:nvPr/>
        </p:nvGrpSpPr>
        <p:grpSpPr>
          <a:xfrm>
            <a:off x="4938742" y="6708824"/>
            <a:ext cx="4181531" cy="147476"/>
            <a:chOff x="1899237" y="6858000"/>
            <a:chExt cx="4181531" cy="1042416"/>
          </a:xfrm>
          <a:gradFill flip="none" rotWithShape="1">
            <a:gsLst>
              <a:gs pos="0">
                <a:schemeClr val="tx2">
                  <a:lumMod val="75000"/>
                </a:schemeClr>
              </a:gs>
              <a:gs pos="64000">
                <a:schemeClr val="tx2">
                  <a:lumMod val="60000"/>
                  <a:lumOff val="40000"/>
                </a:schemeClr>
              </a:gs>
              <a:gs pos="100000">
                <a:schemeClr val="tx2">
                  <a:lumMod val="40000"/>
                  <a:lumOff val="60000"/>
                  <a:alpha val="45000"/>
                </a:schemeClr>
              </a:gs>
            </a:gsLst>
            <a:path path="circle">
              <a:fillToRect l="100000" t="100000"/>
            </a:path>
            <a:tileRect r="-100000" b="-100000"/>
          </a:gradFill>
        </p:grpSpPr>
        <p:sp>
          <p:nvSpPr>
            <p:cNvPr id="4" name="Управляющая кнопка: в начало 3">
              <a:hlinkClick r:id="" action="ppaction://hlinkshowjump?jump=firstslide" highlightClick="1"/>
            </p:cNvPr>
            <p:cNvSpPr/>
            <p:nvPr/>
          </p:nvSpPr>
          <p:spPr>
            <a:xfrm>
              <a:off x="1899237" y="6858000"/>
              <a:ext cx="1042416" cy="1042416"/>
            </a:xfrm>
            <a:prstGeom prst="actionButtonBeginning">
              <a:avLst/>
            </a:prstGeom>
            <a:grpFill/>
            <a:ln w="22225">
              <a:solidFill>
                <a:schemeClr val="tx2">
                  <a:lumMod val="50000"/>
                </a:schemeClr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5" name="Управляющая кнопка: в конец 4">
              <a:hlinkClick r:id="" action="ppaction://hlinkshowjump?jump=lastslide" highlightClick="1"/>
            </p:cNvPr>
            <p:cNvSpPr/>
            <p:nvPr/>
          </p:nvSpPr>
          <p:spPr>
            <a:xfrm>
              <a:off x="5038352" y="6858000"/>
              <a:ext cx="1042416" cy="1042416"/>
            </a:xfrm>
            <a:prstGeom prst="actionButtonEnd">
              <a:avLst/>
            </a:prstGeom>
            <a:grpFill/>
            <a:ln w="22225">
              <a:solidFill>
                <a:schemeClr val="tx2">
                  <a:lumMod val="50000"/>
                </a:schemeClr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6" name="Управляющая кнопка: назад 5">
              <a:hlinkClick r:id="" action="ppaction://hlinkshowjump?jump=previousslide" highlightClick="1"/>
            </p:cNvPr>
            <p:cNvSpPr/>
            <p:nvPr/>
          </p:nvSpPr>
          <p:spPr>
            <a:xfrm>
              <a:off x="2953520" y="6858000"/>
              <a:ext cx="1042416" cy="1042416"/>
            </a:xfrm>
            <a:prstGeom prst="actionButtonBackPrevious">
              <a:avLst/>
            </a:prstGeom>
            <a:grpFill/>
            <a:ln w="22225">
              <a:solidFill>
                <a:schemeClr val="tx2">
                  <a:lumMod val="50000"/>
                </a:schemeClr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7" name="Управляющая кнопка: далее 6">
              <a:hlinkClick r:id="" action="ppaction://hlinkshowjump?jump=nextslide" highlightClick="1"/>
            </p:cNvPr>
            <p:cNvSpPr/>
            <p:nvPr/>
          </p:nvSpPr>
          <p:spPr>
            <a:xfrm>
              <a:off x="3995936" y="6858000"/>
              <a:ext cx="1042416" cy="1042416"/>
            </a:xfrm>
            <a:prstGeom prst="actionButtonForwardNext">
              <a:avLst/>
            </a:prstGeom>
            <a:grpFill/>
            <a:ln w="22225">
              <a:solidFill>
                <a:schemeClr val="tx2">
                  <a:lumMod val="50000"/>
                </a:schemeClr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</p:grpSp>
    </p:spTree>
    <p:extLst>
      <p:ext uri="{BB962C8B-B14F-4D97-AF65-F5344CB8AC3E}">
        <p14:creationId xmlns:p14="http://schemas.microsoft.com/office/powerpoint/2010/main" val="2119847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3409" y="3116080"/>
            <a:ext cx="8183047" cy="3508977"/>
          </a:xfrm>
        </p:spPr>
        <p:txBody>
          <a:bodyPr>
            <a:normAutofit fontScale="92500"/>
          </a:bodyPr>
          <a:lstStyle/>
          <a:p>
            <a:pPr marL="68580" indent="4572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uk-UA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Після відкриття бази даних у верхній частині головного вікна Office Access 2007 з’являється стрічка, на якій в активній вкладці відображаються команди.</a:t>
            </a:r>
          </a:p>
          <a:p>
            <a:pPr marL="68580" indent="4572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uk-UA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Кожна вкладка містить групу пов’язаних між собою команд.</a:t>
            </a:r>
          </a:p>
          <a:p>
            <a:pPr marL="68580" indent="4572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uk-UA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Основними вкладками команд</a:t>
            </a: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є </a:t>
            </a:r>
            <a:r>
              <a:rPr lang="uk-UA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Главн</a:t>
            </a:r>
            <a:r>
              <a:rPr lang="uk-UA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ая, Создать, Внешние дан</a:t>
            </a:r>
            <a:r>
              <a:rPr lang="ru-RU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ые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 Работа с базами </a:t>
            </a:r>
            <a:r>
              <a:rPr lang="ru-RU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даных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uk-UA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304"/>
          <a:stretch/>
        </p:blipFill>
        <p:spPr bwMode="auto">
          <a:xfrm>
            <a:off x="467544" y="764704"/>
            <a:ext cx="8208912" cy="2316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Группа 4"/>
          <p:cNvGrpSpPr/>
          <p:nvPr/>
        </p:nvGrpSpPr>
        <p:grpSpPr>
          <a:xfrm>
            <a:off x="4938742" y="6708824"/>
            <a:ext cx="4181531" cy="147476"/>
            <a:chOff x="1899237" y="6858000"/>
            <a:chExt cx="4181531" cy="1042416"/>
          </a:xfrm>
          <a:gradFill flip="none" rotWithShape="1">
            <a:gsLst>
              <a:gs pos="0">
                <a:schemeClr val="tx2">
                  <a:lumMod val="75000"/>
                </a:schemeClr>
              </a:gs>
              <a:gs pos="64000">
                <a:schemeClr val="tx2">
                  <a:lumMod val="60000"/>
                  <a:lumOff val="40000"/>
                </a:schemeClr>
              </a:gs>
              <a:gs pos="100000">
                <a:schemeClr val="tx2">
                  <a:lumMod val="40000"/>
                  <a:lumOff val="60000"/>
                  <a:alpha val="45000"/>
                </a:schemeClr>
              </a:gs>
            </a:gsLst>
            <a:path path="circle">
              <a:fillToRect l="100000" t="100000"/>
            </a:path>
            <a:tileRect r="-100000" b="-100000"/>
          </a:gradFill>
        </p:grpSpPr>
        <p:sp>
          <p:nvSpPr>
            <p:cNvPr id="6" name="Управляющая кнопка: в начало 5">
              <a:hlinkClick r:id="" action="ppaction://hlinkshowjump?jump=firstslide" highlightClick="1"/>
            </p:cNvPr>
            <p:cNvSpPr/>
            <p:nvPr/>
          </p:nvSpPr>
          <p:spPr>
            <a:xfrm>
              <a:off x="1899237" y="6858000"/>
              <a:ext cx="1042416" cy="1042416"/>
            </a:xfrm>
            <a:prstGeom prst="actionButtonBeginning">
              <a:avLst/>
            </a:prstGeom>
            <a:grpFill/>
            <a:ln w="22225">
              <a:solidFill>
                <a:schemeClr val="tx2">
                  <a:lumMod val="50000"/>
                </a:schemeClr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7" name="Управляющая кнопка: в конец 6">
              <a:hlinkClick r:id="" action="ppaction://hlinkshowjump?jump=lastslide" highlightClick="1"/>
            </p:cNvPr>
            <p:cNvSpPr/>
            <p:nvPr/>
          </p:nvSpPr>
          <p:spPr>
            <a:xfrm>
              <a:off x="5038352" y="6858000"/>
              <a:ext cx="1042416" cy="1042416"/>
            </a:xfrm>
            <a:prstGeom prst="actionButtonEnd">
              <a:avLst/>
            </a:prstGeom>
            <a:grpFill/>
            <a:ln w="22225">
              <a:solidFill>
                <a:schemeClr val="tx2">
                  <a:lumMod val="50000"/>
                </a:schemeClr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8" name="Управляющая кнопка: назад 7">
              <a:hlinkClick r:id="" action="ppaction://hlinkshowjump?jump=previousslide" highlightClick="1"/>
            </p:cNvPr>
            <p:cNvSpPr/>
            <p:nvPr/>
          </p:nvSpPr>
          <p:spPr>
            <a:xfrm>
              <a:off x="2953520" y="6858000"/>
              <a:ext cx="1042416" cy="1042416"/>
            </a:xfrm>
            <a:prstGeom prst="actionButtonBackPrevious">
              <a:avLst/>
            </a:prstGeom>
            <a:grpFill/>
            <a:ln w="22225">
              <a:solidFill>
                <a:schemeClr val="tx2">
                  <a:lumMod val="50000"/>
                </a:schemeClr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9" name="Управляющая кнопка: далее 8">
              <a:hlinkClick r:id="" action="ppaction://hlinkshowjump?jump=nextslide" highlightClick="1"/>
            </p:cNvPr>
            <p:cNvSpPr/>
            <p:nvPr/>
          </p:nvSpPr>
          <p:spPr>
            <a:xfrm>
              <a:off x="3995936" y="6858000"/>
              <a:ext cx="1042416" cy="1042416"/>
            </a:xfrm>
            <a:prstGeom prst="actionButtonForwardNext">
              <a:avLst/>
            </a:prstGeom>
            <a:grpFill/>
            <a:ln w="22225">
              <a:solidFill>
                <a:schemeClr val="tx2">
                  <a:lumMod val="50000"/>
                </a:schemeClr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</p:grpSp>
    </p:spTree>
    <p:extLst>
      <p:ext uri="{BB962C8B-B14F-4D97-AF65-F5344CB8AC3E}">
        <p14:creationId xmlns:p14="http://schemas.microsoft.com/office/powerpoint/2010/main" val="3577508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620688"/>
            <a:ext cx="5472608" cy="1754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9082873"/>
              </p:ext>
            </p:extLst>
          </p:nvPr>
        </p:nvGraphicFramePr>
        <p:xfrm>
          <a:off x="539552" y="2335360"/>
          <a:ext cx="8136904" cy="418998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136904"/>
              </a:tblGrid>
              <a:tr h="394362">
                <a:tc>
                  <a:txBody>
                    <a:bodyPr/>
                    <a:lstStyle/>
                    <a:p>
                      <a:pPr marL="342900" indent="-342900" algn="just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uk-UA" sz="1600" b="0" noProof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Створення нової пустої таблиці.</a:t>
                      </a:r>
                      <a:endParaRPr lang="uk-UA" sz="1600" b="0" noProof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95250" marT="38100" marB="38100">
                    <a:solidFill>
                      <a:schemeClr val="bg1"/>
                    </a:solidFill>
                  </a:tcPr>
                </a:tc>
              </a:tr>
              <a:tr h="510684">
                <a:tc>
                  <a:txBody>
                    <a:bodyPr/>
                    <a:lstStyle/>
                    <a:p>
                      <a:pPr marL="342900" indent="-342900" algn="just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uk-UA" sz="1600" b="0" noProof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Створення нової таблиці з використанням шаблону таблиці.</a:t>
                      </a:r>
                      <a:endParaRPr lang="uk-UA" sz="1600" b="0" noProof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95250" marT="38100" marB="38100">
                    <a:solidFill>
                      <a:schemeClr val="bg1"/>
                    </a:solidFill>
                  </a:tcPr>
                </a:tc>
              </a:tr>
              <a:tr h="731520">
                <a:tc>
                  <a:txBody>
                    <a:bodyPr/>
                    <a:lstStyle/>
                    <a:p>
                      <a:pPr marL="342900" indent="-342900" algn="just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uk-UA" sz="1600" b="0" noProof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Створення списку на сайті SharePoint і пов'язаної з новим списком таблиці в новоствореній базі даних.</a:t>
                      </a:r>
                      <a:endParaRPr lang="uk-UA" sz="1600" b="0" noProof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95250" marT="38100" marB="38100">
                    <a:solidFill>
                      <a:schemeClr val="bg1"/>
                    </a:solidFill>
                  </a:tcPr>
                </a:tc>
              </a:tr>
              <a:tr h="510684">
                <a:tc>
                  <a:txBody>
                    <a:bodyPr/>
                    <a:lstStyle/>
                    <a:p>
                      <a:pPr marL="342900" indent="-342900" algn="just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uk-UA" sz="1600" b="0" noProof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Створення нової пустої таблиці в поданні конструктора.</a:t>
                      </a:r>
                      <a:endParaRPr lang="uk-UA" sz="1600" b="0" noProof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95250" marT="38100" marB="38100">
                    <a:solidFill>
                      <a:schemeClr val="bg1"/>
                    </a:solidFill>
                  </a:tcPr>
                </a:tc>
              </a:tr>
              <a:tr h="510684">
                <a:tc>
                  <a:txBody>
                    <a:bodyPr/>
                    <a:lstStyle/>
                    <a:p>
                      <a:pPr marL="342900" indent="-342900" algn="just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uk-UA" sz="1600" b="0" noProof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Створення нової форми на основі активної таблиці або запиту.</a:t>
                      </a:r>
                      <a:endParaRPr lang="uk-UA" sz="1600" b="0" noProof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95250" marT="38100" marB="38100">
                    <a:solidFill>
                      <a:schemeClr val="bg1"/>
                    </a:solidFill>
                  </a:tcPr>
                </a:tc>
              </a:tr>
              <a:tr h="510684">
                <a:tc>
                  <a:txBody>
                    <a:bodyPr/>
                    <a:lstStyle/>
                    <a:p>
                      <a:pPr marL="342900" indent="-342900" algn="just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uk-UA" sz="1600" b="0" noProof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Створення нової зведеної таблиці або діаграми.</a:t>
                      </a:r>
                      <a:endParaRPr lang="uk-UA" sz="1600" b="0" noProof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95250" marT="38100" marB="38100">
                    <a:solidFill>
                      <a:schemeClr val="bg1"/>
                    </a:solidFill>
                  </a:tcPr>
                </a:tc>
              </a:tr>
              <a:tr h="510684">
                <a:tc>
                  <a:txBody>
                    <a:bodyPr/>
                    <a:lstStyle/>
                    <a:p>
                      <a:pPr marL="342900" indent="-342900" algn="just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uk-UA" sz="1600" b="0" noProof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Створення нового звіту на основі активної таблиці або запиту.</a:t>
                      </a:r>
                      <a:endParaRPr lang="uk-UA" sz="1600" b="0" noProof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95250" marT="38100" marB="38100">
                    <a:solidFill>
                      <a:schemeClr val="bg1"/>
                    </a:solidFill>
                  </a:tcPr>
                </a:tc>
              </a:tr>
              <a:tr h="510684">
                <a:tc>
                  <a:txBody>
                    <a:bodyPr/>
                    <a:lstStyle/>
                    <a:p>
                      <a:pPr marL="342900" indent="-342900" algn="just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uk-UA" sz="1600" b="0" noProof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Створення нового запиту, макросу, модуля або модуля класу.</a:t>
                      </a:r>
                      <a:endParaRPr lang="uk-UA" sz="1600" b="0" noProof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95250" marT="38100" marB="38100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pSp>
        <p:nvGrpSpPr>
          <p:cNvPr id="7" name="Группа 6"/>
          <p:cNvGrpSpPr/>
          <p:nvPr/>
        </p:nvGrpSpPr>
        <p:grpSpPr>
          <a:xfrm>
            <a:off x="4938742" y="6708824"/>
            <a:ext cx="4181531" cy="147476"/>
            <a:chOff x="1899237" y="6858000"/>
            <a:chExt cx="4181531" cy="1042416"/>
          </a:xfrm>
          <a:gradFill flip="none" rotWithShape="1">
            <a:gsLst>
              <a:gs pos="0">
                <a:schemeClr val="tx2">
                  <a:lumMod val="75000"/>
                </a:schemeClr>
              </a:gs>
              <a:gs pos="64000">
                <a:schemeClr val="tx2">
                  <a:lumMod val="60000"/>
                  <a:lumOff val="40000"/>
                </a:schemeClr>
              </a:gs>
              <a:gs pos="100000">
                <a:schemeClr val="tx2">
                  <a:lumMod val="40000"/>
                  <a:lumOff val="60000"/>
                  <a:alpha val="45000"/>
                </a:schemeClr>
              </a:gs>
            </a:gsLst>
            <a:path path="circle">
              <a:fillToRect l="100000" t="100000"/>
            </a:path>
            <a:tileRect r="-100000" b="-100000"/>
          </a:gradFill>
        </p:grpSpPr>
        <p:sp>
          <p:nvSpPr>
            <p:cNvPr id="8" name="Управляющая кнопка: в начало 7">
              <a:hlinkClick r:id="" action="ppaction://hlinkshowjump?jump=firstslide" highlightClick="1"/>
            </p:cNvPr>
            <p:cNvSpPr/>
            <p:nvPr/>
          </p:nvSpPr>
          <p:spPr>
            <a:xfrm>
              <a:off x="1899237" y="6858000"/>
              <a:ext cx="1042416" cy="1042416"/>
            </a:xfrm>
            <a:prstGeom prst="actionButtonBeginning">
              <a:avLst/>
            </a:prstGeom>
            <a:grpFill/>
            <a:ln w="22225">
              <a:solidFill>
                <a:schemeClr val="tx2">
                  <a:lumMod val="50000"/>
                </a:schemeClr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9" name="Управляющая кнопка: в конец 8">
              <a:hlinkClick r:id="" action="ppaction://hlinkshowjump?jump=lastslide" highlightClick="1"/>
            </p:cNvPr>
            <p:cNvSpPr/>
            <p:nvPr/>
          </p:nvSpPr>
          <p:spPr>
            <a:xfrm>
              <a:off x="5038352" y="6858000"/>
              <a:ext cx="1042416" cy="1042416"/>
            </a:xfrm>
            <a:prstGeom prst="actionButtonEnd">
              <a:avLst/>
            </a:prstGeom>
            <a:grpFill/>
            <a:ln w="22225">
              <a:solidFill>
                <a:schemeClr val="tx2">
                  <a:lumMod val="50000"/>
                </a:schemeClr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10" name="Управляющая кнопка: назад 9">
              <a:hlinkClick r:id="" action="ppaction://hlinkshowjump?jump=previousslide" highlightClick="1"/>
            </p:cNvPr>
            <p:cNvSpPr/>
            <p:nvPr/>
          </p:nvSpPr>
          <p:spPr>
            <a:xfrm>
              <a:off x="2953520" y="6858000"/>
              <a:ext cx="1042416" cy="1042416"/>
            </a:xfrm>
            <a:prstGeom prst="actionButtonBackPrevious">
              <a:avLst/>
            </a:prstGeom>
            <a:grpFill/>
            <a:ln w="22225">
              <a:solidFill>
                <a:schemeClr val="tx2">
                  <a:lumMod val="50000"/>
                </a:schemeClr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11" name="Управляющая кнопка: далее 10">
              <a:hlinkClick r:id="" action="ppaction://hlinkshowjump?jump=nextslide" highlightClick="1"/>
            </p:cNvPr>
            <p:cNvSpPr/>
            <p:nvPr/>
          </p:nvSpPr>
          <p:spPr>
            <a:xfrm>
              <a:off x="3995936" y="6858000"/>
              <a:ext cx="1042416" cy="1042416"/>
            </a:xfrm>
            <a:prstGeom prst="actionButtonForwardNext">
              <a:avLst/>
            </a:prstGeom>
            <a:grpFill/>
            <a:ln w="22225">
              <a:solidFill>
                <a:schemeClr val="tx2">
                  <a:lumMod val="50000"/>
                </a:schemeClr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</p:grpSp>
    </p:spTree>
    <p:extLst>
      <p:ext uri="{BB962C8B-B14F-4D97-AF65-F5344CB8AC3E}">
        <p14:creationId xmlns:p14="http://schemas.microsoft.com/office/powerpoint/2010/main" val="1603648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27856"/>
            <a:ext cx="7024744" cy="1143000"/>
          </a:xfrm>
        </p:spPr>
        <p:txBody>
          <a:bodyPr>
            <a:normAutofit/>
          </a:bodyPr>
          <a:lstStyle/>
          <a:p>
            <a:pPr algn="ctr"/>
            <a:r>
              <a:rPr lang="uk-UA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Введення даних в таблицю.</a:t>
            </a:r>
            <a:endParaRPr lang="uk-UA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49378103"/>
              </p:ext>
            </p:extLst>
          </p:nvPr>
        </p:nvGraphicFramePr>
        <p:xfrm>
          <a:off x="539552" y="1052736"/>
          <a:ext cx="8136904" cy="19442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9331027"/>
              </p:ext>
            </p:extLst>
          </p:nvPr>
        </p:nvGraphicFramePr>
        <p:xfrm>
          <a:off x="467544" y="2780928"/>
          <a:ext cx="8208912" cy="19442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6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03878121"/>
              </p:ext>
            </p:extLst>
          </p:nvPr>
        </p:nvGraphicFramePr>
        <p:xfrm>
          <a:off x="467544" y="4581128"/>
          <a:ext cx="8208912" cy="19442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grpSp>
        <p:nvGrpSpPr>
          <p:cNvPr id="7" name="Группа 6"/>
          <p:cNvGrpSpPr/>
          <p:nvPr/>
        </p:nvGrpSpPr>
        <p:grpSpPr>
          <a:xfrm>
            <a:off x="4938742" y="6708824"/>
            <a:ext cx="4181531" cy="147476"/>
            <a:chOff x="1899237" y="6858000"/>
            <a:chExt cx="4181531" cy="1042416"/>
          </a:xfrm>
          <a:gradFill flip="none" rotWithShape="1">
            <a:gsLst>
              <a:gs pos="0">
                <a:schemeClr val="tx2">
                  <a:lumMod val="75000"/>
                </a:schemeClr>
              </a:gs>
              <a:gs pos="64000">
                <a:schemeClr val="tx2">
                  <a:lumMod val="60000"/>
                  <a:lumOff val="40000"/>
                </a:schemeClr>
              </a:gs>
              <a:gs pos="100000">
                <a:schemeClr val="tx2">
                  <a:lumMod val="40000"/>
                  <a:lumOff val="60000"/>
                  <a:alpha val="45000"/>
                </a:schemeClr>
              </a:gs>
            </a:gsLst>
            <a:path path="circle">
              <a:fillToRect l="100000" t="100000"/>
            </a:path>
            <a:tileRect r="-100000" b="-100000"/>
          </a:gradFill>
        </p:grpSpPr>
        <p:sp>
          <p:nvSpPr>
            <p:cNvPr id="8" name="Управляющая кнопка: в начало 7">
              <a:hlinkClick r:id="" action="ppaction://hlinkshowjump?jump=firstslide" highlightClick="1"/>
            </p:cNvPr>
            <p:cNvSpPr/>
            <p:nvPr/>
          </p:nvSpPr>
          <p:spPr>
            <a:xfrm>
              <a:off x="1899237" y="6858000"/>
              <a:ext cx="1042416" cy="1042416"/>
            </a:xfrm>
            <a:prstGeom prst="actionButtonBeginning">
              <a:avLst/>
            </a:prstGeom>
            <a:grpFill/>
            <a:ln w="22225">
              <a:solidFill>
                <a:schemeClr val="tx2">
                  <a:lumMod val="50000"/>
                </a:schemeClr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9" name="Управляющая кнопка: в конец 8">
              <a:hlinkClick r:id="" action="ppaction://hlinkshowjump?jump=lastslide" highlightClick="1"/>
            </p:cNvPr>
            <p:cNvSpPr/>
            <p:nvPr/>
          </p:nvSpPr>
          <p:spPr>
            <a:xfrm>
              <a:off x="5038352" y="6858000"/>
              <a:ext cx="1042416" cy="1042416"/>
            </a:xfrm>
            <a:prstGeom prst="actionButtonEnd">
              <a:avLst/>
            </a:prstGeom>
            <a:grpFill/>
            <a:ln w="22225">
              <a:solidFill>
                <a:schemeClr val="tx2">
                  <a:lumMod val="50000"/>
                </a:schemeClr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10" name="Управляющая кнопка: назад 9">
              <a:hlinkClick r:id="" action="ppaction://hlinkshowjump?jump=previousslide" highlightClick="1"/>
            </p:cNvPr>
            <p:cNvSpPr/>
            <p:nvPr/>
          </p:nvSpPr>
          <p:spPr>
            <a:xfrm>
              <a:off x="2953520" y="6858000"/>
              <a:ext cx="1042416" cy="1042416"/>
            </a:xfrm>
            <a:prstGeom prst="actionButtonBackPrevious">
              <a:avLst/>
            </a:prstGeom>
            <a:grpFill/>
            <a:ln w="22225">
              <a:solidFill>
                <a:schemeClr val="tx2">
                  <a:lumMod val="50000"/>
                </a:schemeClr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11" name="Управляющая кнопка: далее 10">
              <a:hlinkClick r:id="" action="ppaction://hlinkshowjump?jump=nextslide" highlightClick="1"/>
            </p:cNvPr>
            <p:cNvSpPr/>
            <p:nvPr/>
          </p:nvSpPr>
          <p:spPr>
            <a:xfrm>
              <a:off x="3995936" y="6858000"/>
              <a:ext cx="1042416" cy="1042416"/>
            </a:xfrm>
            <a:prstGeom prst="actionButtonForwardNext">
              <a:avLst/>
            </a:prstGeom>
            <a:grpFill/>
            <a:ln w="22225">
              <a:solidFill>
                <a:schemeClr val="tx2">
                  <a:lumMod val="50000"/>
                </a:schemeClr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</p:grpSp>
    </p:spTree>
    <p:extLst>
      <p:ext uri="{BB962C8B-B14F-4D97-AF65-F5344CB8AC3E}">
        <p14:creationId xmlns:p14="http://schemas.microsoft.com/office/powerpoint/2010/main" val="794261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6" y="4415471"/>
            <a:ext cx="6777317" cy="3508977"/>
          </a:xfrm>
        </p:spPr>
        <p:txBody>
          <a:bodyPr/>
          <a:lstStyle/>
          <a:p>
            <a:pPr marL="68580" indent="0">
              <a:buNone/>
            </a:pPr>
            <a:r>
              <a:rPr lang="uk-UA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Створити таблицю можна за допомогою:</a:t>
            </a:r>
          </a:p>
          <a:p>
            <a:pPr marL="68580" indent="0">
              <a:buNone/>
            </a:pPr>
            <a:endParaRPr lang="uk-UA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4938742" y="6708824"/>
            <a:ext cx="4181531" cy="147476"/>
            <a:chOff x="1899237" y="6858000"/>
            <a:chExt cx="4181531" cy="1042416"/>
          </a:xfrm>
          <a:gradFill flip="none" rotWithShape="1">
            <a:gsLst>
              <a:gs pos="0">
                <a:schemeClr val="tx2">
                  <a:lumMod val="75000"/>
                </a:schemeClr>
              </a:gs>
              <a:gs pos="64000">
                <a:schemeClr val="tx2">
                  <a:lumMod val="60000"/>
                  <a:lumOff val="40000"/>
                </a:schemeClr>
              </a:gs>
              <a:gs pos="100000">
                <a:schemeClr val="tx2">
                  <a:lumMod val="40000"/>
                  <a:lumOff val="60000"/>
                  <a:alpha val="45000"/>
                </a:schemeClr>
              </a:gs>
            </a:gsLst>
            <a:path path="circle">
              <a:fillToRect l="100000" t="100000"/>
            </a:path>
            <a:tileRect r="-100000" b="-100000"/>
          </a:gradFill>
        </p:grpSpPr>
        <p:sp>
          <p:nvSpPr>
            <p:cNvPr id="5" name="Управляющая кнопка: в начало 4">
              <a:hlinkClick r:id="" action="ppaction://hlinkshowjump?jump=firstslide" highlightClick="1"/>
            </p:cNvPr>
            <p:cNvSpPr/>
            <p:nvPr/>
          </p:nvSpPr>
          <p:spPr>
            <a:xfrm>
              <a:off x="1899237" y="6858000"/>
              <a:ext cx="1042416" cy="1042416"/>
            </a:xfrm>
            <a:prstGeom prst="actionButtonBeginning">
              <a:avLst/>
            </a:prstGeom>
            <a:grpFill/>
            <a:ln w="22225">
              <a:solidFill>
                <a:schemeClr val="tx2">
                  <a:lumMod val="50000"/>
                </a:schemeClr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6" name="Управляющая кнопка: в конец 5">
              <a:hlinkClick r:id="" action="ppaction://hlinkshowjump?jump=lastslide" highlightClick="1"/>
            </p:cNvPr>
            <p:cNvSpPr/>
            <p:nvPr/>
          </p:nvSpPr>
          <p:spPr>
            <a:xfrm>
              <a:off x="5038352" y="6858000"/>
              <a:ext cx="1042416" cy="1042416"/>
            </a:xfrm>
            <a:prstGeom prst="actionButtonEnd">
              <a:avLst/>
            </a:prstGeom>
            <a:grpFill/>
            <a:ln w="22225">
              <a:solidFill>
                <a:schemeClr val="tx2">
                  <a:lumMod val="50000"/>
                </a:schemeClr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7" name="Управляющая кнопка: назад 6">
              <a:hlinkClick r:id="" action="ppaction://hlinkshowjump?jump=previousslide" highlightClick="1"/>
            </p:cNvPr>
            <p:cNvSpPr/>
            <p:nvPr/>
          </p:nvSpPr>
          <p:spPr>
            <a:xfrm>
              <a:off x="2953520" y="6858000"/>
              <a:ext cx="1042416" cy="1042416"/>
            </a:xfrm>
            <a:prstGeom prst="actionButtonBackPrevious">
              <a:avLst/>
            </a:prstGeom>
            <a:grpFill/>
            <a:ln w="22225">
              <a:solidFill>
                <a:schemeClr val="tx2">
                  <a:lumMod val="50000"/>
                </a:schemeClr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8" name="Управляющая кнопка: далее 7">
              <a:hlinkClick r:id="" action="ppaction://hlinkshowjump?jump=nextslide" highlightClick="1"/>
            </p:cNvPr>
            <p:cNvSpPr/>
            <p:nvPr/>
          </p:nvSpPr>
          <p:spPr>
            <a:xfrm>
              <a:off x="3995936" y="6858000"/>
              <a:ext cx="1042416" cy="1042416"/>
            </a:xfrm>
            <a:prstGeom prst="actionButtonForwardNext">
              <a:avLst/>
            </a:prstGeom>
            <a:grpFill/>
            <a:ln w="22225">
              <a:solidFill>
                <a:schemeClr val="tx2">
                  <a:lumMod val="50000"/>
                </a:schemeClr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</p:grpSp>
      <p:pic>
        <p:nvPicPr>
          <p:cNvPr id="1026" name="Picture 2" descr="Tablyci_Acees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3" y="352425"/>
            <a:ext cx="6046689" cy="40630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2038954296"/>
              </p:ext>
            </p:extLst>
          </p:nvPr>
        </p:nvGraphicFramePr>
        <p:xfrm>
          <a:off x="467543" y="4797152"/>
          <a:ext cx="8131521" cy="19116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521467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1905" y="404664"/>
            <a:ext cx="8067160" cy="1143000"/>
          </a:xfrm>
        </p:spPr>
        <p:txBody>
          <a:bodyPr>
            <a:normAutofit/>
          </a:bodyPr>
          <a:lstStyle/>
          <a:p>
            <a:pPr algn="ctr"/>
            <a:r>
              <a:rPr lang="uk-UA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 створити  таблицю БД за допомогою режиму конструктора?</a:t>
            </a:r>
            <a:endParaRPr lang="uk-UA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700808"/>
            <a:ext cx="8059513" cy="4824536"/>
          </a:xfrm>
        </p:spPr>
        <p:txBody>
          <a:bodyPr/>
          <a:lstStyle/>
          <a:p>
            <a:pPr marL="525780" indent="-457200" algn="just">
              <a:spcBef>
                <a:spcPts val="0"/>
              </a:spcBef>
              <a:buFont typeface="+mj-lt"/>
              <a:buAutoNum type="arabicParenR"/>
            </a:pPr>
            <a:r>
              <a:rPr lang="uk-UA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цього потрібно в вікні вибрати </a:t>
            </a:r>
            <a:r>
              <a:rPr lang="uk-UA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вкладку </a:t>
            </a:r>
            <a:r>
              <a:rPr lang="uk-UA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Таблиці – Створити таблицю в режимі конструктора. </a:t>
            </a:r>
          </a:p>
          <a:p>
            <a:pPr marL="525780" indent="-457200" algn="just">
              <a:spcBef>
                <a:spcPts val="0"/>
              </a:spcBef>
              <a:buFont typeface="+mj-lt"/>
              <a:buAutoNum type="arabicParenR"/>
            </a:pPr>
            <a:r>
              <a:rPr lang="uk-UA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режимі конструктора потрібно ввести імена полів, а також вибрати Тип даних для кожного поля та задати ключові поля.  </a:t>
            </a:r>
          </a:p>
          <a:p>
            <a:pPr marL="525780" indent="-457200" algn="just">
              <a:spcBef>
                <a:spcPts val="0"/>
              </a:spcBef>
              <a:buFont typeface="+mj-lt"/>
              <a:buAutoNum type="arabicParenR"/>
            </a:pPr>
            <a:r>
              <a:rPr lang="uk-UA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Програма Access </a:t>
            </a:r>
            <a:r>
              <a:rPr lang="uk-UA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пропонує нам такі типи полів, як текстовий, числовий,  дата, грошовий, логічний та інші. </a:t>
            </a:r>
          </a:p>
          <a:p>
            <a:pPr marL="525780" indent="-457200" algn="just">
              <a:spcBef>
                <a:spcPts val="0"/>
              </a:spcBef>
              <a:buFont typeface="+mj-lt"/>
              <a:buAutoNum type="arabicParenR"/>
            </a:pPr>
            <a:r>
              <a:rPr lang="uk-UA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Також режим конструктора дозволяє ввести розмір поля, формат поля, підпис поля,  пусті поля, обов’язкове поле  та  інше. </a:t>
            </a:r>
          </a:p>
          <a:p>
            <a:pPr marL="525780" indent="-457200" algn="just">
              <a:spcBef>
                <a:spcPts val="0"/>
              </a:spcBef>
              <a:buFont typeface="+mj-lt"/>
              <a:buAutoNum type="arabicParenR"/>
            </a:pPr>
            <a:r>
              <a:rPr lang="uk-UA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Потім потрібно зберегти нашу таблицю (Файл – Зберегти).</a:t>
            </a:r>
            <a:endParaRPr lang="uk-UA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4938742" y="6708824"/>
            <a:ext cx="4181531" cy="147476"/>
            <a:chOff x="1899237" y="6858000"/>
            <a:chExt cx="4181531" cy="1042416"/>
          </a:xfrm>
          <a:gradFill flip="none" rotWithShape="1">
            <a:gsLst>
              <a:gs pos="0">
                <a:schemeClr val="tx2">
                  <a:lumMod val="75000"/>
                </a:schemeClr>
              </a:gs>
              <a:gs pos="64000">
                <a:schemeClr val="tx2">
                  <a:lumMod val="60000"/>
                  <a:lumOff val="40000"/>
                </a:schemeClr>
              </a:gs>
              <a:gs pos="100000">
                <a:schemeClr val="tx2">
                  <a:lumMod val="40000"/>
                  <a:lumOff val="60000"/>
                  <a:alpha val="45000"/>
                </a:schemeClr>
              </a:gs>
            </a:gsLst>
            <a:path path="circle">
              <a:fillToRect l="100000" t="100000"/>
            </a:path>
            <a:tileRect r="-100000" b="-100000"/>
          </a:gradFill>
        </p:grpSpPr>
        <p:sp>
          <p:nvSpPr>
            <p:cNvPr id="5" name="Управляющая кнопка: в начало 4">
              <a:hlinkClick r:id="" action="ppaction://hlinkshowjump?jump=firstslide" highlightClick="1"/>
            </p:cNvPr>
            <p:cNvSpPr/>
            <p:nvPr/>
          </p:nvSpPr>
          <p:spPr>
            <a:xfrm>
              <a:off x="1899237" y="6858000"/>
              <a:ext cx="1042416" cy="1042416"/>
            </a:xfrm>
            <a:prstGeom prst="actionButtonBeginning">
              <a:avLst/>
            </a:prstGeom>
            <a:grpFill/>
            <a:ln w="22225">
              <a:solidFill>
                <a:schemeClr val="tx2">
                  <a:lumMod val="50000"/>
                </a:schemeClr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6" name="Управляющая кнопка: в конец 5">
              <a:hlinkClick r:id="" action="ppaction://hlinkshowjump?jump=lastslide" highlightClick="1"/>
            </p:cNvPr>
            <p:cNvSpPr/>
            <p:nvPr/>
          </p:nvSpPr>
          <p:spPr>
            <a:xfrm>
              <a:off x="5038352" y="6858000"/>
              <a:ext cx="1042416" cy="1042416"/>
            </a:xfrm>
            <a:prstGeom prst="actionButtonEnd">
              <a:avLst/>
            </a:prstGeom>
            <a:grpFill/>
            <a:ln w="22225">
              <a:solidFill>
                <a:schemeClr val="tx2">
                  <a:lumMod val="50000"/>
                </a:schemeClr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7" name="Управляющая кнопка: назад 6">
              <a:hlinkClick r:id="" action="ppaction://hlinkshowjump?jump=previousslide" highlightClick="1"/>
            </p:cNvPr>
            <p:cNvSpPr/>
            <p:nvPr/>
          </p:nvSpPr>
          <p:spPr>
            <a:xfrm>
              <a:off x="2953520" y="6858000"/>
              <a:ext cx="1042416" cy="1042416"/>
            </a:xfrm>
            <a:prstGeom prst="actionButtonBackPrevious">
              <a:avLst/>
            </a:prstGeom>
            <a:grpFill/>
            <a:ln w="22225">
              <a:solidFill>
                <a:schemeClr val="tx2">
                  <a:lumMod val="50000"/>
                </a:schemeClr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8" name="Управляющая кнопка: далее 7">
              <a:hlinkClick r:id="" action="ppaction://hlinkshowjump?jump=nextslide" highlightClick="1"/>
            </p:cNvPr>
            <p:cNvSpPr/>
            <p:nvPr/>
          </p:nvSpPr>
          <p:spPr>
            <a:xfrm>
              <a:off x="3995936" y="6858000"/>
              <a:ext cx="1042416" cy="1042416"/>
            </a:xfrm>
            <a:prstGeom prst="actionButtonForwardNext">
              <a:avLst/>
            </a:prstGeom>
            <a:grpFill/>
            <a:ln w="22225">
              <a:solidFill>
                <a:schemeClr val="tx2">
                  <a:lumMod val="50000"/>
                </a:schemeClr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</p:grpSp>
    </p:spTree>
    <p:extLst>
      <p:ext uri="{BB962C8B-B14F-4D97-AF65-F5344CB8AC3E}">
        <p14:creationId xmlns:p14="http://schemas.microsoft.com/office/powerpoint/2010/main" val="1654324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04664"/>
            <a:ext cx="7024744" cy="720080"/>
          </a:xfrm>
        </p:spPr>
        <p:txBody>
          <a:bodyPr>
            <a:normAutofit/>
          </a:bodyPr>
          <a:lstStyle/>
          <a:p>
            <a:pPr algn="ctr"/>
            <a:r>
              <a:rPr lang="uk-UA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 в </a:t>
            </a: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MS Access</a:t>
            </a:r>
            <a:r>
              <a:rPr lang="uk-UA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uk-UA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24653310"/>
              </p:ext>
            </p:extLst>
          </p:nvPr>
        </p:nvGraphicFramePr>
        <p:xfrm>
          <a:off x="467544" y="1125538"/>
          <a:ext cx="8136904" cy="35996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875973262"/>
              </p:ext>
            </p:extLst>
          </p:nvPr>
        </p:nvGraphicFramePr>
        <p:xfrm>
          <a:off x="318145" y="4437112"/>
          <a:ext cx="8280920" cy="27363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592065" y="4437112"/>
            <a:ext cx="38020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Прикладами </a:t>
            </a:r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є:</a:t>
            </a:r>
            <a:endParaRPr lang="uk-UA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4938742" y="6708824"/>
            <a:ext cx="4181531" cy="147476"/>
            <a:chOff x="1899237" y="6858000"/>
            <a:chExt cx="4181531" cy="1042416"/>
          </a:xfrm>
          <a:gradFill flip="none" rotWithShape="1">
            <a:gsLst>
              <a:gs pos="0">
                <a:schemeClr val="tx2">
                  <a:lumMod val="75000"/>
                </a:schemeClr>
              </a:gs>
              <a:gs pos="64000">
                <a:schemeClr val="tx2">
                  <a:lumMod val="60000"/>
                  <a:lumOff val="40000"/>
                </a:schemeClr>
              </a:gs>
              <a:gs pos="100000">
                <a:schemeClr val="tx2">
                  <a:lumMod val="40000"/>
                  <a:lumOff val="60000"/>
                  <a:alpha val="45000"/>
                </a:schemeClr>
              </a:gs>
            </a:gsLst>
            <a:path path="circle">
              <a:fillToRect l="100000" t="100000"/>
            </a:path>
            <a:tileRect r="-100000" b="-100000"/>
          </a:gradFill>
        </p:grpSpPr>
        <p:sp>
          <p:nvSpPr>
            <p:cNvPr id="7" name="Управляющая кнопка: в начало 6">
              <a:hlinkClick r:id="" action="ppaction://hlinkshowjump?jump=firstslide" highlightClick="1"/>
            </p:cNvPr>
            <p:cNvSpPr/>
            <p:nvPr/>
          </p:nvSpPr>
          <p:spPr>
            <a:xfrm>
              <a:off x="1899237" y="6858000"/>
              <a:ext cx="1042416" cy="1042416"/>
            </a:xfrm>
            <a:prstGeom prst="actionButtonBeginning">
              <a:avLst/>
            </a:prstGeom>
            <a:grpFill/>
            <a:ln w="22225">
              <a:solidFill>
                <a:schemeClr val="tx2">
                  <a:lumMod val="50000"/>
                </a:schemeClr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8" name="Управляющая кнопка: в конец 7">
              <a:hlinkClick r:id="" action="ppaction://hlinkshowjump?jump=lastslide" highlightClick="1"/>
            </p:cNvPr>
            <p:cNvSpPr/>
            <p:nvPr/>
          </p:nvSpPr>
          <p:spPr>
            <a:xfrm>
              <a:off x="5038352" y="6858000"/>
              <a:ext cx="1042416" cy="1042416"/>
            </a:xfrm>
            <a:prstGeom prst="actionButtonEnd">
              <a:avLst/>
            </a:prstGeom>
            <a:grpFill/>
            <a:ln w="22225">
              <a:solidFill>
                <a:schemeClr val="tx2">
                  <a:lumMod val="50000"/>
                </a:schemeClr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9" name="Управляющая кнопка: назад 8">
              <a:hlinkClick r:id="" action="ppaction://hlinkshowjump?jump=previousslide" highlightClick="1"/>
            </p:cNvPr>
            <p:cNvSpPr/>
            <p:nvPr/>
          </p:nvSpPr>
          <p:spPr>
            <a:xfrm>
              <a:off x="2953520" y="6858000"/>
              <a:ext cx="1042416" cy="1042416"/>
            </a:xfrm>
            <a:prstGeom prst="actionButtonBackPrevious">
              <a:avLst/>
            </a:prstGeom>
            <a:grpFill/>
            <a:ln w="22225">
              <a:solidFill>
                <a:schemeClr val="tx2">
                  <a:lumMod val="50000"/>
                </a:schemeClr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10" name="Управляющая кнопка: далее 9">
              <a:hlinkClick r:id="" action="ppaction://hlinkshowjump?jump=nextslide" highlightClick="1"/>
            </p:cNvPr>
            <p:cNvSpPr/>
            <p:nvPr/>
          </p:nvSpPr>
          <p:spPr>
            <a:xfrm>
              <a:off x="3995936" y="6858000"/>
              <a:ext cx="1042416" cy="1042416"/>
            </a:xfrm>
            <a:prstGeom prst="actionButtonForwardNext">
              <a:avLst/>
            </a:prstGeom>
            <a:grpFill/>
            <a:ln w="22225">
              <a:solidFill>
                <a:schemeClr val="tx2">
                  <a:lumMod val="50000"/>
                </a:schemeClr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</p:grpSp>
    </p:spTree>
    <p:extLst>
      <p:ext uri="{BB962C8B-B14F-4D97-AF65-F5344CB8AC3E}">
        <p14:creationId xmlns:p14="http://schemas.microsoft.com/office/powerpoint/2010/main" val="12129147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836713"/>
            <a:ext cx="8059513" cy="1080120"/>
          </a:xfrm>
        </p:spPr>
        <p:txBody>
          <a:bodyPr/>
          <a:lstStyle/>
          <a:p>
            <a:pPr marL="68580" indent="0" algn="just">
              <a:buNone/>
            </a:pPr>
            <a:r>
              <a:rPr lang="uk-UA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Форма — це об'єкт БД, призначений для введення і відображення інформації. </a:t>
            </a:r>
          </a:p>
          <a:p>
            <a:pPr marL="68580" indent="0" algn="just">
              <a:buNone/>
            </a:pPr>
            <a:endParaRPr lang="uk-UA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4938742" y="6708824"/>
            <a:ext cx="4181531" cy="147476"/>
            <a:chOff x="1899237" y="6858000"/>
            <a:chExt cx="4181531" cy="1042416"/>
          </a:xfrm>
          <a:gradFill flip="none" rotWithShape="1">
            <a:gsLst>
              <a:gs pos="0">
                <a:schemeClr val="tx2">
                  <a:lumMod val="75000"/>
                </a:schemeClr>
              </a:gs>
              <a:gs pos="64000">
                <a:schemeClr val="tx2">
                  <a:lumMod val="60000"/>
                  <a:lumOff val="40000"/>
                </a:schemeClr>
              </a:gs>
              <a:gs pos="100000">
                <a:schemeClr val="tx2">
                  <a:lumMod val="40000"/>
                  <a:lumOff val="60000"/>
                  <a:alpha val="45000"/>
                </a:schemeClr>
              </a:gs>
            </a:gsLst>
            <a:path path="circle">
              <a:fillToRect l="100000" t="100000"/>
            </a:path>
            <a:tileRect r="-100000" b="-100000"/>
          </a:gradFill>
        </p:grpSpPr>
        <p:sp>
          <p:nvSpPr>
            <p:cNvPr id="5" name="Управляющая кнопка: в начало 4">
              <a:hlinkClick r:id="" action="ppaction://hlinkshowjump?jump=firstslide" highlightClick="1"/>
            </p:cNvPr>
            <p:cNvSpPr/>
            <p:nvPr/>
          </p:nvSpPr>
          <p:spPr>
            <a:xfrm>
              <a:off x="1899237" y="6858000"/>
              <a:ext cx="1042416" cy="1042416"/>
            </a:xfrm>
            <a:prstGeom prst="actionButtonBeginning">
              <a:avLst/>
            </a:prstGeom>
            <a:grpFill/>
            <a:ln w="22225">
              <a:solidFill>
                <a:schemeClr val="tx2">
                  <a:lumMod val="50000"/>
                </a:schemeClr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 dirty="0"/>
            </a:p>
          </p:txBody>
        </p:sp>
        <p:sp>
          <p:nvSpPr>
            <p:cNvPr id="6" name="Управляющая кнопка: в конец 5">
              <a:hlinkClick r:id="" action="ppaction://hlinkshowjump?jump=lastslide" highlightClick="1"/>
            </p:cNvPr>
            <p:cNvSpPr/>
            <p:nvPr/>
          </p:nvSpPr>
          <p:spPr>
            <a:xfrm>
              <a:off x="5038352" y="6858000"/>
              <a:ext cx="1042416" cy="1042416"/>
            </a:xfrm>
            <a:prstGeom prst="actionButtonEnd">
              <a:avLst/>
            </a:prstGeom>
            <a:grpFill/>
            <a:ln w="22225">
              <a:solidFill>
                <a:schemeClr val="tx2">
                  <a:lumMod val="50000"/>
                </a:schemeClr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 dirty="0"/>
            </a:p>
          </p:txBody>
        </p:sp>
        <p:sp>
          <p:nvSpPr>
            <p:cNvPr id="7" name="Управляющая кнопка: назад 6">
              <a:hlinkClick r:id="" action="ppaction://hlinkshowjump?jump=previousslide" highlightClick="1"/>
            </p:cNvPr>
            <p:cNvSpPr/>
            <p:nvPr/>
          </p:nvSpPr>
          <p:spPr>
            <a:xfrm>
              <a:off x="2953520" y="6858000"/>
              <a:ext cx="1042416" cy="1042416"/>
            </a:xfrm>
            <a:prstGeom prst="actionButtonBackPrevious">
              <a:avLst/>
            </a:prstGeom>
            <a:grpFill/>
            <a:ln w="22225">
              <a:solidFill>
                <a:schemeClr val="tx2">
                  <a:lumMod val="50000"/>
                </a:schemeClr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 dirty="0"/>
            </a:p>
          </p:txBody>
        </p:sp>
        <p:sp>
          <p:nvSpPr>
            <p:cNvPr id="8" name="Управляющая кнопка: далее 7">
              <a:hlinkClick r:id="" action="ppaction://hlinkshowjump?jump=nextslide" highlightClick="1"/>
            </p:cNvPr>
            <p:cNvSpPr/>
            <p:nvPr/>
          </p:nvSpPr>
          <p:spPr>
            <a:xfrm>
              <a:off x="3995936" y="6858000"/>
              <a:ext cx="1042416" cy="1042416"/>
            </a:xfrm>
            <a:prstGeom prst="actionButtonForwardNext">
              <a:avLst/>
            </a:prstGeom>
            <a:grpFill/>
            <a:ln w="22225">
              <a:solidFill>
                <a:schemeClr val="tx2">
                  <a:lumMod val="50000"/>
                </a:schemeClr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 dirty="0"/>
            </a:p>
          </p:txBody>
        </p:sp>
      </p:grpSp>
      <p:pic>
        <p:nvPicPr>
          <p:cNvPr id="1026" name="Picture 2" descr="x_307f693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700808"/>
            <a:ext cx="4399190" cy="3575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5076056" y="1916832"/>
            <a:ext cx="3523009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uk-UA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 дозволяють виконати перевірку коректності даних при введенні, проводити обчислення, забезпечують доступ до даних у зв'язаних таблицях за допомогою підлеглих форм.</a:t>
            </a:r>
            <a:endParaRPr lang="uk-UA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078220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Другая 10">
      <a:dk1>
        <a:sysClr val="windowText" lastClr="000000"/>
      </a:dk1>
      <a:lt1>
        <a:srgbClr val="F7EFF3"/>
      </a:lt1>
      <a:dk2>
        <a:srgbClr val="80316E"/>
      </a:dk2>
      <a:lt2>
        <a:srgbClr val="F4E7ED"/>
      </a:lt2>
      <a:accent1>
        <a:srgbClr val="B83D68"/>
      </a:accent1>
      <a:accent2>
        <a:srgbClr val="DA9ECC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602452"/>
      </a:hlink>
      <a:folHlink>
        <a:srgbClr val="D490C5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2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254</TotalTime>
  <Words>426</Words>
  <Application>Microsoft Office PowerPoint</Application>
  <PresentationFormat>Экран (4:3)</PresentationFormat>
  <Paragraphs>86</Paragraphs>
  <Slides>19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Остин</vt:lpstr>
      <vt:lpstr>      MS Access: інтерфейс програми, введення даних. Форми. Сортування, пошук та фільтрація даних.  Поняття запиту. Призначення звітів. Поняття фільтру. Типи фільтрів.</vt:lpstr>
      <vt:lpstr>Інтерфейс програми.</vt:lpstr>
      <vt:lpstr>Презентация PowerPoint</vt:lpstr>
      <vt:lpstr>Презентация PowerPoint</vt:lpstr>
      <vt:lpstr>Введення даних в таблицю.</vt:lpstr>
      <vt:lpstr>Презентация PowerPoint</vt:lpstr>
      <vt:lpstr>Як створити  таблицю БД за допомогою режиму конструктора?</vt:lpstr>
      <vt:lpstr>Форми в MS Access.</vt:lpstr>
      <vt:lpstr>Презентация PowerPoint</vt:lpstr>
      <vt:lpstr>Робота з формами може відбуватися в трьох режимах:</vt:lpstr>
      <vt:lpstr>Презентация PowerPoint</vt:lpstr>
      <vt:lpstr>Сортування</vt:lpstr>
      <vt:lpstr>Фільтрування</vt:lpstr>
      <vt:lpstr>Існують такі типи фільтрів Access:</vt:lpstr>
      <vt:lpstr>Презентация PowerPoint</vt:lpstr>
      <vt:lpstr>Поняття запиту до реляційної бази даних.</vt:lpstr>
      <vt:lpstr>Звіти</vt:lpstr>
      <vt:lpstr>Прикладу звіту, зробленого Майстром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MS Access: інтерфейс програми, введення даних. Форми. Сортування, пошук та фільтрація даних.</dc:title>
  <dc:creator>Таня</dc:creator>
  <cp:lastModifiedBy>Таня</cp:lastModifiedBy>
  <cp:revision>28</cp:revision>
  <dcterms:created xsi:type="dcterms:W3CDTF">2014-02-02T13:34:28Z</dcterms:created>
  <dcterms:modified xsi:type="dcterms:W3CDTF">2014-02-24T07:55:54Z</dcterms:modified>
</cp:coreProperties>
</file>