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1" r:id="rId10"/>
    <p:sldId id="265" r:id="rId11"/>
    <p:sldId id="270" r:id="rId12"/>
    <p:sldId id="266" r:id="rId13"/>
    <p:sldId id="267" r:id="rId14"/>
    <p:sldId id="268" r:id="rId15"/>
    <p:sldId id="269" r:id="rId16"/>
    <p:sldId id="273" r:id="rId17"/>
    <p:sldId id="272" r:id="rId18"/>
    <p:sldId id="274" r:id="rId19"/>
    <p:sldId id="275" r:id="rId20"/>
    <p:sldId id="276" r:id="rId21"/>
    <p:sldId id="277" r:id="rId22"/>
    <p:sldId id="282" r:id="rId23"/>
    <p:sldId id="278" r:id="rId24"/>
    <p:sldId id="279" r:id="rId25"/>
    <p:sldId id="281" r:id="rId26"/>
    <p:sldId id="280" r:id="rId27"/>
    <p:sldId id="283" r:id="rId28"/>
    <p:sldId id="284" r:id="rId29"/>
    <p:sldId id="285" r:id="rId30"/>
    <p:sldId id="289" r:id="rId31"/>
    <p:sldId id="286" r:id="rId32"/>
    <p:sldId id="287" r:id="rId33"/>
    <p:sldId id="288" r:id="rId34"/>
    <p:sldId id="291" r:id="rId35"/>
    <p:sldId id="290" r:id="rId36"/>
    <p:sldId id="292" r:id="rId37"/>
    <p:sldId id="293" r:id="rId38"/>
    <p:sldId id="296" r:id="rId39"/>
    <p:sldId id="294" r:id="rId40"/>
    <p:sldId id="295" r:id="rId41"/>
    <p:sldId id="297" r:id="rId42"/>
    <p:sldId id="298" r:id="rId43"/>
    <p:sldId id="299" r:id="rId44"/>
    <p:sldId id="300" r:id="rId45"/>
    <p:sldId id="301" r:id="rId46"/>
    <p:sldId id="302" r:id="rId47"/>
    <p:sldId id="303" r:id="rId4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153A-7528-46AA-8A0D-1BA91FC59254}" type="datetimeFigureOut">
              <a:rPr lang="uk-UA" smtClean="0"/>
              <a:t>24.11.2013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D744E-8EFD-473F-96A0-5D9BD377E77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2070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153A-7528-46AA-8A0D-1BA91FC59254}" type="datetimeFigureOut">
              <a:rPr lang="uk-UA" smtClean="0"/>
              <a:t>24.11.2013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D744E-8EFD-473F-96A0-5D9BD377E77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71812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153A-7528-46AA-8A0D-1BA91FC59254}" type="datetimeFigureOut">
              <a:rPr lang="uk-UA" smtClean="0"/>
              <a:t>24.11.2013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D744E-8EFD-473F-96A0-5D9BD377E77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6391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153A-7528-46AA-8A0D-1BA91FC59254}" type="datetimeFigureOut">
              <a:rPr lang="uk-UA" smtClean="0"/>
              <a:t>24.11.2013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D744E-8EFD-473F-96A0-5D9BD377E77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8252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153A-7528-46AA-8A0D-1BA91FC59254}" type="datetimeFigureOut">
              <a:rPr lang="uk-UA" smtClean="0"/>
              <a:t>24.11.2013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D744E-8EFD-473F-96A0-5D9BD377E77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46193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153A-7528-46AA-8A0D-1BA91FC59254}" type="datetimeFigureOut">
              <a:rPr lang="uk-UA" smtClean="0"/>
              <a:t>24.11.2013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D744E-8EFD-473F-96A0-5D9BD377E77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24169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153A-7528-46AA-8A0D-1BA91FC59254}" type="datetimeFigureOut">
              <a:rPr lang="uk-UA" smtClean="0"/>
              <a:t>24.11.2013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D744E-8EFD-473F-96A0-5D9BD377E77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71124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153A-7528-46AA-8A0D-1BA91FC59254}" type="datetimeFigureOut">
              <a:rPr lang="uk-UA" smtClean="0"/>
              <a:t>24.11.2013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D744E-8EFD-473F-96A0-5D9BD377E77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92257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153A-7528-46AA-8A0D-1BA91FC59254}" type="datetimeFigureOut">
              <a:rPr lang="uk-UA" smtClean="0"/>
              <a:t>24.11.2013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D744E-8EFD-473F-96A0-5D9BD377E77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69014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153A-7528-46AA-8A0D-1BA91FC59254}" type="datetimeFigureOut">
              <a:rPr lang="uk-UA" smtClean="0"/>
              <a:t>24.11.2013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D744E-8EFD-473F-96A0-5D9BD377E77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01570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153A-7528-46AA-8A0D-1BA91FC59254}" type="datetimeFigureOut">
              <a:rPr lang="uk-UA" smtClean="0"/>
              <a:t>24.11.2013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D744E-8EFD-473F-96A0-5D9BD377E77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0187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7153A-7528-46AA-8A0D-1BA91FC59254}" type="datetimeFigureOut">
              <a:rPr lang="uk-UA" smtClean="0"/>
              <a:t>24.11.2013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D744E-8EFD-473F-96A0-5D9BD377E77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26949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 descr="C:\Users\admin\Desktop\Проект\завантаження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2615030"/>
            <a:ext cx="5385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dirty="0" smtClean="0">
                <a:solidFill>
                  <a:srgbClr val="FF0000"/>
                </a:solidFill>
              </a:rPr>
              <a:t>Красиво! Чи не правда?</a:t>
            </a:r>
            <a:endParaRPr lang="uk-UA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278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9218" name="Picture 2" descr="C:\Users\admin\Desktop\Проект\завантаження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1640" y="2420888"/>
            <a:ext cx="62788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600" dirty="0" smtClean="0">
                <a:solidFill>
                  <a:srgbClr val="FF0000"/>
                </a:solidFill>
              </a:rPr>
              <a:t>Це дрібниці в порівнянні з цим</a:t>
            </a:r>
            <a:endParaRPr lang="uk-UA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19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1266" name="Picture 2" descr="C:\Users\admin\Desktop\Проект\завантаження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508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2290" name="Picture 2" descr="C:\Users\admin\Desktop\Проект\завантаження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63888" y="2426985"/>
            <a:ext cx="16626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dirty="0" smtClean="0">
                <a:solidFill>
                  <a:srgbClr val="FF0000"/>
                </a:solidFill>
              </a:rPr>
              <a:t>І з цим</a:t>
            </a:r>
            <a:endParaRPr lang="uk-UA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72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3314" name="Picture 2" descr="C:\Users\admin\Desktop\Проект\images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758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4338" name="Picture 2" descr="C:\Users\admin\Desktop\Проект\завантаження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23728" y="2852936"/>
            <a:ext cx="38106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dirty="0" smtClean="0">
                <a:solidFill>
                  <a:srgbClr val="FF0000"/>
                </a:solidFill>
              </a:rPr>
              <a:t>І навіть з цим???</a:t>
            </a:r>
            <a:endParaRPr lang="uk-UA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77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5362" name="Picture 2" descr="C:\Users\admin\Desktop\Проект\images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187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7410" name="Picture 2" descr="C:\Users\admin\Desktop\Проект\завантаження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7864" y="2492896"/>
            <a:ext cx="17632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600" dirty="0" smtClean="0">
                <a:solidFill>
                  <a:srgbClr val="FF0000"/>
                </a:solidFill>
              </a:rPr>
              <a:t>Токсини</a:t>
            </a:r>
            <a:endParaRPr lang="uk-UA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57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6386" name="Picture 2" descr="C:\Users\admin\Desktop\Проект\images (20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014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8434" name="Picture 2" descr="C:\Users\admin\Desktop\Проект\завантаження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73939" y="2487176"/>
            <a:ext cx="19806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dirty="0" smtClean="0">
                <a:solidFill>
                  <a:srgbClr val="FF0000"/>
                </a:solidFill>
              </a:rPr>
              <a:t>Хімікати</a:t>
            </a:r>
            <a:endParaRPr lang="uk-UA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02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9458" name="Picture 2" descr="C:\Users\admin\Desktop\Проект\12791924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50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7" name="Picture 3" descr="C:\Users\admin\Desktop\Проект\HD.at.ua-1920-1080-02-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4318900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482" name="Picture 2" descr="C:\Users\admin\Desktop\Проект\завантаження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07704" y="2464713"/>
            <a:ext cx="50985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dirty="0" smtClean="0">
                <a:solidFill>
                  <a:srgbClr val="FF0000"/>
                </a:solidFill>
              </a:rPr>
              <a:t>Все це руйнує наш світ</a:t>
            </a:r>
            <a:endParaRPr lang="uk-UA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21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1506" name="Picture 2" descr="C:\Users\admin\Desktop\Проект\images (2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512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6626" name="Picture 2" descr="C:\Users\admin\Desktop\Проект\geo_nafta3_n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856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2530" name="Picture 2" descr="C:\Users\admin\Desktop\Проект\завантаження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09173" y="2348880"/>
            <a:ext cx="33256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dirty="0" smtClean="0">
                <a:solidFill>
                  <a:srgbClr val="FF0000"/>
                </a:solidFill>
              </a:rPr>
              <a:t>Нашу природу</a:t>
            </a:r>
            <a:endParaRPr lang="uk-UA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1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3554" name="Picture 2" descr="C:\Users\admin\Desktop\Проект\images (1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811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4578" name="Picture 2" descr="C:\Users\admin\Desktop\Проект\meksikanskiy-zaliv-novaya-ugroz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767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5602" name="Picture 2" descr="C:\Users\admin\Desktop\Проект\images (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485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7650" name="Picture 2" descr="C:\Users\admin\Desktop\Проект\завантаження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88" y="0"/>
            <a:ext cx="91556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15816" y="2276872"/>
            <a:ext cx="27735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dirty="0" smtClean="0">
                <a:solidFill>
                  <a:srgbClr val="FF0000"/>
                </a:solidFill>
              </a:rPr>
              <a:t>Змінюючи її</a:t>
            </a:r>
            <a:endParaRPr lang="uk-UA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72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8674" name="Picture 2" descr="C:\Users\admin\Desktop\Проект\завантаження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68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9698" name="Picture 2" descr="C:\Users\admin\Desktop\Проект\завантаження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060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50" name="Picture 2" descr="C:\Users\admin\Desktop\Проект\завантаження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0871761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1746" name="Picture 2" descr="C:\Users\admin\Desktop\Проект\images (10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473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0722" name="Picture 2" descr="C:\Users\admin\Desktop\Проект\завантаження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18"/>
            <a:ext cx="9144000" cy="6853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19872" y="2453987"/>
            <a:ext cx="16540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dirty="0" smtClean="0">
                <a:solidFill>
                  <a:srgbClr val="FF0000"/>
                </a:solidFill>
              </a:rPr>
              <a:t>І тебе</a:t>
            </a:r>
            <a:endParaRPr lang="uk-UA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5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32770" name="Picture 2" descr="C:\Users\admin\Desktop\Проект\images (1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999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dmin\Desktop\Проект\images (1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0"/>
            <a:ext cx="4644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300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3795" name="Picture 3" descr="C:\Users\admin\Desktop\Проект\d_F5qCL1Gw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2610"/>
            <a:ext cx="4644008" cy="6890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6" name="Picture 4" descr="C:\Users\admin\Desktop\Проект\images (1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636" y="2450"/>
            <a:ext cx="4631363" cy="685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232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4818" name="Picture 2" descr="C:\Users\admin\Desktop\Проект\завантаження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30"/>
            <a:ext cx="9144000" cy="6853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1720" y="2348880"/>
            <a:ext cx="46944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dirty="0" smtClean="0">
                <a:solidFill>
                  <a:srgbClr val="FF0000"/>
                </a:solidFill>
              </a:rPr>
              <a:t>І до чого це все йде?</a:t>
            </a:r>
            <a:endParaRPr lang="uk-UA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46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5842" name="Picture 2" descr="C:\Users\admin\Desktop\Проект\355701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230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6866" name="Picture 2" descr="C:\Users\admin\Desktop\Проект\завантаження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30263" y="2505090"/>
            <a:ext cx="16834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dirty="0" err="1" smtClean="0">
                <a:solidFill>
                  <a:srgbClr val="FF0000"/>
                </a:solidFill>
              </a:rPr>
              <a:t>Ааа</a:t>
            </a:r>
            <a:r>
              <a:rPr lang="uk-UA" sz="4000" dirty="0" smtClean="0">
                <a:solidFill>
                  <a:srgbClr val="FF0000"/>
                </a:solidFill>
              </a:rPr>
              <a:t>???</a:t>
            </a:r>
            <a:endParaRPr lang="uk-UA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81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7890" name="Picture 2" descr="C:\Users\admin\Desktop\Проект\завантаженн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189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8914" name="Picture 2" descr="C:\Users\admin\Desktop\Проект\завантаження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2122"/>
            <a:ext cx="9144000" cy="7080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39752" y="2852936"/>
            <a:ext cx="42743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dirty="0" smtClean="0">
                <a:solidFill>
                  <a:srgbClr val="FF0000"/>
                </a:solidFill>
              </a:rPr>
              <a:t>Звичайно до цього</a:t>
            </a:r>
            <a:endParaRPr lang="uk-UA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7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9938" name="Picture 2" descr="C:\Users\admin\Desktop\Проект\003255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965"/>
            <a:ext cx="4716015" cy="6851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39" name="Picture 3" descr="C:\Users\admin\Desktop\Проект\big_london_fi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433" y="0"/>
            <a:ext cx="45815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876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074" name="Picture 2" descr="C:\Users\admin\Desktop\Проект\nastol.com.ua-149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68459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0962" name="Picture 2" descr="C:\Users\admin\Desktop\Проект\завантаження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39752" y="2659559"/>
            <a:ext cx="47707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400" dirty="0" smtClean="0">
                <a:solidFill>
                  <a:srgbClr val="FF0000"/>
                </a:solidFill>
              </a:rPr>
              <a:t>І всьому винен   ТИ</a:t>
            </a:r>
            <a:endParaRPr lang="uk-UA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60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1986" name="Picture 2" descr="C:\Users\admin\Desktop\Проект\завантаження (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035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3010" name="Picture 2" descr="C:\Users\admin\Desktop\Проект\завантаження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19872" y="2698957"/>
            <a:ext cx="26573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400" dirty="0" smtClean="0">
                <a:solidFill>
                  <a:srgbClr val="FF0000"/>
                </a:solidFill>
              </a:rPr>
              <a:t>ЛЮДИНА?</a:t>
            </a:r>
            <a:endParaRPr lang="uk-UA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52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4034" name="Picture 2" descr="C:\Users\admin\Desktop\Проект\308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"/>
            <a:ext cx="9144000" cy="6856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06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5058" name="Picture 2" descr="C:\Users\admin\Desktop\Проект\завантаження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61732" y="2492896"/>
            <a:ext cx="12209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dirty="0" smtClean="0">
                <a:solidFill>
                  <a:srgbClr val="FF0000"/>
                </a:solidFill>
              </a:rPr>
              <a:t>Так!</a:t>
            </a:r>
            <a:endParaRPr lang="uk-UA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6082" name="Picture 2" descr="C:\Users\admin\Desktop\Проект\завантаження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23728" y="2498993"/>
            <a:ext cx="42753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dirty="0" smtClean="0">
                <a:solidFill>
                  <a:srgbClr val="FF0000"/>
                </a:solidFill>
              </a:rPr>
              <a:t>Все в твоїх руках!!!</a:t>
            </a:r>
            <a:endParaRPr lang="uk-UA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38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7106" name="Picture 2" descr="C:\Users\admin\Desktop\Проект\images (1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19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8130" name="Picture 2" descr="C:\Users\admin\Desktop\Проект\завантаження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08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25668" y="1340768"/>
            <a:ext cx="4632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Ти можеш зможеш змінити світ починаючи із</a:t>
            </a:r>
          </a:p>
          <a:p>
            <a:pPr algn="ctr"/>
            <a:r>
              <a:rPr lang="uk-UA" dirty="0" smtClean="0">
                <a:solidFill>
                  <a:srgbClr val="FF0000"/>
                </a:solidFill>
              </a:rPr>
              <a:t>Екології душі та сили духу!!!</a:t>
            </a:r>
            <a:endParaRPr lang="uk-UA" dirty="0">
              <a:solidFill>
                <a:srgbClr val="FF0000"/>
              </a:solidFill>
            </a:endParaRPr>
          </a:p>
        </p:txBody>
      </p:sp>
      <p:pic>
        <p:nvPicPr>
          <p:cNvPr id="48131" name="Picture 3" descr="C:\Users\admin\Desktop\Проект\images (8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492896"/>
            <a:ext cx="5022459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7937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098" name="Picture 2" descr="C:\Users\admin\Desktop\Проект\завантаження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2492896"/>
            <a:ext cx="56062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dirty="0" smtClean="0">
                <a:solidFill>
                  <a:srgbClr val="FF0000"/>
                </a:solidFill>
              </a:rPr>
              <a:t>А це те що ми не бачимо</a:t>
            </a:r>
            <a:endParaRPr lang="uk-UA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53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122" name="Picture 2" descr="C:\Users\admin\Desktop\Проект\images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2872544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6146" name="Picture 2" descr="C:\Users\admin\Desktop\Проект\завантаження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53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99592" y="2132856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rgbClr val="FF0000"/>
                </a:solidFill>
              </a:rPr>
              <a:t>Здається ніби це дрібниця, але якщо</a:t>
            </a:r>
          </a:p>
          <a:p>
            <a:r>
              <a:rPr lang="uk-UA" sz="2800" dirty="0" smtClean="0">
                <a:solidFill>
                  <a:srgbClr val="FF0000"/>
                </a:solidFill>
              </a:rPr>
              <a:t>кожен так буде робити?</a:t>
            </a:r>
            <a:endParaRPr lang="uk-UA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68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7170" name="Picture 2" descr="C:\Users\admin\Desktop\Проект\images (1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895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42" name="Picture 2" descr="C:\Users\admin\Desktop\Проект\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4" y="0"/>
            <a:ext cx="91223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17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90</Words>
  <Application>Microsoft Office PowerPoint</Application>
  <PresentationFormat>Экран (4:3)</PresentationFormat>
  <Paragraphs>22</Paragraphs>
  <Slides>47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4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9</cp:revision>
  <dcterms:created xsi:type="dcterms:W3CDTF">2013-11-24T12:56:08Z</dcterms:created>
  <dcterms:modified xsi:type="dcterms:W3CDTF">2013-11-24T15:21:26Z</dcterms:modified>
</cp:coreProperties>
</file>