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0099"/>
    <a:srgbClr val="0033CC"/>
    <a:srgbClr val="D096EA"/>
    <a:srgbClr val="F2C0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33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91;&#1079;&#1080;&#1082;&#1072;\&#1110;&#1085;&#1089;&#1090;&#1088;&#1091;&#1084;&#1077;&#1085;&#1090;&#1072;&#1083;\Mozart_Wolfgang_Amadeus-Closer_to_the_dream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828800"/>
            <a:ext cx="670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Моя майбутня професія</a:t>
            </a:r>
            <a:endParaRPr lang="ru-RU" sz="5400" b="1" cap="all" dirty="0">
              <a:ln w="0"/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4114800"/>
            <a:ext cx="4038600" cy="9906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rial" pitchFamily="34" charset="0"/>
              </a:rPr>
              <a:t>Підготувала учениця групи № 12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cap="small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Мудра Христина</a:t>
            </a:r>
            <a:endParaRPr kumimoji="0" lang="ru-RU" sz="1600" b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7" name="Mozart_Wolfgang_Amadeus-Closer_to_the_dre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42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майбутньому я хочу стати всесвітньо відомим дизайнером одягу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D:\Файли з флешки\сукні на презентацію\1663014.jpe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19400" y="1600200"/>
            <a:ext cx="4038600" cy="52665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 advTm="5475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айли з флешки\сукні на презентацію\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4648200" cy="43486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95400" y="304800"/>
            <a:ext cx="69108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</a:rPr>
              <a:t>Буду шити вечірні плаття…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D:\Файли з флешки\сукні на презентацію\3147801_e893ec70.jpg"/>
          <p:cNvPicPr>
            <a:picLocks noChangeAspect="1" noChangeArrowheads="1"/>
          </p:cNvPicPr>
          <p:nvPr/>
        </p:nvPicPr>
        <p:blipFill>
          <a:blip r:embed="rId3"/>
          <a:srcRect l="14929" r="15405" b="-1887"/>
          <a:stretch>
            <a:fillRect/>
          </a:stretch>
        </p:blipFill>
        <p:spPr bwMode="auto">
          <a:xfrm>
            <a:off x="5638800" y="1752600"/>
            <a:ext cx="2291644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272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876800" cy="914400"/>
          </a:xfrm>
        </p:spPr>
        <p:txBody>
          <a:bodyPr>
            <a:normAutofit/>
          </a:bodyPr>
          <a:lstStyle/>
          <a:p>
            <a:pPr algn="ctr"/>
            <a:r>
              <a:rPr lang="uk-UA" sz="4400" b="1" cap="none" dirty="0" smtClean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solidFill>
                  <a:srgbClr val="F2C0F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весільні сукні….</a:t>
            </a:r>
            <a:endParaRPr lang="ru-RU" sz="4400" b="1" cap="none" dirty="0">
              <a:ln w="900" cmpd="sng">
                <a:solidFill>
                  <a:srgbClr val="7030A0">
                    <a:alpha val="55000"/>
                  </a:srgbClr>
                </a:solidFill>
                <a:prstDash val="solid"/>
              </a:ln>
              <a:solidFill>
                <a:srgbClr val="F2C0F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D:\Файли з флешки\сукні на презентацію\478700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3488690" cy="5105400"/>
          </a:xfrm>
          <a:prstGeom prst="rect">
            <a:avLst/>
          </a:prstGeom>
          <a:noFill/>
        </p:spPr>
      </p:pic>
      <p:pic>
        <p:nvPicPr>
          <p:cNvPr id="3076" name="Picture 4" descr="D:\Файли з флешки\сукні на презентацію\s2t2_oksani_muhinoy_kupit_svadebnoe_platye_photo_price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599" y="1524000"/>
            <a:ext cx="3480955" cy="5105400"/>
          </a:xfrm>
          <a:prstGeom prst="rect">
            <a:avLst/>
          </a:prstGeom>
          <a:noFill/>
        </p:spPr>
      </p:pic>
      <p:pic>
        <p:nvPicPr>
          <p:cNvPr id="3075" name="Picture 3" descr="D:\Файли з флешки\сукні на презентацію\1258124167.jpg"/>
          <p:cNvPicPr>
            <a:picLocks noChangeAspect="1" noChangeArrowheads="1"/>
          </p:cNvPicPr>
          <p:nvPr/>
        </p:nvPicPr>
        <p:blipFill>
          <a:blip r:embed="rId5"/>
          <a:srcRect l="8163" t="2887" r="4082" b="6157"/>
          <a:stretch>
            <a:fillRect/>
          </a:stretch>
        </p:blipFill>
        <p:spPr bwMode="auto">
          <a:xfrm>
            <a:off x="2971800" y="1524000"/>
            <a:ext cx="3484638" cy="5105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310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айли з флешки\сукні на презентацію\1290342_w640_h640_img3855.jpg"/>
          <p:cNvPicPr>
            <a:picLocks noChangeAspect="1" noChangeArrowheads="1"/>
          </p:cNvPicPr>
          <p:nvPr/>
        </p:nvPicPr>
        <p:blipFill>
          <a:blip r:embed="rId3"/>
          <a:srcRect t="5000" r="2347" b="3750"/>
          <a:stretch>
            <a:fillRect/>
          </a:stretch>
        </p:blipFill>
        <p:spPr bwMode="auto">
          <a:xfrm>
            <a:off x="9525000" y="1752600"/>
            <a:ext cx="2659693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uk-UA" b="1" cap="none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Незабуду і про рідну українську вишиванку</a:t>
            </a:r>
            <a:endParaRPr lang="ru-RU" b="1" cap="none" dirty="0">
              <a:ln w="127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 descr="D:\Файли з флешки\сукні на презентацію\164731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1752600"/>
            <a:ext cx="3013988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Файли з флешки\сукні на презентацію\6leUu3R2vQ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1752600"/>
            <a:ext cx="280035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4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3646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66476 0.0111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99531 0.0055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сукні на презентацію\x_b3b94c2b.jpg"/>
          <p:cNvPicPr>
            <a:picLocks noChangeAspect="1" noChangeArrowheads="1"/>
          </p:cNvPicPr>
          <p:nvPr/>
        </p:nvPicPr>
        <p:blipFill>
          <a:blip r:embed="rId3"/>
          <a:srcRect l="10417" t="3124" r="14583"/>
          <a:stretch>
            <a:fillRect/>
          </a:stretch>
        </p:blipFill>
        <p:spPr bwMode="auto">
          <a:xfrm>
            <a:off x="2514600" y="131232"/>
            <a:ext cx="3886200" cy="6692901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 rot="662865">
            <a:off x="129574" y="1430448"/>
            <a:ext cx="2512900" cy="3185978"/>
            <a:chOff x="685800" y="1752600"/>
            <a:chExt cx="2057400" cy="190500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</p:grpSpPr>
        <p:sp>
          <p:nvSpPr>
            <p:cNvPr id="8" name="4-конечная звезда 7"/>
            <p:cNvSpPr/>
            <p:nvPr/>
          </p:nvSpPr>
          <p:spPr>
            <a:xfrm rot="2477151">
              <a:off x="685800" y="1752600"/>
              <a:ext cx="1295400" cy="1143000"/>
            </a:xfrm>
            <a:prstGeom prst="star4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4-конечная звезда 8"/>
            <p:cNvSpPr/>
            <p:nvPr/>
          </p:nvSpPr>
          <p:spPr>
            <a:xfrm rot="2477151">
              <a:off x="838200" y="1905000"/>
              <a:ext cx="1295400" cy="1143000"/>
            </a:xfrm>
            <a:prstGeom prst="star4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4-конечная звезда 9"/>
            <p:cNvSpPr/>
            <p:nvPr/>
          </p:nvSpPr>
          <p:spPr>
            <a:xfrm rot="2477151">
              <a:off x="990600" y="2057400"/>
              <a:ext cx="1295400" cy="1143000"/>
            </a:xfrm>
            <a:prstGeom prst="star4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4-конечная звезда 10"/>
            <p:cNvSpPr/>
            <p:nvPr/>
          </p:nvSpPr>
          <p:spPr>
            <a:xfrm rot="2477151">
              <a:off x="1143000" y="2209800"/>
              <a:ext cx="1295400" cy="1143000"/>
            </a:xfrm>
            <a:prstGeom prst="star4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4-конечная звезда 11"/>
            <p:cNvSpPr/>
            <p:nvPr/>
          </p:nvSpPr>
          <p:spPr>
            <a:xfrm rot="2477151">
              <a:off x="1295400" y="2362200"/>
              <a:ext cx="1295400" cy="1143000"/>
            </a:xfrm>
            <a:prstGeom prst="star4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4-конечная звезда 12"/>
            <p:cNvSpPr/>
            <p:nvPr/>
          </p:nvSpPr>
          <p:spPr>
            <a:xfrm rot="2477151">
              <a:off x="1447800" y="2514600"/>
              <a:ext cx="1295400" cy="1143000"/>
            </a:xfrm>
            <a:prstGeom prst="star4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4108875">
            <a:off x="6331415" y="1262821"/>
            <a:ext cx="2512900" cy="3185978"/>
            <a:chOff x="685800" y="1752600"/>
            <a:chExt cx="2057400" cy="1905000"/>
          </a:xfr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0"/>
          </a:gradFill>
        </p:grpSpPr>
        <p:sp>
          <p:nvSpPr>
            <p:cNvPr id="18" name="4-конечная звезда 17"/>
            <p:cNvSpPr/>
            <p:nvPr/>
          </p:nvSpPr>
          <p:spPr>
            <a:xfrm rot="2477151">
              <a:off x="685800" y="1752600"/>
              <a:ext cx="1295400" cy="1143000"/>
            </a:xfrm>
            <a:prstGeom prst="star4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4-конечная звезда 18"/>
            <p:cNvSpPr/>
            <p:nvPr/>
          </p:nvSpPr>
          <p:spPr>
            <a:xfrm rot="2477151">
              <a:off x="838200" y="1905000"/>
              <a:ext cx="1295400" cy="1143000"/>
            </a:xfrm>
            <a:prstGeom prst="star4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4-конечная звезда 19"/>
            <p:cNvSpPr/>
            <p:nvPr/>
          </p:nvSpPr>
          <p:spPr>
            <a:xfrm rot="2477151">
              <a:off x="990600" y="2057400"/>
              <a:ext cx="1295400" cy="1143000"/>
            </a:xfrm>
            <a:prstGeom prst="star4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4-конечная звезда 20"/>
            <p:cNvSpPr/>
            <p:nvPr/>
          </p:nvSpPr>
          <p:spPr>
            <a:xfrm rot="2477151">
              <a:off x="1143000" y="2209800"/>
              <a:ext cx="1295400" cy="1143000"/>
            </a:xfrm>
            <a:prstGeom prst="star4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4-конечная звезда 21"/>
            <p:cNvSpPr/>
            <p:nvPr/>
          </p:nvSpPr>
          <p:spPr>
            <a:xfrm rot="2477151">
              <a:off x="1295400" y="2362200"/>
              <a:ext cx="1295400" cy="1143000"/>
            </a:xfrm>
            <a:prstGeom prst="star4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4-конечная звезда 22"/>
            <p:cNvSpPr/>
            <p:nvPr/>
          </p:nvSpPr>
          <p:spPr>
            <a:xfrm rot="2477151">
              <a:off x="1447800" y="2514600"/>
              <a:ext cx="1295400" cy="1143000"/>
            </a:xfrm>
            <a:prstGeom prst="star4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Tm="74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14300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0033CC"/>
                </a:solidFill>
              </a:rPr>
              <a:t>А моєю дизайнерською мрією є  пошиття власної весільної сукні в українському стилі</a:t>
            </a:r>
            <a:endParaRPr lang="ru-RU" b="1" i="1" dirty="0">
              <a:solidFill>
                <a:srgbClr val="0033CC"/>
              </a:solidFill>
            </a:endParaRPr>
          </a:p>
        </p:txBody>
      </p:sp>
      <p:pic>
        <p:nvPicPr>
          <p:cNvPr id="5124" name="Picture 4" descr="D:\Файли з флешки\сукні на презентацію\825105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200400" y="1675208"/>
            <a:ext cx="2971800" cy="49607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924800" cy="3581400"/>
          </a:xfrm>
        </p:spPr>
        <p:txBody>
          <a:bodyPr>
            <a:prstTxWarp prst="textTriangleInverted">
              <a:avLst/>
            </a:prstTxWarp>
          </a:bodyPr>
          <a:lstStyle/>
          <a:p>
            <a:pPr>
              <a:buNone/>
            </a:pPr>
            <a:r>
              <a:rPr lang="uk-UA" b="1" dirty="0" smtClean="0">
                <a:ln w="1905"/>
                <a:solidFill>
                  <a:srgbClr val="CC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Дякую за увагу!</a:t>
            </a:r>
            <a:endParaRPr lang="ru-RU" b="1" dirty="0">
              <a:ln w="1905"/>
              <a:solidFill>
                <a:srgbClr val="CC0099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Tm="5616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7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8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49</Words>
  <PresentationFormat>Экран (4:3)</PresentationFormat>
  <Paragraphs>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У майбутньому я хочу стати всесвітньо відомим дизайнером одягу</vt:lpstr>
      <vt:lpstr>Слайд 3</vt:lpstr>
      <vt:lpstr>весільні сукні….</vt:lpstr>
      <vt:lpstr>Незабуду і про рідну українську вишиванку</vt:lpstr>
      <vt:lpstr>Слайд 6</vt:lpstr>
      <vt:lpstr>А моєю дизайнерською мрією є  пошиття власної весільної сукні в українському стилі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майбутня професія</dc:title>
  <dc:creator>Оксана</dc:creator>
  <cp:lastModifiedBy>Оксана</cp:lastModifiedBy>
  <cp:revision>17</cp:revision>
  <dcterms:created xsi:type="dcterms:W3CDTF">2013-03-24T07:32:08Z</dcterms:created>
  <dcterms:modified xsi:type="dcterms:W3CDTF">2013-03-24T09:26:51Z</dcterms:modified>
</cp:coreProperties>
</file>