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CC0099"/>
    <a:srgbClr val="0033CC"/>
    <a:srgbClr val="D096EA"/>
    <a:srgbClr val="F2C0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33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91;&#1079;&#1080;&#1082;&#1072;\&#1110;&#1085;&#1089;&#1090;&#1088;&#1091;&#1084;&#1077;&#1085;&#1090;&#1072;&#1083;\Mozart_Wolfgang_Amadeus-Closer_to_the_dream.mp3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5000" y="1828800"/>
            <a:ext cx="6705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all" dirty="0" smtClean="0">
                <a:ln w="0"/>
                <a:blipFill>
                  <a:blip r:embed="rId3"/>
                  <a:tile tx="0" ty="0" sx="100000" sy="100000" flip="none" algn="tl"/>
                </a:blipFill>
                <a:effectLst>
                  <a:reflection blurRad="12700" stA="50000" endPos="50000" dist="5000" dir="5400000" sy="-100000" rotWithShape="0"/>
                </a:effectLst>
              </a:rPr>
              <a:t>Моя майбутня професія</a:t>
            </a:r>
            <a:endParaRPr lang="ru-RU" sz="5400" b="1" cap="all" dirty="0">
              <a:ln w="0"/>
              <a:blipFill>
                <a:blip r:embed="rId3"/>
                <a:tile tx="0" ty="0" sx="100000" sy="100000" flip="none" algn="tl"/>
              </a:blip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0" y="4114800"/>
            <a:ext cx="4038600" cy="99060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Arial" pitchFamily="34" charset="0"/>
              </a:rPr>
              <a:t>Підготувала учениця групи № 12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600" b="1" cap="small" dirty="0" smtClean="0">
                <a:solidFill>
                  <a:schemeClr val="tx2"/>
                </a:solidFill>
                <a:ea typeface="+mj-ea"/>
                <a:cs typeface="Arial" pitchFamily="34" charset="0"/>
              </a:rPr>
              <a:t>Мудра Христина</a:t>
            </a:r>
            <a:endParaRPr kumimoji="0" lang="ru-RU" sz="1600" b="1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pic>
        <p:nvPicPr>
          <p:cNvPr id="7" name="Mozart_Wolfgang_Amadeus-Closer_to_the_drea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82000" y="586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6427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40176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майбутньому я хочу стати всесвітньо відомим дизайнером одягу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D:\Файли з флешки\сукні на презентацію\1663014.jpe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2819400" y="1600200"/>
            <a:ext cx="4038600" cy="526655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slow" advTm="5475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айли з флешки\сукні на презентацію\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4648200" cy="434862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95400" y="304800"/>
            <a:ext cx="691082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Буду шити вечірні плаття…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2" name="Picture 4" descr="D:\Файли з флешки\сукні на презентацію\3147801_e893ec70.jpg"/>
          <p:cNvPicPr>
            <a:picLocks noChangeAspect="1" noChangeArrowheads="1"/>
          </p:cNvPicPr>
          <p:nvPr/>
        </p:nvPicPr>
        <p:blipFill>
          <a:blip r:embed="rId3"/>
          <a:srcRect l="14929" r="15405" b="-1887"/>
          <a:stretch>
            <a:fillRect/>
          </a:stretch>
        </p:blipFill>
        <p:spPr bwMode="auto">
          <a:xfrm>
            <a:off x="5638800" y="1752600"/>
            <a:ext cx="2291644" cy="44196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272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4876800" cy="914400"/>
          </a:xfrm>
        </p:spPr>
        <p:txBody>
          <a:bodyPr>
            <a:normAutofit/>
          </a:bodyPr>
          <a:lstStyle/>
          <a:p>
            <a:pPr algn="ctr"/>
            <a:r>
              <a:rPr lang="uk-UA" sz="4400" b="1" cap="none" dirty="0" smtClean="0">
                <a:ln w="900" cmpd="sng">
                  <a:solidFill>
                    <a:srgbClr val="7030A0">
                      <a:alpha val="55000"/>
                    </a:srgbClr>
                  </a:solidFill>
                  <a:prstDash val="solid"/>
                </a:ln>
                <a:solidFill>
                  <a:srgbClr val="F2C0F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весільні сукні….</a:t>
            </a:r>
            <a:endParaRPr lang="ru-RU" sz="4400" b="1" cap="none" dirty="0">
              <a:ln w="900" cmpd="sng">
                <a:solidFill>
                  <a:srgbClr val="7030A0">
                    <a:alpha val="55000"/>
                  </a:srgbClr>
                </a:solidFill>
                <a:prstDash val="solid"/>
              </a:ln>
              <a:solidFill>
                <a:srgbClr val="F2C0FC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074" name="Picture 2" descr="D:\Файли з флешки\сукні на презентацію\4787004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0"/>
            <a:ext cx="3488690" cy="5105400"/>
          </a:xfrm>
          <a:prstGeom prst="rect">
            <a:avLst/>
          </a:prstGeom>
          <a:noFill/>
        </p:spPr>
      </p:pic>
      <p:pic>
        <p:nvPicPr>
          <p:cNvPr id="3076" name="Picture 4" descr="D:\Файли з флешки\сукні на презентацію\s2t2_oksani_muhinoy_kupit_svadebnoe_platye_photo_price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599" y="1524000"/>
            <a:ext cx="3480955" cy="5105400"/>
          </a:xfrm>
          <a:prstGeom prst="rect">
            <a:avLst/>
          </a:prstGeom>
          <a:noFill/>
        </p:spPr>
      </p:pic>
      <p:pic>
        <p:nvPicPr>
          <p:cNvPr id="3075" name="Picture 3" descr="D:\Файли з флешки\сукні на презентацію\1258124167.jpg"/>
          <p:cNvPicPr>
            <a:picLocks noChangeAspect="1" noChangeArrowheads="1"/>
          </p:cNvPicPr>
          <p:nvPr/>
        </p:nvPicPr>
        <p:blipFill>
          <a:blip r:embed="rId5"/>
          <a:srcRect l="8163" t="2887" r="4082" b="6157"/>
          <a:stretch>
            <a:fillRect/>
          </a:stretch>
        </p:blipFill>
        <p:spPr bwMode="auto">
          <a:xfrm>
            <a:off x="2971800" y="1524000"/>
            <a:ext cx="3484638" cy="51054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3104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Файли з флешки\сукні на презентацію\1290342_w640_h640_img3855.jpg"/>
          <p:cNvPicPr>
            <a:picLocks noChangeAspect="1" noChangeArrowheads="1"/>
          </p:cNvPicPr>
          <p:nvPr/>
        </p:nvPicPr>
        <p:blipFill>
          <a:blip r:embed="rId3"/>
          <a:srcRect t="5000" r="2347" b="3750"/>
          <a:stretch>
            <a:fillRect/>
          </a:stretch>
        </p:blipFill>
        <p:spPr bwMode="auto">
          <a:xfrm>
            <a:off x="9525000" y="1752600"/>
            <a:ext cx="2659693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uk-UA" b="1" cap="none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Незабуду і про рідну українську вишиванку</a:t>
            </a:r>
            <a:endParaRPr lang="ru-RU" b="1" cap="none" dirty="0">
              <a:ln w="12700">
                <a:solidFill>
                  <a:srgbClr val="7030A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9" name="Picture 3" descr="D:\Файли з флешки\сукні на презентацію\1647315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0" y="1752600"/>
            <a:ext cx="3013988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D:\Файли з флешки\сукні на презентацію\6leUu3R2vQ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0" y="1752600"/>
            <a:ext cx="280035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Tm="148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-0.33646 0.0055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22222E-6 L -0.66476 0.01111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22222E-6 L -0.99531 0.00555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сукні на презентацію\x_b3b94c2b.jpg"/>
          <p:cNvPicPr>
            <a:picLocks noChangeAspect="1" noChangeArrowheads="1"/>
          </p:cNvPicPr>
          <p:nvPr/>
        </p:nvPicPr>
        <p:blipFill>
          <a:blip r:embed="rId3"/>
          <a:srcRect l="10417" t="3124" r="14583"/>
          <a:stretch>
            <a:fillRect/>
          </a:stretch>
        </p:blipFill>
        <p:spPr bwMode="auto">
          <a:xfrm>
            <a:off x="2514600" y="131232"/>
            <a:ext cx="3886200" cy="6692901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 rot="662865">
            <a:off x="129574" y="1430448"/>
            <a:ext cx="2512900" cy="3185978"/>
            <a:chOff x="685800" y="1752600"/>
            <a:chExt cx="2057400" cy="1905000"/>
          </a:xfr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0"/>
          </a:gradFill>
        </p:grpSpPr>
        <p:sp>
          <p:nvSpPr>
            <p:cNvPr id="8" name="4-конечная звезда 7"/>
            <p:cNvSpPr/>
            <p:nvPr/>
          </p:nvSpPr>
          <p:spPr>
            <a:xfrm rot="2477151">
              <a:off x="685800" y="17526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4-конечная звезда 8"/>
            <p:cNvSpPr/>
            <p:nvPr/>
          </p:nvSpPr>
          <p:spPr>
            <a:xfrm rot="2477151">
              <a:off x="838200" y="19050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4-конечная звезда 9"/>
            <p:cNvSpPr/>
            <p:nvPr/>
          </p:nvSpPr>
          <p:spPr>
            <a:xfrm rot="2477151">
              <a:off x="990600" y="20574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4-конечная звезда 10"/>
            <p:cNvSpPr/>
            <p:nvPr/>
          </p:nvSpPr>
          <p:spPr>
            <a:xfrm rot="2477151">
              <a:off x="1143000" y="22098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4-конечная звезда 11"/>
            <p:cNvSpPr/>
            <p:nvPr/>
          </p:nvSpPr>
          <p:spPr>
            <a:xfrm rot="2477151">
              <a:off x="1295400" y="23622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4-конечная звезда 12"/>
            <p:cNvSpPr/>
            <p:nvPr/>
          </p:nvSpPr>
          <p:spPr>
            <a:xfrm rot="2477151">
              <a:off x="1447800" y="25146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 rot="14108875">
            <a:off x="6331415" y="1262821"/>
            <a:ext cx="2512900" cy="3185978"/>
            <a:chOff x="685800" y="1752600"/>
            <a:chExt cx="2057400" cy="1905000"/>
          </a:xfr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0" scaled="0"/>
          </a:gradFill>
        </p:grpSpPr>
        <p:sp>
          <p:nvSpPr>
            <p:cNvPr id="18" name="4-конечная звезда 17"/>
            <p:cNvSpPr/>
            <p:nvPr/>
          </p:nvSpPr>
          <p:spPr>
            <a:xfrm rot="2477151">
              <a:off x="685800" y="17526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4-конечная звезда 18"/>
            <p:cNvSpPr/>
            <p:nvPr/>
          </p:nvSpPr>
          <p:spPr>
            <a:xfrm rot="2477151">
              <a:off x="838200" y="19050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4-конечная звезда 19"/>
            <p:cNvSpPr/>
            <p:nvPr/>
          </p:nvSpPr>
          <p:spPr>
            <a:xfrm rot="2477151">
              <a:off x="990600" y="20574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4-конечная звезда 20"/>
            <p:cNvSpPr/>
            <p:nvPr/>
          </p:nvSpPr>
          <p:spPr>
            <a:xfrm rot="2477151">
              <a:off x="1143000" y="22098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4-конечная звезда 21"/>
            <p:cNvSpPr/>
            <p:nvPr/>
          </p:nvSpPr>
          <p:spPr>
            <a:xfrm rot="2477151">
              <a:off x="1295400" y="23622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4-конечная звезда 22"/>
            <p:cNvSpPr/>
            <p:nvPr/>
          </p:nvSpPr>
          <p:spPr>
            <a:xfrm rot="2477151">
              <a:off x="1447800" y="2514600"/>
              <a:ext cx="1295400" cy="1143000"/>
            </a:xfrm>
            <a:prstGeom prst="star4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custDataLst>
      <p:tags r:id="rId1"/>
    </p:custDataLst>
  </p:cSld>
  <p:clrMapOvr>
    <a:masterClrMapping/>
  </p:clrMapOvr>
  <p:transition advTm="74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1143000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rgbClr val="0033CC"/>
                </a:solidFill>
              </a:rPr>
              <a:t>А моєю дизайнерською мрією є  пошиття власної весільної сукні в українському стилі</a:t>
            </a:r>
            <a:endParaRPr lang="ru-RU" b="1" i="1" dirty="0">
              <a:solidFill>
                <a:srgbClr val="0033CC"/>
              </a:solidFill>
            </a:endParaRPr>
          </a:p>
        </p:txBody>
      </p:sp>
      <p:pic>
        <p:nvPicPr>
          <p:cNvPr id="5124" name="Picture 4" descr="D:\Файли з флешки\сукні на презентацію\825105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>
            <a:off x="3200400" y="1675208"/>
            <a:ext cx="2971800" cy="496074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95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924800" cy="3581400"/>
          </a:xfrm>
        </p:spPr>
        <p:txBody>
          <a:bodyPr>
            <a:prstTxWarp prst="textTriangleInverted">
              <a:avLst/>
            </a:prstTxWarp>
          </a:bodyPr>
          <a:lstStyle/>
          <a:p>
            <a:pPr>
              <a:buNone/>
            </a:pPr>
            <a:r>
              <a:rPr lang="uk-UA" b="1" dirty="0" smtClean="0">
                <a:ln w="1905"/>
                <a:solidFill>
                  <a:srgbClr val="CC0099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Дякую за увагу!</a:t>
            </a:r>
            <a:endParaRPr lang="ru-RU" b="1" dirty="0">
              <a:ln w="1905"/>
              <a:solidFill>
                <a:srgbClr val="CC0099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slow" advTm="5616">
    <p:wheel spokes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6.7|7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8|4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103</TotalTime>
  <Words>49</Words>
  <PresentationFormat>Экран (4:3)</PresentationFormat>
  <Paragraphs>9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Слайд 1</vt:lpstr>
      <vt:lpstr>У майбутньому я хочу стати всесвітньо відомим дизайнером одягу</vt:lpstr>
      <vt:lpstr>Слайд 3</vt:lpstr>
      <vt:lpstr>весільні сукні….</vt:lpstr>
      <vt:lpstr>Незабуду і про рідну українську вишиванку</vt:lpstr>
      <vt:lpstr>Слайд 6</vt:lpstr>
      <vt:lpstr>А моєю дизайнерською мрією є  пошиття власної весільної сукні в українському стилі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майбутня професія</dc:title>
  <dc:creator>Оксана</dc:creator>
  <cp:lastModifiedBy>Оксана</cp:lastModifiedBy>
  <cp:revision>17</cp:revision>
  <dcterms:created xsi:type="dcterms:W3CDTF">2013-03-24T07:32:08Z</dcterms:created>
  <dcterms:modified xsi:type="dcterms:W3CDTF">2013-03-24T09:26:51Z</dcterms:modified>
</cp:coreProperties>
</file>