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58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878" y="-6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s>
</file>

<file path=ppt/diagrams/_rels/data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_rels/drawing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25013D-19A5-4697-96A4-E1482C7801DF}"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u-RU"/>
        </a:p>
      </dgm:t>
    </dgm:pt>
    <dgm:pt modelId="{5063EC53-82DC-4506-B289-C0588328C856}">
      <dgm:prSet phldrT="[Текст]"/>
      <dgm:spPr/>
      <dgm:t>
        <a:bodyPr/>
        <a:lstStyle/>
        <a:p>
          <a:r>
            <a:rPr lang="uk-UA" dirty="0" smtClean="0"/>
            <a:t>Ознаки класифікації сайтів</a:t>
          </a:r>
          <a:endParaRPr lang="ru-RU" dirty="0"/>
        </a:p>
      </dgm:t>
    </dgm:pt>
    <dgm:pt modelId="{65E39C5E-E8E6-477E-ACA8-A7A58118A553}" type="parTrans" cxnId="{D0620B13-BB1A-4B48-AA63-8D77C77E4FF7}">
      <dgm:prSet/>
      <dgm:spPr/>
      <dgm:t>
        <a:bodyPr/>
        <a:lstStyle/>
        <a:p>
          <a:endParaRPr lang="ru-RU"/>
        </a:p>
      </dgm:t>
    </dgm:pt>
    <dgm:pt modelId="{B923C459-48EE-47D4-8DEA-11DE55D2C7ED}" type="sibTrans" cxnId="{D0620B13-BB1A-4B48-AA63-8D77C77E4FF7}">
      <dgm:prSet/>
      <dgm:spPr/>
      <dgm:t>
        <a:bodyPr/>
        <a:lstStyle/>
        <a:p>
          <a:endParaRPr lang="ru-RU"/>
        </a:p>
      </dgm:t>
    </dgm:pt>
    <dgm:pt modelId="{2720AA94-3F86-4950-B021-655E5AA858E2}">
      <dgm:prSet phldrT="[Текст]"/>
      <dgm:spPr/>
      <dgm:t>
        <a:bodyPr/>
        <a:lstStyle/>
        <a:p>
          <a:r>
            <a:rPr lang="uk-UA" dirty="0" smtClean="0"/>
            <a:t>доступність сервісів</a:t>
          </a:r>
          <a:endParaRPr lang="ru-RU" dirty="0"/>
        </a:p>
      </dgm:t>
    </dgm:pt>
    <dgm:pt modelId="{0A7299BC-F285-4D0D-ABB9-76C6DEB4D4C3}" type="parTrans" cxnId="{B28AEEF9-FA2B-4F97-A8E8-90AB8580376F}">
      <dgm:prSet/>
      <dgm:spPr/>
      <dgm:t>
        <a:bodyPr/>
        <a:lstStyle/>
        <a:p>
          <a:endParaRPr lang="ru-RU"/>
        </a:p>
      </dgm:t>
    </dgm:pt>
    <dgm:pt modelId="{C787B2C3-D27A-4E0D-B6E5-84569966D15A}" type="sibTrans" cxnId="{B28AEEF9-FA2B-4F97-A8E8-90AB8580376F}">
      <dgm:prSet/>
      <dgm:spPr/>
      <dgm:t>
        <a:bodyPr/>
        <a:lstStyle/>
        <a:p>
          <a:endParaRPr lang="ru-RU"/>
        </a:p>
      </dgm:t>
    </dgm:pt>
    <dgm:pt modelId="{682077DB-80C3-4941-8712-3296CD04B744}">
      <dgm:prSet phldrT="[Текст]"/>
      <dgm:spPr/>
      <dgm:t>
        <a:bodyPr/>
        <a:lstStyle/>
        <a:p>
          <a:r>
            <a:rPr lang="uk-UA" dirty="0" smtClean="0"/>
            <a:t> природа вмісту</a:t>
          </a:r>
          <a:endParaRPr lang="ru-RU" dirty="0"/>
        </a:p>
      </dgm:t>
    </dgm:pt>
    <dgm:pt modelId="{55BC0387-4FA8-41B3-A526-B0628AE2D098}" type="parTrans" cxnId="{CE77D456-EB4D-4180-905B-857BB8230E16}">
      <dgm:prSet/>
      <dgm:spPr/>
      <dgm:t>
        <a:bodyPr/>
        <a:lstStyle/>
        <a:p>
          <a:endParaRPr lang="ru-RU"/>
        </a:p>
      </dgm:t>
    </dgm:pt>
    <dgm:pt modelId="{F1532300-91F4-4F7D-936F-3BF8A23650BD}" type="sibTrans" cxnId="{CE77D456-EB4D-4180-905B-857BB8230E16}">
      <dgm:prSet/>
      <dgm:spPr/>
      <dgm:t>
        <a:bodyPr/>
        <a:lstStyle/>
        <a:p>
          <a:endParaRPr lang="ru-RU"/>
        </a:p>
      </dgm:t>
    </dgm:pt>
    <dgm:pt modelId="{BFA0487E-6C7C-4053-A7EB-6EF4B5CF4342}">
      <dgm:prSet phldrT="[Текст]"/>
      <dgm:spPr/>
      <dgm:t>
        <a:bodyPr/>
        <a:lstStyle/>
        <a:p>
          <a:r>
            <a:rPr lang="uk-UA" dirty="0" smtClean="0"/>
            <a:t> спосіб взаємодії користувача</a:t>
          </a:r>
          <a:endParaRPr lang="ru-RU" dirty="0"/>
        </a:p>
      </dgm:t>
    </dgm:pt>
    <dgm:pt modelId="{AEB38C78-66D4-44A1-A641-5807E0B6CC66}" type="parTrans" cxnId="{17088BE5-37BE-4479-B7F7-CA9AF356F5C7}">
      <dgm:prSet/>
      <dgm:spPr/>
      <dgm:t>
        <a:bodyPr/>
        <a:lstStyle/>
        <a:p>
          <a:endParaRPr lang="ru-RU"/>
        </a:p>
      </dgm:t>
    </dgm:pt>
    <dgm:pt modelId="{2215F60A-4420-4058-B3DE-68433A31FEFE}" type="sibTrans" cxnId="{17088BE5-37BE-4479-B7F7-CA9AF356F5C7}">
      <dgm:prSet/>
      <dgm:spPr/>
      <dgm:t>
        <a:bodyPr/>
        <a:lstStyle/>
        <a:p>
          <a:endParaRPr lang="ru-RU"/>
        </a:p>
      </dgm:t>
    </dgm:pt>
    <dgm:pt modelId="{AD18A018-2F0F-466C-B912-64E8685C2090}">
      <dgm:prSet phldrT="[Текст]"/>
      <dgm:spPr/>
      <dgm:t>
        <a:bodyPr/>
        <a:lstStyle/>
        <a:p>
          <a:r>
            <a:rPr lang="uk-UA" dirty="0" smtClean="0"/>
            <a:t> фізичне розміщення</a:t>
          </a:r>
          <a:endParaRPr lang="ru-RU" dirty="0"/>
        </a:p>
      </dgm:t>
    </dgm:pt>
    <dgm:pt modelId="{6A0283C1-61EA-4757-9F27-FC794DDCF906}" type="parTrans" cxnId="{DB6262C6-0347-4E6C-B58C-AFF43EDA205D}">
      <dgm:prSet/>
      <dgm:spPr/>
      <dgm:t>
        <a:bodyPr/>
        <a:lstStyle/>
        <a:p>
          <a:endParaRPr lang="ru-RU"/>
        </a:p>
      </dgm:t>
    </dgm:pt>
    <dgm:pt modelId="{1B3BA831-CF4D-4520-9027-09E822505F9E}" type="sibTrans" cxnId="{DB6262C6-0347-4E6C-B58C-AFF43EDA205D}">
      <dgm:prSet/>
      <dgm:spPr/>
      <dgm:t>
        <a:bodyPr/>
        <a:lstStyle/>
        <a:p>
          <a:endParaRPr lang="ru-RU"/>
        </a:p>
      </dgm:t>
    </dgm:pt>
    <dgm:pt modelId="{55BDC3F1-CBF1-4042-91D9-7052AEEA33A2}">
      <dgm:prSet phldrT="[Текст]"/>
      <dgm:spPr/>
      <dgm:t>
        <a:bodyPr/>
        <a:lstStyle/>
        <a:p>
          <a:r>
            <a:rPr lang="uk-UA" smtClean="0"/>
            <a:t> </a:t>
          </a:r>
          <a:r>
            <a:rPr lang="uk-UA" dirty="0" smtClean="0"/>
            <a:t>схема подання вмісту</a:t>
          </a:r>
          <a:endParaRPr lang="ru-RU" dirty="0"/>
        </a:p>
      </dgm:t>
    </dgm:pt>
    <dgm:pt modelId="{F5FED877-1736-4159-BBD5-9C3004104E0D}" type="parTrans" cxnId="{9F887AAD-9169-4110-A153-974A3E599F73}">
      <dgm:prSet/>
      <dgm:spPr/>
      <dgm:t>
        <a:bodyPr/>
        <a:lstStyle/>
        <a:p>
          <a:endParaRPr lang="ru-RU"/>
        </a:p>
      </dgm:t>
    </dgm:pt>
    <dgm:pt modelId="{A0D1514D-412C-4C3A-BF1F-C657249E11E9}" type="sibTrans" cxnId="{9F887AAD-9169-4110-A153-974A3E599F73}">
      <dgm:prSet/>
      <dgm:spPr/>
      <dgm:t>
        <a:bodyPr/>
        <a:lstStyle/>
        <a:p>
          <a:endParaRPr lang="ru-RU"/>
        </a:p>
      </dgm:t>
    </dgm:pt>
    <dgm:pt modelId="{9AFD14AA-217B-4E59-B39E-10178868B262}" type="pres">
      <dgm:prSet presAssocID="{9525013D-19A5-4697-96A4-E1482C7801DF}" presName="hierChild1" presStyleCnt="0">
        <dgm:presLayoutVars>
          <dgm:chPref val="1"/>
          <dgm:dir/>
          <dgm:animOne val="branch"/>
          <dgm:animLvl val="lvl"/>
          <dgm:resizeHandles/>
        </dgm:presLayoutVars>
      </dgm:prSet>
      <dgm:spPr/>
      <dgm:t>
        <a:bodyPr/>
        <a:lstStyle/>
        <a:p>
          <a:endParaRPr lang="ru-RU"/>
        </a:p>
      </dgm:t>
    </dgm:pt>
    <dgm:pt modelId="{75409C35-3CE3-45E5-B594-8FDB08237ED3}" type="pres">
      <dgm:prSet presAssocID="{5063EC53-82DC-4506-B289-C0588328C856}" presName="hierRoot1" presStyleCnt="0"/>
      <dgm:spPr/>
    </dgm:pt>
    <dgm:pt modelId="{CA1AFBAC-2A57-4C2A-A9B4-0AF85846D550}" type="pres">
      <dgm:prSet presAssocID="{5063EC53-82DC-4506-B289-C0588328C856}" presName="composite" presStyleCnt="0"/>
      <dgm:spPr/>
    </dgm:pt>
    <dgm:pt modelId="{8EC814AB-2063-4778-995F-63733C5BF474}" type="pres">
      <dgm:prSet presAssocID="{5063EC53-82DC-4506-B289-C0588328C856}" presName="background" presStyleLbl="node0" presStyleIdx="0" presStyleCnt="1"/>
      <dgm:spPr/>
    </dgm:pt>
    <dgm:pt modelId="{D618D400-76ED-4BE2-831B-2CE53C5D81CD}" type="pres">
      <dgm:prSet presAssocID="{5063EC53-82DC-4506-B289-C0588328C856}" presName="text" presStyleLbl="fgAcc0" presStyleIdx="0" presStyleCnt="1">
        <dgm:presLayoutVars>
          <dgm:chPref val="3"/>
        </dgm:presLayoutVars>
      </dgm:prSet>
      <dgm:spPr/>
      <dgm:t>
        <a:bodyPr/>
        <a:lstStyle/>
        <a:p>
          <a:endParaRPr lang="ru-RU"/>
        </a:p>
      </dgm:t>
    </dgm:pt>
    <dgm:pt modelId="{2099D2EF-4508-4CF3-B307-FF38F12AA054}" type="pres">
      <dgm:prSet presAssocID="{5063EC53-82DC-4506-B289-C0588328C856}" presName="hierChild2" presStyleCnt="0"/>
      <dgm:spPr/>
    </dgm:pt>
    <dgm:pt modelId="{C12988A3-71D7-4963-AB12-8FA14E550211}" type="pres">
      <dgm:prSet presAssocID="{0A7299BC-F285-4D0D-ABB9-76C6DEB4D4C3}" presName="Name10" presStyleLbl="parChTrans1D2" presStyleIdx="0" presStyleCnt="5"/>
      <dgm:spPr/>
      <dgm:t>
        <a:bodyPr/>
        <a:lstStyle/>
        <a:p>
          <a:endParaRPr lang="ru-RU"/>
        </a:p>
      </dgm:t>
    </dgm:pt>
    <dgm:pt modelId="{2879727F-AC72-4D65-901F-8A84E0F4D80D}" type="pres">
      <dgm:prSet presAssocID="{2720AA94-3F86-4950-B021-655E5AA858E2}" presName="hierRoot2" presStyleCnt="0"/>
      <dgm:spPr/>
    </dgm:pt>
    <dgm:pt modelId="{364A4E8D-1694-4741-BB58-68A48353ECD0}" type="pres">
      <dgm:prSet presAssocID="{2720AA94-3F86-4950-B021-655E5AA858E2}" presName="composite2" presStyleCnt="0"/>
      <dgm:spPr/>
    </dgm:pt>
    <dgm:pt modelId="{4A6B9F3A-97B4-4CF4-B4CD-4AEDD5911C48}" type="pres">
      <dgm:prSet presAssocID="{2720AA94-3F86-4950-B021-655E5AA858E2}" presName="background2" presStyleLbl="node2" presStyleIdx="0" presStyleCnt="5"/>
      <dgm:spPr/>
    </dgm:pt>
    <dgm:pt modelId="{3D4CA4F2-9DF4-4CBD-9E52-3210379DE5C8}" type="pres">
      <dgm:prSet presAssocID="{2720AA94-3F86-4950-B021-655E5AA858E2}" presName="text2" presStyleLbl="fgAcc2" presStyleIdx="0" presStyleCnt="5">
        <dgm:presLayoutVars>
          <dgm:chPref val="3"/>
        </dgm:presLayoutVars>
      </dgm:prSet>
      <dgm:spPr/>
      <dgm:t>
        <a:bodyPr/>
        <a:lstStyle/>
        <a:p>
          <a:endParaRPr lang="ru-RU"/>
        </a:p>
      </dgm:t>
    </dgm:pt>
    <dgm:pt modelId="{E2809FBB-34C2-4D4E-AE1E-DF7CE71D7079}" type="pres">
      <dgm:prSet presAssocID="{2720AA94-3F86-4950-B021-655E5AA858E2}" presName="hierChild3" presStyleCnt="0"/>
      <dgm:spPr/>
    </dgm:pt>
    <dgm:pt modelId="{8E446C8E-09BA-4EDC-8916-9A8BADD8FB69}" type="pres">
      <dgm:prSet presAssocID="{55BC0387-4FA8-41B3-A526-B0628AE2D098}" presName="Name10" presStyleLbl="parChTrans1D2" presStyleIdx="1" presStyleCnt="5"/>
      <dgm:spPr/>
      <dgm:t>
        <a:bodyPr/>
        <a:lstStyle/>
        <a:p>
          <a:endParaRPr lang="ru-RU"/>
        </a:p>
      </dgm:t>
    </dgm:pt>
    <dgm:pt modelId="{B100D21E-E0B6-456C-BB35-D27C0AA171AC}" type="pres">
      <dgm:prSet presAssocID="{682077DB-80C3-4941-8712-3296CD04B744}" presName="hierRoot2" presStyleCnt="0"/>
      <dgm:spPr/>
    </dgm:pt>
    <dgm:pt modelId="{48530033-712D-455B-AEAB-DA2EAD71483C}" type="pres">
      <dgm:prSet presAssocID="{682077DB-80C3-4941-8712-3296CD04B744}" presName="composite2" presStyleCnt="0"/>
      <dgm:spPr/>
    </dgm:pt>
    <dgm:pt modelId="{FCA30916-C212-4B44-B3D9-96FB75F29013}" type="pres">
      <dgm:prSet presAssocID="{682077DB-80C3-4941-8712-3296CD04B744}" presName="background2" presStyleLbl="node2" presStyleIdx="1" presStyleCnt="5"/>
      <dgm:spPr/>
    </dgm:pt>
    <dgm:pt modelId="{9BD6DC19-B837-436A-B713-B437A6E5F217}" type="pres">
      <dgm:prSet presAssocID="{682077DB-80C3-4941-8712-3296CD04B744}" presName="text2" presStyleLbl="fgAcc2" presStyleIdx="1" presStyleCnt="5">
        <dgm:presLayoutVars>
          <dgm:chPref val="3"/>
        </dgm:presLayoutVars>
      </dgm:prSet>
      <dgm:spPr/>
      <dgm:t>
        <a:bodyPr/>
        <a:lstStyle/>
        <a:p>
          <a:endParaRPr lang="ru-RU"/>
        </a:p>
      </dgm:t>
    </dgm:pt>
    <dgm:pt modelId="{058C9D2B-BF3E-4958-B6B2-A292DE88610C}" type="pres">
      <dgm:prSet presAssocID="{682077DB-80C3-4941-8712-3296CD04B744}" presName="hierChild3" presStyleCnt="0"/>
      <dgm:spPr/>
    </dgm:pt>
    <dgm:pt modelId="{F2354464-2A8A-4513-AC13-4303ED9F2591}" type="pres">
      <dgm:prSet presAssocID="{AEB38C78-66D4-44A1-A641-5807E0B6CC66}" presName="Name10" presStyleLbl="parChTrans1D2" presStyleIdx="2" presStyleCnt="5"/>
      <dgm:spPr/>
      <dgm:t>
        <a:bodyPr/>
        <a:lstStyle/>
        <a:p>
          <a:endParaRPr lang="ru-RU"/>
        </a:p>
      </dgm:t>
    </dgm:pt>
    <dgm:pt modelId="{E7989D50-0A90-4AF8-98CB-852C9B0BD4A3}" type="pres">
      <dgm:prSet presAssocID="{BFA0487E-6C7C-4053-A7EB-6EF4B5CF4342}" presName="hierRoot2" presStyleCnt="0"/>
      <dgm:spPr/>
    </dgm:pt>
    <dgm:pt modelId="{F0278309-A2BF-44F3-B098-13F3A3138FFB}" type="pres">
      <dgm:prSet presAssocID="{BFA0487E-6C7C-4053-A7EB-6EF4B5CF4342}" presName="composite2" presStyleCnt="0"/>
      <dgm:spPr/>
    </dgm:pt>
    <dgm:pt modelId="{334EAFF3-1FCF-4235-8977-B2597497D9BA}" type="pres">
      <dgm:prSet presAssocID="{BFA0487E-6C7C-4053-A7EB-6EF4B5CF4342}" presName="background2" presStyleLbl="node2" presStyleIdx="2" presStyleCnt="5"/>
      <dgm:spPr/>
    </dgm:pt>
    <dgm:pt modelId="{94D818C7-8390-4214-94E5-6E8CD8EFE994}" type="pres">
      <dgm:prSet presAssocID="{BFA0487E-6C7C-4053-A7EB-6EF4B5CF4342}" presName="text2" presStyleLbl="fgAcc2" presStyleIdx="2" presStyleCnt="5">
        <dgm:presLayoutVars>
          <dgm:chPref val="3"/>
        </dgm:presLayoutVars>
      </dgm:prSet>
      <dgm:spPr/>
      <dgm:t>
        <a:bodyPr/>
        <a:lstStyle/>
        <a:p>
          <a:endParaRPr lang="ru-RU"/>
        </a:p>
      </dgm:t>
    </dgm:pt>
    <dgm:pt modelId="{4109ED79-D3A3-49E5-9F57-61EC9469BAA4}" type="pres">
      <dgm:prSet presAssocID="{BFA0487E-6C7C-4053-A7EB-6EF4B5CF4342}" presName="hierChild3" presStyleCnt="0"/>
      <dgm:spPr/>
    </dgm:pt>
    <dgm:pt modelId="{63A04075-730A-450F-95D2-29A72E7AE35E}" type="pres">
      <dgm:prSet presAssocID="{6A0283C1-61EA-4757-9F27-FC794DDCF906}" presName="Name10" presStyleLbl="parChTrans1D2" presStyleIdx="3" presStyleCnt="5"/>
      <dgm:spPr/>
      <dgm:t>
        <a:bodyPr/>
        <a:lstStyle/>
        <a:p>
          <a:endParaRPr lang="ru-RU"/>
        </a:p>
      </dgm:t>
    </dgm:pt>
    <dgm:pt modelId="{F860DB8F-C0A8-4805-81BE-874BD534399E}" type="pres">
      <dgm:prSet presAssocID="{AD18A018-2F0F-466C-B912-64E8685C2090}" presName="hierRoot2" presStyleCnt="0"/>
      <dgm:spPr/>
    </dgm:pt>
    <dgm:pt modelId="{A0328E63-064C-4948-97C9-5ACB038D50EA}" type="pres">
      <dgm:prSet presAssocID="{AD18A018-2F0F-466C-B912-64E8685C2090}" presName="composite2" presStyleCnt="0"/>
      <dgm:spPr/>
    </dgm:pt>
    <dgm:pt modelId="{CBD742AE-962C-488A-A0AE-757816EA479A}" type="pres">
      <dgm:prSet presAssocID="{AD18A018-2F0F-466C-B912-64E8685C2090}" presName="background2" presStyleLbl="node2" presStyleIdx="3" presStyleCnt="5"/>
      <dgm:spPr/>
    </dgm:pt>
    <dgm:pt modelId="{B8ED7E3B-A889-4B59-9A1C-958358B709D3}" type="pres">
      <dgm:prSet presAssocID="{AD18A018-2F0F-466C-B912-64E8685C2090}" presName="text2" presStyleLbl="fgAcc2" presStyleIdx="3" presStyleCnt="5">
        <dgm:presLayoutVars>
          <dgm:chPref val="3"/>
        </dgm:presLayoutVars>
      </dgm:prSet>
      <dgm:spPr/>
      <dgm:t>
        <a:bodyPr/>
        <a:lstStyle/>
        <a:p>
          <a:endParaRPr lang="ru-RU"/>
        </a:p>
      </dgm:t>
    </dgm:pt>
    <dgm:pt modelId="{96DC1221-33D0-45F4-95CA-8E0165328C3E}" type="pres">
      <dgm:prSet presAssocID="{AD18A018-2F0F-466C-B912-64E8685C2090}" presName="hierChild3" presStyleCnt="0"/>
      <dgm:spPr/>
    </dgm:pt>
    <dgm:pt modelId="{F1050007-F8B7-4C90-8100-92EA2CD6CBDB}" type="pres">
      <dgm:prSet presAssocID="{F5FED877-1736-4159-BBD5-9C3004104E0D}" presName="Name10" presStyleLbl="parChTrans1D2" presStyleIdx="4" presStyleCnt="5"/>
      <dgm:spPr/>
      <dgm:t>
        <a:bodyPr/>
        <a:lstStyle/>
        <a:p>
          <a:endParaRPr lang="ru-RU"/>
        </a:p>
      </dgm:t>
    </dgm:pt>
    <dgm:pt modelId="{A4D0D4DF-9DC7-49B3-9CE1-36CF28B76FB6}" type="pres">
      <dgm:prSet presAssocID="{55BDC3F1-CBF1-4042-91D9-7052AEEA33A2}" presName="hierRoot2" presStyleCnt="0"/>
      <dgm:spPr/>
    </dgm:pt>
    <dgm:pt modelId="{E2C6DFFF-B132-49DB-A133-A04BE61409AB}" type="pres">
      <dgm:prSet presAssocID="{55BDC3F1-CBF1-4042-91D9-7052AEEA33A2}" presName="composite2" presStyleCnt="0"/>
      <dgm:spPr/>
    </dgm:pt>
    <dgm:pt modelId="{50B73248-38C3-42BF-BAE2-F452C62982AD}" type="pres">
      <dgm:prSet presAssocID="{55BDC3F1-CBF1-4042-91D9-7052AEEA33A2}" presName="background2" presStyleLbl="node2" presStyleIdx="4" presStyleCnt="5"/>
      <dgm:spPr/>
    </dgm:pt>
    <dgm:pt modelId="{41FF020A-2319-4B26-B6E1-AA2C5552C398}" type="pres">
      <dgm:prSet presAssocID="{55BDC3F1-CBF1-4042-91D9-7052AEEA33A2}" presName="text2" presStyleLbl="fgAcc2" presStyleIdx="4" presStyleCnt="5">
        <dgm:presLayoutVars>
          <dgm:chPref val="3"/>
        </dgm:presLayoutVars>
      </dgm:prSet>
      <dgm:spPr/>
      <dgm:t>
        <a:bodyPr/>
        <a:lstStyle/>
        <a:p>
          <a:endParaRPr lang="ru-RU"/>
        </a:p>
      </dgm:t>
    </dgm:pt>
    <dgm:pt modelId="{75AC7A97-0D50-4F51-847E-5307534BF8C7}" type="pres">
      <dgm:prSet presAssocID="{55BDC3F1-CBF1-4042-91D9-7052AEEA33A2}" presName="hierChild3" presStyleCnt="0"/>
      <dgm:spPr/>
    </dgm:pt>
  </dgm:ptLst>
  <dgm:cxnLst>
    <dgm:cxn modelId="{2412D53D-0BCA-4F6A-A5CF-ABDF3BD41A35}" type="presOf" srcId="{682077DB-80C3-4941-8712-3296CD04B744}" destId="{9BD6DC19-B837-436A-B713-B437A6E5F217}" srcOrd="0" destOrd="0" presId="urn:microsoft.com/office/officeart/2005/8/layout/hierarchy1"/>
    <dgm:cxn modelId="{98B499BF-5292-4CF2-9761-29B7C7EB603A}" type="presOf" srcId="{2720AA94-3F86-4950-B021-655E5AA858E2}" destId="{3D4CA4F2-9DF4-4CBD-9E52-3210379DE5C8}" srcOrd="0" destOrd="0" presId="urn:microsoft.com/office/officeart/2005/8/layout/hierarchy1"/>
    <dgm:cxn modelId="{DB6262C6-0347-4E6C-B58C-AFF43EDA205D}" srcId="{5063EC53-82DC-4506-B289-C0588328C856}" destId="{AD18A018-2F0F-466C-B912-64E8685C2090}" srcOrd="3" destOrd="0" parTransId="{6A0283C1-61EA-4757-9F27-FC794DDCF906}" sibTransId="{1B3BA831-CF4D-4520-9027-09E822505F9E}"/>
    <dgm:cxn modelId="{2B0AA8D4-A549-488E-90EC-37095F7232DA}" type="presOf" srcId="{0A7299BC-F285-4D0D-ABB9-76C6DEB4D4C3}" destId="{C12988A3-71D7-4963-AB12-8FA14E550211}" srcOrd="0" destOrd="0" presId="urn:microsoft.com/office/officeart/2005/8/layout/hierarchy1"/>
    <dgm:cxn modelId="{17088BE5-37BE-4479-B7F7-CA9AF356F5C7}" srcId="{5063EC53-82DC-4506-B289-C0588328C856}" destId="{BFA0487E-6C7C-4053-A7EB-6EF4B5CF4342}" srcOrd="2" destOrd="0" parTransId="{AEB38C78-66D4-44A1-A641-5807E0B6CC66}" sibTransId="{2215F60A-4420-4058-B3DE-68433A31FEFE}"/>
    <dgm:cxn modelId="{BDF492F2-E7D0-4F9C-AE94-ADC5ADE7D475}" type="presOf" srcId="{F5FED877-1736-4159-BBD5-9C3004104E0D}" destId="{F1050007-F8B7-4C90-8100-92EA2CD6CBDB}" srcOrd="0" destOrd="0" presId="urn:microsoft.com/office/officeart/2005/8/layout/hierarchy1"/>
    <dgm:cxn modelId="{997D7143-3EF0-44C8-9F81-496FFE166478}" type="presOf" srcId="{55BC0387-4FA8-41B3-A526-B0628AE2D098}" destId="{8E446C8E-09BA-4EDC-8916-9A8BADD8FB69}" srcOrd="0" destOrd="0" presId="urn:microsoft.com/office/officeart/2005/8/layout/hierarchy1"/>
    <dgm:cxn modelId="{FC4D8590-473A-42C7-B4BC-7A0701C4B7DD}" type="presOf" srcId="{BFA0487E-6C7C-4053-A7EB-6EF4B5CF4342}" destId="{94D818C7-8390-4214-94E5-6E8CD8EFE994}" srcOrd="0" destOrd="0" presId="urn:microsoft.com/office/officeart/2005/8/layout/hierarchy1"/>
    <dgm:cxn modelId="{865348E2-666B-4F09-B208-B4D19D62026B}" type="presOf" srcId="{AEB38C78-66D4-44A1-A641-5807E0B6CC66}" destId="{F2354464-2A8A-4513-AC13-4303ED9F2591}" srcOrd="0" destOrd="0" presId="urn:microsoft.com/office/officeart/2005/8/layout/hierarchy1"/>
    <dgm:cxn modelId="{EE8841A0-0561-46D8-96C5-D4D55E4051CE}" type="presOf" srcId="{5063EC53-82DC-4506-B289-C0588328C856}" destId="{D618D400-76ED-4BE2-831B-2CE53C5D81CD}" srcOrd="0" destOrd="0" presId="urn:microsoft.com/office/officeart/2005/8/layout/hierarchy1"/>
    <dgm:cxn modelId="{493200DE-F4FB-4C7C-8E27-5E18AA19EA3F}" type="presOf" srcId="{6A0283C1-61EA-4757-9F27-FC794DDCF906}" destId="{63A04075-730A-450F-95D2-29A72E7AE35E}" srcOrd="0" destOrd="0" presId="urn:microsoft.com/office/officeart/2005/8/layout/hierarchy1"/>
    <dgm:cxn modelId="{B28AEEF9-FA2B-4F97-A8E8-90AB8580376F}" srcId="{5063EC53-82DC-4506-B289-C0588328C856}" destId="{2720AA94-3F86-4950-B021-655E5AA858E2}" srcOrd="0" destOrd="0" parTransId="{0A7299BC-F285-4D0D-ABB9-76C6DEB4D4C3}" sibTransId="{C787B2C3-D27A-4E0D-B6E5-84569966D15A}"/>
    <dgm:cxn modelId="{CBDFDCF3-4F58-4D07-B030-B813C03B5607}" type="presOf" srcId="{AD18A018-2F0F-466C-B912-64E8685C2090}" destId="{B8ED7E3B-A889-4B59-9A1C-958358B709D3}" srcOrd="0" destOrd="0" presId="urn:microsoft.com/office/officeart/2005/8/layout/hierarchy1"/>
    <dgm:cxn modelId="{CE77D456-EB4D-4180-905B-857BB8230E16}" srcId="{5063EC53-82DC-4506-B289-C0588328C856}" destId="{682077DB-80C3-4941-8712-3296CD04B744}" srcOrd="1" destOrd="0" parTransId="{55BC0387-4FA8-41B3-A526-B0628AE2D098}" sibTransId="{F1532300-91F4-4F7D-936F-3BF8A23650BD}"/>
    <dgm:cxn modelId="{9F887AAD-9169-4110-A153-974A3E599F73}" srcId="{5063EC53-82DC-4506-B289-C0588328C856}" destId="{55BDC3F1-CBF1-4042-91D9-7052AEEA33A2}" srcOrd="4" destOrd="0" parTransId="{F5FED877-1736-4159-BBD5-9C3004104E0D}" sibTransId="{A0D1514D-412C-4C3A-BF1F-C657249E11E9}"/>
    <dgm:cxn modelId="{D225022E-691A-43A2-8C33-8B4624698D03}" type="presOf" srcId="{9525013D-19A5-4697-96A4-E1482C7801DF}" destId="{9AFD14AA-217B-4E59-B39E-10178868B262}" srcOrd="0" destOrd="0" presId="urn:microsoft.com/office/officeart/2005/8/layout/hierarchy1"/>
    <dgm:cxn modelId="{848EF2B7-958D-4F05-9F1D-282B8A9ADEAD}" type="presOf" srcId="{55BDC3F1-CBF1-4042-91D9-7052AEEA33A2}" destId="{41FF020A-2319-4B26-B6E1-AA2C5552C398}" srcOrd="0" destOrd="0" presId="urn:microsoft.com/office/officeart/2005/8/layout/hierarchy1"/>
    <dgm:cxn modelId="{D0620B13-BB1A-4B48-AA63-8D77C77E4FF7}" srcId="{9525013D-19A5-4697-96A4-E1482C7801DF}" destId="{5063EC53-82DC-4506-B289-C0588328C856}" srcOrd="0" destOrd="0" parTransId="{65E39C5E-E8E6-477E-ACA8-A7A58118A553}" sibTransId="{B923C459-48EE-47D4-8DEA-11DE55D2C7ED}"/>
    <dgm:cxn modelId="{8A3CF6D3-E1F4-44CC-8FEC-AF8DE9EF2E8D}" type="presParOf" srcId="{9AFD14AA-217B-4E59-B39E-10178868B262}" destId="{75409C35-3CE3-45E5-B594-8FDB08237ED3}" srcOrd="0" destOrd="0" presId="urn:microsoft.com/office/officeart/2005/8/layout/hierarchy1"/>
    <dgm:cxn modelId="{00A74080-03B7-47D4-837E-5F73833AD4A1}" type="presParOf" srcId="{75409C35-3CE3-45E5-B594-8FDB08237ED3}" destId="{CA1AFBAC-2A57-4C2A-A9B4-0AF85846D550}" srcOrd="0" destOrd="0" presId="urn:microsoft.com/office/officeart/2005/8/layout/hierarchy1"/>
    <dgm:cxn modelId="{1831BE39-91AC-49F3-9780-2FE30A4509C2}" type="presParOf" srcId="{CA1AFBAC-2A57-4C2A-A9B4-0AF85846D550}" destId="{8EC814AB-2063-4778-995F-63733C5BF474}" srcOrd="0" destOrd="0" presId="urn:microsoft.com/office/officeart/2005/8/layout/hierarchy1"/>
    <dgm:cxn modelId="{FC69DDE9-9182-4953-9837-7E34ACF02A0C}" type="presParOf" srcId="{CA1AFBAC-2A57-4C2A-A9B4-0AF85846D550}" destId="{D618D400-76ED-4BE2-831B-2CE53C5D81CD}" srcOrd="1" destOrd="0" presId="urn:microsoft.com/office/officeart/2005/8/layout/hierarchy1"/>
    <dgm:cxn modelId="{CED99476-9B56-476B-8BD2-1DB6CB2CABBF}" type="presParOf" srcId="{75409C35-3CE3-45E5-B594-8FDB08237ED3}" destId="{2099D2EF-4508-4CF3-B307-FF38F12AA054}" srcOrd="1" destOrd="0" presId="urn:microsoft.com/office/officeart/2005/8/layout/hierarchy1"/>
    <dgm:cxn modelId="{E88E3794-4F1E-4622-8E0C-4F6E348390AF}" type="presParOf" srcId="{2099D2EF-4508-4CF3-B307-FF38F12AA054}" destId="{C12988A3-71D7-4963-AB12-8FA14E550211}" srcOrd="0" destOrd="0" presId="urn:microsoft.com/office/officeart/2005/8/layout/hierarchy1"/>
    <dgm:cxn modelId="{1D3BD97E-970D-4AF5-8C55-5BB40C1FAC0B}" type="presParOf" srcId="{2099D2EF-4508-4CF3-B307-FF38F12AA054}" destId="{2879727F-AC72-4D65-901F-8A84E0F4D80D}" srcOrd="1" destOrd="0" presId="urn:microsoft.com/office/officeart/2005/8/layout/hierarchy1"/>
    <dgm:cxn modelId="{3FAE4604-1FFB-4EAD-8A8D-2ACF8D087781}" type="presParOf" srcId="{2879727F-AC72-4D65-901F-8A84E0F4D80D}" destId="{364A4E8D-1694-4741-BB58-68A48353ECD0}" srcOrd="0" destOrd="0" presId="urn:microsoft.com/office/officeart/2005/8/layout/hierarchy1"/>
    <dgm:cxn modelId="{E70D1D68-8048-4EAD-9561-70660D46DDDC}" type="presParOf" srcId="{364A4E8D-1694-4741-BB58-68A48353ECD0}" destId="{4A6B9F3A-97B4-4CF4-B4CD-4AEDD5911C48}" srcOrd="0" destOrd="0" presId="urn:microsoft.com/office/officeart/2005/8/layout/hierarchy1"/>
    <dgm:cxn modelId="{8C4CB96C-4B15-481A-ADAD-D94CC20615CD}" type="presParOf" srcId="{364A4E8D-1694-4741-BB58-68A48353ECD0}" destId="{3D4CA4F2-9DF4-4CBD-9E52-3210379DE5C8}" srcOrd="1" destOrd="0" presId="urn:microsoft.com/office/officeart/2005/8/layout/hierarchy1"/>
    <dgm:cxn modelId="{D7F378C1-5AFC-43C3-AB6A-47E034CC5F71}" type="presParOf" srcId="{2879727F-AC72-4D65-901F-8A84E0F4D80D}" destId="{E2809FBB-34C2-4D4E-AE1E-DF7CE71D7079}" srcOrd="1" destOrd="0" presId="urn:microsoft.com/office/officeart/2005/8/layout/hierarchy1"/>
    <dgm:cxn modelId="{9A8A0479-6C94-418C-8B4E-0CFFECADB50F}" type="presParOf" srcId="{2099D2EF-4508-4CF3-B307-FF38F12AA054}" destId="{8E446C8E-09BA-4EDC-8916-9A8BADD8FB69}" srcOrd="2" destOrd="0" presId="urn:microsoft.com/office/officeart/2005/8/layout/hierarchy1"/>
    <dgm:cxn modelId="{B220C0A3-8BC3-4635-BFE6-D2583C3A8DDD}" type="presParOf" srcId="{2099D2EF-4508-4CF3-B307-FF38F12AA054}" destId="{B100D21E-E0B6-456C-BB35-D27C0AA171AC}" srcOrd="3" destOrd="0" presId="urn:microsoft.com/office/officeart/2005/8/layout/hierarchy1"/>
    <dgm:cxn modelId="{C42043CA-CA19-4941-A147-3C8715548FCA}" type="presParOf" srcId="{B100D21E-E0B6-456C-BB35-D27C0AA171AC}" destId="{48530033-712D-455B-AEAB-DA2EAD71483C}" srcOrd="0" destOrd="0" presId="urn:microsoft.com/office/officeart/2005/8/layout/hierarchy1"/>
    <dgm:cxn modelId="{7639F853-8AE5-45E2-8F59-8DEA2BE8DF98}" type="presParOf" srcId="{48530033-712D-455B-AEAB-DA2EAD71483C}" destId="{FCA30916-C212-4B44-B3D9-96FB75F29013}" srcOrd="0" destOrd="0" presId="urn:microsoft.com/office/officeart/2005/8/layout/hierarchy1"/>
    <dgm:cxn modelId="{04A57940-8D61-41A7-8F9C-BD4EF35C22D8}" type="presParOf" srcId="{48530033-712D-455B-AEAB-DA2EAD71483C}" destId="{9BD6DC19-B837-436A-B713-B437A6E5F217}" srcOrd="1" destOrd="0" presId="urn:microsoft.com/office/officeart/2005/8/layout/hierarchy1"/>
    <dgm:cxn modelId="{DE2DC7DF-EA3B-4D84-B5D1-4948AAB123FB}" type="presParOf" srcId="{B100D21E-E0B6-456C-BB35-D27C0AA171AC}" destId="{058C9D2B-BF3E-4958-B6B2-A292DE88610C}" srcOrd="1" destOrd="0" presId="urn:microsoft.com/office/officeart/2005/8/layout/hierarchy1"/>
    <dgm:cxn modelId="{DE3E23DA-6FB4-46BA-AF71-B9645CBE9E56}" type="presParOf" srcId="{2099D2EF-4508-4CF3-B307-FF38F12AA054}" destId="{F2354464-2A8A-4513-AC13-4303ED9F2591}" srcOrd="4" destOrd="0" presId="urn:microsoft.com/office/officeart/2005/8/layout/hierarchy1"/>
    <dgm:cxn modelId="{38393144-804A-413B-BF28-828022CFAB6B}" type="presParOf" srcId="{2099D2EF-4508-4CF3-B307-FF38F12AA054}" destId="{E7989D50-0A90-4AF8-98CB-852C9B0BD4A3}" srcOrd="5" destOrd="0" presId="urn:microsoft.com/office/officeart/2005/8/layout/hierarchy1"/>
    <dgm:cxn modelId="{9CC24DE9-8D69-490B-A9F2-B2EB6883A10C}" type="presParOf" srcId="{E7989D50-0A90-4AF8-98CB-852C9B0BD4A3}" destId="{F0278309-A2BF-44F3-B098-13F3A3138FFB}" srcOrd="0" destOrd="0" presId="urn:microsoft.com/office/officeart/2005/8/layout/hierarchy1"/>
    <dgm:cxn modelId="{EC9EBE9B-1F1A-4811-A2D2-34213BFBFC48}" type="presParOf" srcId="{F0278309-A2BF-44F3-B098-13F3A3138FFB}" destId="{334EAFF3-1FCF-4235-8977-B2597497D9BA}" srcOrd="0" destOrd="0" presId="urn:microsoft.com/office/officeart/2005/8/layout/hierarchy1"/>
    <dgm:cxn modelId="{EEE6F45C-5B46-4FF1-A208-22D06C0A9275}" type="presParOf" srcId="{F0278309-A2BF-44F3-B098-13F3A3138FFB}" destId="{94D818C7-8390-4214-94E5-6E8CD8EFE994}" srcOrd="1" destOrd="0" presId="urn:microsoft.com/office/officeart/2005/8/layout/hierarchy1"/>
    <dgm:cxn modelId="{B4700D64-687B-40AF-B068-B1D443A9230C}" type="presParOf" srcId="{E7989D50-0A90-4AF8-98CB-852C9B0BD4A3}" destId="{4109ED79-D3A3-49E5-9F57-61EC9469BAA4}" srcOrd="1" destOrd="0" presId="urn:microsoft.com/office/officeart/2005/8/layout/hierarchy1"/>
    <dgm:cxn modelId="{E8CB1589-2359-48DC-B892-B2C0283CB2E2}" type="presParOf" srcId="{2099D2EF-4508-4CF3-B307-FF38F12AA054}" destId="{63A04075-730A-450F-95D2-29A72E7AE35E}" srcOrd="6" destOrd="0" presId="urn:microsoft.com/office/officeart/2005/8/layout/hierarchy1"/>
    <dgm:cxn modelId="{FE9D0753-D2AB-452D-BF69-FA70E0011EEC}" type="presParOf" srcId="{2099D2EF-4508-4CF3-B307-FF38F12AA054}" destId="{F860DB8F-C0A8-4805-81BE-874BD534399E}" srcOrd="7" destOrd="0" presId="urn:microsoft.com/office/officeart/2005/8/layout/hierarchy1"/>
    <dgm:cxn modelId="{6424623E-E0BD-4C83-9B0A-15DF8E43D90E}" type="presParOf" srcId="{F860DB8F-C0A8-4805-81BE-874BD534399E}" destId="{A0328E63-064C-4948-97C9-5ACB038D50EA}" srcOrd="0" destOrd="0" presId="urn:microsoft.com/office/officeart/2005/8/layout/hierarchy1"/>
    <dgm:cxn modelId="{5C21D7D8-FD57-45AB-861E-AE32C119A1B0}" type="presParOf" srcId="{A0328E63-064C-4948-97C9-5ACB038D50EA}" destId="{CBD742AE-962C-488A-A0AE-757816EA479A}" srcOrd="0" destOrd="0" presId="urn:microsoft.com/office/officeart/2005/8/layout/hierarchy1"/>
    <dgm:cxn modelId="{B16D36EE-A73B-492D-8B4B-1BDD09556657}" type="presParOf" srcId="{A0328E63-064C-4948-97C9-5ACB038D50EA}" destId="{B8ED7E3B-A889-4B59-9A1C-958358B709D3}" srcOrd="1" destOrd="0" presId="urn:microsoft.com/office/officeart/2005/8/layout/hierarchy1"/>
    <dgm:cxn modelId="{FD7A0FEF-EAB5-40C7-9E97-872A5DD07A08}" type="presParOf" srcId="{F860DB8F-C0A8-4805-81BE-874BD534399E}" destId="{96DC1221-33D0-45F4-95CA-8E0165328C3E}" srcOrd="1" destOrd="0" presId="urn:microsoft.com/office/officeart/2005/8/layout/hierarchy1"/>
    <dgm:cxn modelId="{E2D4FFE9-28F4-4AE3-A1A7-F0C447D29E3E}" type="presParOf" srcId="{2099D2EF-4508-4CF3-B307-FF38F12AA054}" destId="{F1050007-F8B7-4C90-8100-92EA2CD6CBDB}" srcOrd="8" destOrd="0" presId="urn:microsoft.com/office/officeart/2005/8/layout/hierarchy1"/>
    <dgm:cxn modelId="{D258F3D0-3243-44C5-99C3-78E8F7347235}" type="presParOf" srcId="{2099D2EF-4508-4CF3-B307-FF38F12AA054}" destId="{A4D0D4DF-9DC7-49B3-9CE1-36CF28B76FB6}" srcOrd="9" destOrd="0" presId="urn:microsoft.com/office/officeart/2005/8/layout/hierarchy1"/>
    <dgm:cxn modelId="{2B8DA594-A8FD-40DF-9CE5-439D0323F2D3}" type="presParOf" srcId="{A4D0D4DF-9DC7-49B3-9CE1-36CF28B76FB6}" destId="{E2C6DFFF-B132-49DB-A133-A04BE61409AB}" srcOrd="0" destOrd="0" presId="urn:microsoft.com/office/officeart/2005/8/layout/hierarchy1"/>
    <dgm:cxn modelId="{A71373B9-0F9E-4025-B2FD-87CCB38491BE}" type="presParOf" srcId="{E2C6DFFF-B132-49DB-A133-A04BE61409AB}" destId="{50B73248-38C3-42BF-BAE2-F452C62982AD}" srcOrd="0" destOrd="0" presId="urn:microsoft.com/office/officeart/2005/8/layout/hierarchy1"/>
    <dgm:cxn modelId="{9B99C1BA-05FC-48FA-83C0-41411832A778}" type="presParOf" srcId="{E2C6DFFF-B132-49DB-A133-A04BE61409AB}" destId="{41FF020A-2319-4B26-B6E1-AA2C5552C398}" srcOrd="1" destOrd="0" presId="urn:microsoft.com/office/officeart/2005/8/layout/hierarchy1"/>
    <dgm:cxn modelId="{D2641C7F-8B78-46CE-B8B3-3BBDB593A813}" type="presParOf" srcId="{A4D0D4DF-9DC7-49B3-9CE1-36CF28B76FB6}" destId="{75AC7A97-0D50-4F51-847E-5307534BF8C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9F010F8-F1DA-413B-A391-6BA50DC8102F}" type="doc">
      <dgm:prSet loTypeId="urn:microsoft.com/office/officeart/2005/8/layout/hierarchy2" loCatId="hierarchy" qsTypeId="urn:microsoft.com/office/officeart/2005/8/quickstyle/simple3" qsCatId="simple" csTypeId="urn:microsoft.com/office/officeart/2005/8/colors/colorful1#2" csCatId="colorful" phldr="1"/>
      <dgm:spPr/>
      <dgm:t>
        <a:bodyPr/>
        <a:lstStyle/>
        <a:p>
          <a:endParaRPr lang="ru-RU"/>
        </a:p>
      </dgm:t>
    </dgm:pt>
    <dgm:pt modelId="{46F3DCC4-08CD-456E-9C7C-D0CA15A9563B}">
      <dgm:prSet phldrT="[Текст]"/>
      <dgm:spPr/>
      <dgm:t>
        <a:bodyPr/>
        <a:lstStyle/>
        <a:p>
          <a:r>
            <a:rPr lang="uk-UA" dirty="0" smtClean="0"/>
            <a:t>Складові структури </a:t>
          </a:r>
        </a:p>
        <a:p>
          <a:r>
            <a:rPr lang="uk-UA" dirty="0" err="1" smtClean="0"/>
            <a:t>сайта</a:t>
          </a:r>
          <a:endParaRPr lang="ru-RU" dirty="0"/>
        </a:p>
      </dgm:t>
    </dgm:pt>
    <dgm:pt modelId="{69282A06-B31C-46F9-B769-FEB90DAD76A1}" type="parTrans" cxnId="{A53093A2-708B-4722-847A-6E280D4E0167}">
      <dgm:prSet/>
      <dgm:spPr/>
      <dgm:t>
        <a:bodyPr/>
        <a:lstStyle/>
        <a:p>
          <a:endParaRPr lang="ru-RU"/>
        </a:p>
      </dgm:t>
    </dgm:pt>
    <dgm:pt modelId="{5B4049E4-F44C-4C9F-8F1D-3D04A84F35B5}" type="sibTrans" cxnId="{A53093A2-708B-4722-847A-6E280D4E0167}">
      <dgm:prSet/>
      <dgm:spPr/>
      <dgm:t>
        <a:bodyPr/>
        <a:lstStyle/>
        <a:p>
          <a:endParaRPr lang="ru-RU"/>
        </a:p>
      </dgm:t>
    </dgm:pt>
    <dgm:pt modelId="{6D35F4A2-23DD-4948-BAD8-2FEF9AD83057}">
      <dgm:prSet phldrT="[Текст]"/>
      <dgm:spPr/>
      <dgm:t>
        <a:bodyPr/>
        <a:lstStyle/>
        <a:p>
          <a:r>
            <a:rPr lang="uk-UA" dirty="0" smtClean="0"/>
            <a:t>Структура каталогів</a:t>
          </a:r>
          <a:endParaRPr lang="ru-RU" dirty="0"/>
        </a:p>
      </dgm:t>
    </dgm:pt>
    <dgm:pt modelId="{85C1F80E-0EB1-43D8-8579-56A9550BD824}" type="parTrans" cxnId="{813F659B-9D70-4E74-B5F7-A31F116CE3CC}">
      <dgm:prSet/>
      <dgm:spPr/>
      <dgm:t>
        <a:bodyPr/>
        <a:lstStyle/>
        <a:p>
          <a:endParaRPr lang="ru-RU"/>
        </a:p>
      </dgm:t>
    </dgm:pt>
    <dgm:pt modelId="{614D1A20-AFF5-46A8-BB75-69C50C86A628}" type="sibTrans" cxnId="{813F659B-9D70-4E74-B5F7-A31F116CE3CC}">
      <dgm:prSet/>
      <dgm:spPr/>
      <dgm:t>
        <a:bodyPr/>
        <a:lstStyle/>
        <a:p>
          <a:endParaRPr lang="ru-RU"/>
        </a:p>
      </dgm:t>
    </dgm:pt>
    <dgm:pt modelId="{07AEB1E5-0DEE-4DE8-BC99-B63346E1D220}">
      <dgm:prSet phldrT="[Текст]"/>
      <dgm:spPr/>
      <dgm:t>
        <a:bodyPr/>
        <a:lstStyle/>
        <a:p>
          <a:r>
            <a:rPr lang="uk-UA" dirty="0" smtClean="0"/>
            <a:t>Структура навігації</a:t>
          </a:r>
          <a:endParaRPr lang="ru-RU" dirty="0"/>
        </a:p>
      </dgm:t>
    </dgm:pt>
    <dgm:pt modelId="{1F7EE8A4-7601-4327-9622-C5C3DCDC44DE}" type="parTrans" cxnId="{9C5EB4AE-36F8-47F6-BE29-C76DE6A64A62}">
      <dgm:prSet/>
      <dgm:spPr/>
      <dgm:t>
        <a:bodyPr/>
        <a:lstStyle/>
        <a:p>
          <a:endParaRPr lang="ru-RU"/>
        </a:p>
      </dgm:t>
    </dgm:pt>
    <dgm:pt modelId="{2817C746-7003-41D5-8A7B-50F2B3D921D6}" type="sibTrans" cxnId="{9C5EB4AE-36F8-47F6-BE29-C76DE6A64A62}">
      <dgm:prSet/>
      <dgm:spPr/>
      <dgm:t>
        <a:bodyPr/>
        <a:lstStyle/>
        <a:p>
          <a:endParaRPr lang="ru-RU"/>
        </a:p>
      </dgm:t>
    </dgm:pt>
    <dgm:pt modelId="{F2F03117-44C1-4B15-86D9-4251FBEDDC0D}">
      <dgm:prSet phldrT="[Текст]"/>
      <dgm:spPr/>
      <dgm:t>
        <a:bodyPr/>
        <a:lstStyle/>
        <a:p>
          <a:r>
            <a:rPr lang="uk-UA" dirty="0" smtClean="0"/>
            <a:t>Заставка </a:t>
          </a:r>
        </a:p>
        <a:p>
          <a:r>
            <a:rPr lang="uk-UA" dirty="0" err="1" smtClean="0"/>
            <a:t>сайта</a:t>
          </a:r>
          <a:endParaRPr lang="ru-RU" dirty="0"/>
        </a:p>
      </dgm:t>
    </dgm:pt>
    <dgm:pt modelId="{64FC5C8F-87F4-44B6-B93A-458ECDEC35EB}" type="parTrans" cxnId="{FA60E4EE-D6B4-4BAC-8DE8-7FF1F47F747C}">
      <dgm:prSet/>
      <dgm:spPr/>
      <dgm:t>
        <a:bodyPr/>
        <a:lstStyle/>
        <a:p>
          <a:endParaRPr lang="ru-RU"/>
        </a:p>
      </dgm:t>
    </dgm:pt>
    <dgm:pt modelId="{74FA0AB8-0655-4827-9368-30AB9DB80E39}" type="sibTrans" cxnId="{FA60E4EE-D6B4-4BAC-8DE8-7FF1F47F747C}">
      <dgm:prSet/>
      <dgm:spPr/>
      <dgm:t>
        <a:bodyPr/>
        <a:lstStyle/>
        <a:p>
          <a:endParaRPr lang="ru-RU"/>
        </a:p>
      </dgm:t>
    </dgm:pt>
    <dgm:pt modelId="{F9BB08BB-26A8-47F9-B193-50B700D9C15A}" type="pres">
      <dgm:prSet presAssocID="{B9F010F8-F1DA-413B-A391-6BA50DC8102F}" presName="diagram" presStyleCnt="0">
        <dgm:presLayoutVars>
          <dgm:chPref val="1"/>
          <dgm:dir/>
          <dgm:animOne val="branch"/>
          <dgm:animLvl val="lvl"/>
          <dgm:resizeHandles val="exact"/>
        </dgm:presLayoutVars>
      </dgm:prSet>
      <dgm:spPr/>
      <dgm:t>
        <a:bodyPr/>
        <a:lstStyle/>
        <a:p>
          <a:endParaRPr lang="ru-RU"/>
        </a:p>
      </dgm:t>
    </dgm:pt>
    <dgm:pt modelId="{5193238A-76F7-47F8-8038-9C151EB8DE9B}" type="pres">
      <dgm:prSet presAssocID="{46F3DCC4-08CD-456E-9C7C-D0CA15A9563B}" presName="root1" presStyleCnt="0"/>
      <dgm:spPr/>
    </dgm:pt>
    <dgm:pt modelId="{40C223B7-AB3C-4A27-B765-B13AB6A5AFC5}" type="pres">
      <dgm:prSet presAssocID="{46F3DCC4-08CD-456E-9C7C-D0CA15A9563B}" presName="LevelOneTextNode" presStyleLbl="node0" presStyleIdx="0" presStyleCnt="1" custScaleX="140553">
        <dgm:presLayoutVars>
          <dgm:chPref val="3"/>
        </dgm:presLayoutVars>
      </dgm:prSet>
      <dgm:spPr/>
      <dgm:t>
        <a:bodyPr/>
        <a:lstStyle/>
        <a:p>
          <a:endParaRPr lang="ru-RU"/>
        </a:p>
      </dgm:t>
    </dgm:pt>
    <dgm:pt modelId="{5C2D31CE-10F1-4D29-B5C1-F43DE32EE079}" type="pres">
      <dgm:prSet presAssocID="{46F3DCC4-08CD-456E-9C7C-D0CA15A9563B}" presName="level2hierChild" presStyleCnt="0"/>
      <dgm:spPr/>
    </dgm:pt>
    <dgm:pt modelId="{5EC6F01D-4FBB-4EE7-B336-E4C51D96E52B}" type="pres">
      <dgm:prSet presAssocID="{85C1F80E-0EB1-43D8-8579-56A9550BD824}" presName="conn2-1" presStyleLbl="parChTrans1D2" presStyleIdx="0" presStyleCnt="3"/>
      <dgm:spPr/>
      <dgm:t>
        <a:bodyPr/>
        <a:lstStyle/>
        <a:p>
          <a:endParaRPr lang="ru-RU"/>
        </a:p>
      </dgm:t>
    </dgm:pt>
    <dgm:pt modelId="{B860DEEC-A1AB-41A1-9D4C-31F80E85463A}" type="pres">
      <dgm:prSet presAssocID="{85C1F80E-0EB1-43D8-8579-56A9550BD824}" presName="connTx" presStyleLbl="parChTrans1D2" presStyleIdx="0" presStyleCnt="3"/>
      <dgm:spPr/>
      <dgm:t>
        <a:bodyPr/>
        <a:lstStyle/>
        <a:p>
          <a:endParaRPr lang="ru-RU"/>
        </a:p>
      </dgm:t>
    </dgm:pt>
    <dgm:pt modelId="{8BFE6AD5-0C7A-457B-9F5A-4C62774273B1}" type="pres">
      <dgm:prSet presAssocID="{6D35F4A2-23DD-4948-BAD8-2FEF9AD83057}" presName="root2" presStyleCnt="0"/>
      <dgm:spPr/>
    </dgm:pt>
    <dgm:pt modelId="{4F1AD9C3-AB41-4DE5-9531-C92AA7A2BAAE}" type="pres">
      <dgm:prSet presAssocID="{6D35F4A2-23DD-4948-BAD8-2FEF9AD83057}" presName="LevelTwoTextNode" presStyleLbl="node2" presStyleIdx="0" presStyleCnt="3">
        <dgm:presLayoutVars>
          <dgm:chPref val="3"/>
        </dgm:presLayoutVars>
      </dgm:prSet>
      <dgm:spPr/>
      <dgm:t>
        <a:bodyPr/>
        <a:lstStyle/>
        <a:p>
          <a:endParaRPr lang="ru-RU"/>
        </a:p>
      </dgm:t>
    </dgm:pt>
    <dgm:pt modelId="{6229D524-EB82-4BE8-8657-83B09201D0BA}" type="pres">
      <dgm:prSet presAssocID="{6D35F4A2-23DD-4948-BAD8-2FEF9AD83057}" presName="level3hierChild" presStyleCnt="0"/>
      <dgm:spPr/>
    </dgm:pt>
    <dgm:pt modelId="{71BC1A7E-4FF6-4A44-B84D-5F443B77D3A1}" type="pres">
      <dgm:prSet presAssocID="{1F7EE8A4-7601-4327-9622-C5C3DCDC44DE}" presName="conn2-1" presStyleLbl="parChTrans1D2" presStyleIdx="1" presStyleCnt="3"/>
      <dgm:spPr/>
      <dgm:t>
        <a:bodyPr/>
        <a:lstStyle/>
        <a:p>
          <a:endParaRPr lang="ru-RU"/>
        </a:p>
      </dgm:t>
    </dgm:pt>
    <dgm:pt modelId="{6B7E60B9-FD76-4E32-ADE7-F0517C51A49E}" type="pres">
      <dgm:prSet presAssocID="{1F7EE8A4-7601-4327-9622-C5C3DCDC44DE}" presName="connTx" presStyleLbl="parChTrans1D2" presStyleIdx="1" presStyleCnt="3"/>
      <dgm:spPr/>
      <dgm:t>
        <a:bodyPr/>
        <a:lstStyle/>
        <a:p>
          <a:endParaRPr lang="ru-RU"/>
        </a:p>
      </dgm:t>
    </dgm:pt>
    <dgm:pt modelId="{03D67F77-AA82-4F86-A0EC-081011E0029E}" type="pres">
      <dgm:prSet presAssocID="{07AEB1E5-0DEE-4DE8-BC99-B63346E1D220}" presName="root2" presStyleCnt="0"/>
      <dgm:spPr/>
    </dgm:pt>
    <dgm:pt modelId="{277A5AAA-3E9F-4B94-B876-8100739FE481}" type="pres">
      <dgm:prSet presAssocID="{07AEB1E5-0DEE-4DE8-BC99-B63346E1D220}" presName="LevelTwoTextNode" presStyleLbl="node2" presStyleIdx="1" presStyleCnt="3">
        <dgm:presLayoutVars>
          <dgm:chPref val="3"/>
        </dgm:presLayoutVars>
      </dgm:prSet>
      <dgm:spPr/>
      <dgm:t>
        <a:bodyPr/>
        <a:lstStyle/>
        <a:p>
          <a:endParaRPr lang="ru-RU"/>
        </a:p>
      </dgm:t>
    </dgm:pt>
    <dgm:pt modelId="{358C1B7B-64A0-417B-8F53-07AEA451866D}" type="pres">
      <dgm:prSet presAssocID="{07AEB1E5-0DEE-4DE8-BC99-B63346E1D220}" presName="level3hierChild" presStyleCnt="0"/>
      <dgm:spPr/>
    </dgm:pt>
    <dgm:pt modelId="{F49944C2-EDE8-469B-B900-B4722E542A86}" type="pres">
      <dgm:prSet presAssocID="{64FC5C8F-87F4-44B6-B93A-458ECDEC35EB}" presName="conn2-1" presStyleLbl="parChTrans1D2" presStyleIdx="2" presStyleCnt="3"/>
      <dgm:spPr/>
      <dgm:t>
        <a:bodyPr/>
        <a:lstStyle/>
        <a:p>
          <a:endParaRPr lang="ru-RU"/>
        </a:p>
      </dgm:t>
    </dgm:pt>
    <dgm:pt modelId="{1BE53B8B-E543-4F3A-B771-EA3F1B4D2661}" type="pres">
      <dgm:prSet presAssocID="{64FC5C8F-87F4-44B6-B93A-458ECDEC35EB}" presName="connTx" presStyleLbl="parChTrans1D2" presStyleIdx="2" presStyleCnt="3"/>
      <dgm:spPr/>
      <dgm:t>
        <a:bodyPr/>
        <a:lstStyle/>
        <a:p>
          <a:endParaRPr lang="ru-RU"/>
        </a:p>
      </dgm:t>
    </dgm:pt>
    <dgm:pt modelId="{F27E744B-88D5-4BC2-8E30-74173D710D49}" type="pres">
      <dgm:prSet presAssocID="{F2F03117-44C1-4B15-86D9-4251FBEDDC0D}" presName="root2" presStyleCnt="0"/>
      <dgm:spPr/>
    </dgm:pt>
    <dgm:pt modelId="{72BFA760-4C5C-4078-ACB7-39C4A712ED6B}" type="pres">
      <dgm:prSet presAssocID="{F2F03117-44C1-4B15-86D9-4251FBEDDC0D}" presName="LevelTwoTextNode" presStyleLbl="node2" presStyleIdx="2" presStyleCnt="3">
        <dgm:presLayoutVars>
          <dgm:chPref val="3"/>
        </dgm:presLayoutVars>
      </dgm:prSet>
      <dgm:spPr/>
      <dgm:t>
        <a:bodyPr/>
        <a:lstStyle/>
        <a:p>
          <a:endParaRPr lang="ru-RU"/>
        </a:p>
      </dgm:t>
    </dgm:pt>
    <dgm:pt modelId="{9683BB85-B35D-4A94-98B0-6D9EC001BA46}" type="pres">
      <dgm:prSet presAssocID="{F2F03117-44C1-4B15-86D9-4251FBEDDC0D}" presName="level3hierChild" presStyleCnt="0"/>
      <dgm:spPr/>
    </dgm:pt>
  </dgm:ptLst>
  <dgm:cxnLst>
    <dgm:cxn modelId="{CE4936D9-3194-4ACB-94DE-B10ADBC6CEC2}" type="presOf" srcId="{B9F010F8-F1DA-413B-A391-6BA50DC8102F}" destId="{F9BB08BB-26A8-47F9-B193-50B700D9C15A}" srcOrd="0" destOrd="0" presId="urn:microsoft.com/office/officeart/2005/8/layout/hierarchy2"/>
    <dgm:cxn modelId="{D1F79880-9966-44BD-9201-9B015796686F}" type="presOf" srcId="{64FC5C8F-87F4-44B6-B93A-458ECDEC35EB}" destId="{F49944C2-EDE8-469B-B900-B4722E542A86}" srcOrd="0" destOrd="0" presId="urn:microsoft.com/office/officeart/2005/8/layout/hierarchy2"/>
    <dgm:cxn modelId="{B8DCB9BE-F7AE-4B1C-B553-CBB395D75B08}" type="presOf" srcId="{1F7EE8A4-7601-4327-9622-C5C3DCDC44DE}" destId="{71BC1A7E-4FF6-4A44-B84D-5F443B77D3A1}" srcOrd="0" destOrd="0" presId="urn:microsoft.com/office/officeart/2005/8/layout/hierarchy2"/>
    <dgm:cxn modelId="{D4194614-17B0-4016-AB90-E7BD3A2BF03F}" type="presOf" srcId="{F2F03117-44C1-4B15-86D9-4251FBEDDC0D}" destId="{72BFA760-4C5C-4078-ACB7-39C4A712ED6B}" srcOrd="0" destOrd="0" presId="urn:microsoft.com/office/officeart/2005/8/layout/hierarchy2"/>
    <dgm:cxn modelId="{7303DFC7-2339-4ECB-A2FB-09D371226E48}" type="presOf" srcId="{85C1F80E-0EB1-43D8-8579-56A9550BD824}" destId="{5EC6F01D-4FBB-4EE7-B336-E4C51D96E52B}" srcOrd="0" destOrd="0" presId="urn:microsoft.com/office/officeart/2005/8/layout/hierarchy2"/>
    <dgm:cxn modelId="{1CC3AEBC-61E3-437D-ACFD-18BED465F478}" type="presOf" srcId="{64FC5C8F-87F4-44B6-B93A-458ECDEC35EB}" destId="{1BE53B8B-E543-4F3A-B771-EA3F1B4D2661}" srcOrd="1" destOrd="0" presId="urn:microsoft.com/office/officeart/2005/8/layout/hierarchy2"/>
    <dgm:cxn modelId="{FA60E4EE-D6B4-4BAC-8DE8-7FF1F47F747C}" srcId="{46F3DCC4-08CD-456E-9C7C-D0CA15A9563B}" destId="{F2F03117-44C1-4B15-86D9-4251FBEDDC0D}" srcOrd="2" destOrd="0" parTransId="{64FC5C8F-87F4-44B6-B93A-458ECDEC35EB}" sibTransId="{74FA0AB8-0655-4827-9368-30AB9DB80E39}"/>
    <dgm:cxn modelId="{A1674120-6C0D-4E5F-83C0-E596E51F1CF5}" type="presOf" srcId="{07AEB1E5-0DEE-4DE8-BC99-B63346E1D220}" destId="{277A5AAA-3E9F-4B94-B876-8100739FE481}" srcOrd="0" destOrd="0" presId="urn:microsoft.com/office/officeart/2005/8/layout/hierarchy2"/>
    <dgm:cxn modelId="{9C5EB4AE-36F8-47F6-BE29-C76DE6A64A62}" srcId="{46F3DCC4-08CD-456E-9C7C-D0CA15A9563B}" destId="{07AEB1E5-0DEE-4DE8-BC99-B63346E1D220}" srcOrd="1" destOrd="0" parTransId="{1F7EE8A4-7601-4327-9622-C5C3DCDC44DE}" sibTransId="{2817C746-7003-41D5-8A7B-50F2B3D921D6}"/>
    <dgm:cxn modelId="{A2117743-0DFE-4BED-9CEE-083628B77DD0}" type="presOf" srcId="{85C1F80E-0EB1-43D8-8579-56A9550BD824}" destId="{B860DEEC-A1AB-41A1-9D4C-31F80E85463A}" srcOrd="1" destOrd="0" presId="urn:microsoft.com/office/officeart/2005/8/layout/hierarchy2"/>
    <dgm:cxn modelId="{E5166FB5-BAE9-43B4-B23A-571EAA20FAA4}" type="presOf" srcId="{46F3DCC4-08CD-456E-9C7C-D0CA15A9563B}" destId="{40C223B7-AB3C-4A27-B765-B13AB6A5AFC5}" srcOrd="0" destOrd="0" presId="urn:microsoft.com/office/officeart/2005/8/layout/hierarchy2"/>
    <dgm:cxn modelId="{A53093A2-708B-4722-847A-6E280D4E0167}" srcId="{B9F010F8-F1DA-413B-A391-6BA50DC8102F}" destId="{46F3DCC4-08CD-456E-9C7C-D0CA15A9563B}" srcOrd="0" destOrd="0" parTransId="{69282A06-B31C-46F9-B769-FEB90DAD76A1}" sibTransId="{5B4049E4-F44C-4C9F-8F1D-3D04A84F35B5}"/>
    <dgm:cxn modelId="{9D3E2F65-7855-4CED-A825-9B457CB719FB}" type="presOf" srcId="{6D35F4A2-23DD-4948-BAD8-2FEF9AD83057}" destId="{4F1AD9C3-AB41-4DE5-9531-C92AA7A2BAAE}" srcOrd="0" destOrd="0" presId="urn:microsoft.com/office/officeart/2005/8/layout/hierarchy2"/>
    <dgm:cxn modelId="{7D5639C7-4CF1-4720-988F-185C9F81953A}" type="presOf" srcId="{1F7EE8A4-7601-4327-9622-C5C3DCDC44DE}" destId="{6B7E60B9-FD76-4E32-ADE7-F0517C51A49E}" srcOrd="1" destOrd="0" presId="urn:microsoft.com/office/officeart/2005/8/layout/hierarchy2"/>
    <dgm:cxn modelId="{813F659B-9D70-4E74-B5F7-A31F116CE3CC}" srcId="{46F3DCC4-08CD-456E-9C7C-D0CA15A9563B}" destId="{6D35F4A2-23DD-4948-BAD8-2FEF9AD83057}" srcOrd="0" destOrd="0" parTransId="{85C1F80E-0EB1-43D8-8579-56A9550BD824}" sibTransId="{614D1A20-AFF5-46A8-BB75-69C50C86A628}"/>
    <dgm:cxn modelId="{830F2C9B-8B9F-4B88-BE3C-998C9190422D}" type="presParOf" srcId="{F9BB08BB-26A8-47F9-B193-50B700D9C15A}" destId="{5193238A-76F7-47F8-8038-9C151EB8DE9B}" srcOrd="0" destOrd="0" presId="urn:microsoft.com/office/officeart/2005/8/layout/hierarchy2"/>
    <dgm:cxn modelId="{6DD7D74D-A138-4092-B4E6-9313A1CF904E}" type="presParOf" srcId="{5193238A-76F7-47F8-8038-9C151EB8DE9B}" destId="{40C223B7-AB3C-4A27-B765-B13AB6A5AFC5}" srcOrd="0" destOrd="0" presId="urn:microsoft.com/office/officeart/2005/8/layout/hierarchy2"/>
    <dgm:cxn modelId="{426A2756-7D6B-45DA-BABC-63DD0D81D10D}" type="presParOf" srcId="{5193238A-76F7-47F8-8038-9C151EB8DE9B}" destId="{5C2D31CE-10F1-4D29-B5C1-F43DE32EE079}" srcOrd="1" destOrd="0" presId="urn:microsoft.com/office/officeart/2005/8/layout/hierarchy2"/>
    <dgm:cxn modelId="{6A6DF401-159A-400C-A653-03929166D784}" type="presParOf" srcId="{5C2D31CE-10F1-4D29-B5C1-F43DE32EE079}" destId="{5EC6F01D-4FBB-4EE7-B336-E4C51D96E52B}" srcOrd="0" destOrd="0" presId="urn:microsoft.com/office/officeart/2005/8/layout/hierarchy2"/>
    <dgm:cxn modelId="{45752991-E05A-462D-8940-945109B93E40}" type="presParOf" srcId="{5EC6F01D-4FBB-4EE7-B336-E4C51D96E52B}" destId="{B860DEEC-A1AB-41A1-9D4C-31F80E85463A}" srcOrd="0" destOrd="0" presId="urn:microsoft.com/office/officeart/2005/8/layout/hierarchy2"/>
    <dgm:cxn modelId="{E4A2A902-25C8-4F95-9DDB-128807B862FB}" type="presParOf" srcId="{5C2D31CE-10F1-4D29-B5C1-F43DE32EE079}" destId="{8BFE6AD5-0C7A-457B-9F5A-4C62774273B1}" srcOrd="1" destOrd="0" presId="urn:microsoft.com/office/officeart/2005/8/layout/hierarchy2"/>
    <dgm:cxn modelId="{A5D63440-E854-431C-AA8F-0291E8259262}" type="presParOf" srcId="{8BFE6AD5-0C7A-457B-9F5A-4C62774273B1}" destId="{4F1AD9C3-AB41-4DE5-9531-C92AA7A2BAAE}" srcOrd="0" destOrd="0" presId="urn:microsoft.com/office/officeart/2005/8/layout/hierarchy2"/>
    <dgm:cxn modelId="{8E79C1E3-3EA0-4091-BB86-FBDD5A9AB50D}" type="presParOf" srcId="{8BFE6AD5-0C7A-457B-9F5A-4C62774273B1}" destId="{6229D524-EB82-4BE8-8657-83B09201D0BA}" srcOrd="1" destOrd="0" presId="urn:microsoft.com/office/officeart/2005/8/layout/hierarchy2"/>
    <dgm:cxn modelId="{932EB8DF-6913-4638-9D29-A37E2CABB7C8}" type="presParOf" srcId="{5C2D31CE-10F1-4D29-B5C1-F43DE32EE079}" destId="{71BC1A7E-4FF6-4A44-B84D-5F443B77D3A1}" srcOrd="2" destOrd="0" presId="urn:microsoft.com/office/officeart/2005/8/layout/hierarchy2"/>
    <dgm:cxn modelId="{08C8511D-B71B-46B5-9593-B45D9E504A62}" type="presParOf" srcId="{71BC1A7E-4FF6-4A44-B84D-5F443B77D3A1}" destId="{6B7E60B9-FD76-4E32-ADE7-F0517C51A49E}" srcOrd="0" destOrd="0" presId="urn:microsoft.com/office/officeart/2005/8/layout/hierarchy2"/>
    <dgm:cxn modelId="{D1F1A3B2-9841-4130-9705-71D858F9D836}" type="presParOf" srcId="{5C2D31CE-10F1-4D29-B5C1-F43DE32EE079}" destId="{03D67F77-AA82-4F86-A0EC-081011E0029E}" srcOrd="3" destOrd="0" presId="urn:microsoft.com/office/officeart/2005/8/layout/hierarchy2"/>
    <dgm:cxn modelId="{5883F319-6995-4DA8-BE54-9BF5489E302E}" type="presParOf" srcId="{03D67F77-AA82-4F86-A0EC-081011E0029E}" destId="{277A5AAA-3E9F-4B94-B876-8100739FE481}" srcOrd="0" destOrd="0" presId="urn:microsoft.com/office/officeart/2005/8/layout/hierarchy2"/>
    <dgm:cxn modelId="{0459D46D-2FCA-4F4C-A9E1-E49C593E2CE3}" type="presParOf" srcId="{03D67F77-AA82-4F86-A0EC-081011E0029E}" destId="{358C1B7B-64A0-417B-8F53-07AEA451866D}" srcOrd="1" destOrd="0" presId="urn:microsoft.com/office/officeart/2005/8/layout/hierarchy2"/>
    <dgm:cxn modelId="{7908EA47-276D-405A-A7EF-5328F2561B7C}" type="presParOf" srcId="{5C2D31CE-10F1-4D29-B5C1-F43DE32EE079}" destId="{F49944C2-EDE8-469B-B900-B4722E542A86}" srcOrd="4" destOrd="0" presId="urn:microsoft.com/office/officeart/2005/8/layout/hierarchy2"/>
    <dgm:cxn modelId="{A23E8767-E717-46F7-BED4-AB317F5372CF}" type="presParOf" srcId="{F49944C2-EDE8-469B-B900-B4722E542A86}" destId="{1BE53B8B-E543-4F3A-B771-EA3F1B4D2661}" srcOrd="0" destOrd="0" presId="urn:microsoft.com/office/officeart/2005/8/layout/hierarchy2"/>
    <dgm:cxn modelId="{FE4DAA90-990C-49BE-A514-ABA6ACCC3CA2}" type="presParOf" srcId="{5C2D31CE-10F1-4D29-B5C1-F43DE32EE079}" destId="{F27E744B-88D5-4BC2-8E30-74173D710D49}" srcOrd="5" destOrd="0" presId="urn:microsoft.com/office/officeart/2005/8/layout/hierarchy2"/>
    <dgm:cxn modelId="{422C3E85-80F7-4BBC-A9D6-28B0F0AC8AF6}" type="presParOf" srcId="{F27E744B-88D5-4BC2-8E30-74173D710D49}" destId="{72BFA760-4C5C-4078-ACB7-39C4A712ED6B}" srcOrd="0" destOrd="0" presId="urn:microsoft.com/office/officeart/2005/8/layout/hierarchy2"/>
    <dgm:cxn modelId="{5FC0A1DB-A878-46E0-8404-44F89FB6338E}" type="presParOf" srcId="{F27E744B-88D5-4BC2-8E30-74173D710D49}" destId="{9683BB85-B35D-4A94-98B0-6D9EC001BA46}"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2B3BAA5-F959-4BEA-AE83-C93F95ED062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3F682872-95A9-4DD1-B512-143812E24FE4}">
      <dgm:prSet phldrT="[Текст]"/>
      <dgm:spPr/>
      <dgm:t>
        <a:bodyPr/>
        <a:lstStyle/>
        <a:p>
          <a:r>
            <a:rPr lang="uk-UA" dirty="0" smtClean="0"/>
            <a:t>Внутрішня</a:t>
          </a:r>
          <a:endParaRPr lang="ru-RU" dirty="0"/>
        </a:p>
      </dgm:t>
    </dgm:pt>
    <dgm:pt modelId="{35B18CB5-1B4B-4757-BACD-9BA17EE63039}" type="parTrans" cxnId="{4E5E4B92-D747-47E2-A25F-5EFDF9FC8DA0}">
      <dgm:prSet/>
      <dgm:spPr/>
      <dgm:t>
        <a:bodyPr/>
        <a:lstStyle/>
        <a:p>
          <a:endParaRPr lang="ru-RU"/>
        </a:p>
      </dgm:t>
    </dgm:pt>
    <dgm:pt modelId="{B0E39936-FEED-4D8C-BEC3-5D5AC0D2F339}" type="sibTrans" cxnId="{4E5E4B92-D747-47E2-A25F-5EFDF9FC8DA0}">
      <dgm:prSet/>
      <dgm:spPr/>
      <dgm:t>
        <a:bodyPr/>
        <a:lstStyle/>
        <a:p>
          <a:endParaRPr lang="ru-RU"/>
        </a:p>
      </dgm:t>
    </dgm:pt>
    <dgm:pt modelId="{C730BB22-6798-4868-9EBE-BA8686F6821A}">
      <dgm:prSet phldrT="[Текст]"/>
      <dgm:spPr/>
      <dgm:t>
        <a:bodyPr/>
        <a:lstStyle/>
        <a:p>
          <a:r>
            <a:rPr lang="uk-UA" dirty="0" smtClean="0"/>
            <a:t>Дозволяє всі необхідні дані розмістити зручно та доступно в розділах та підрозділах</a:t>
          </a:r>
          <a:endParaRPr lang="ru-RU" dirty="0"/>
        </a:p>
      </dgm:t>
    </dgm:pt>
    <dgm:pt modelId="{FABD883A-FC4B-47FC-AC32-AD10217D0F3B}" type="parTrans" cxnId="{6E0EBBA5-4570-4135-8261-79E3DB737EE5}">
      <dgm:prSet/>
      <dgm:spPr/>
      <dgm:t>
        <a:bodyPr/>
        <a:lstStyle/>
        <a:p>
          <a:endParaRPr lang="ru-RU"/>
        </a:p>
      </dgm:t>
    </dgm:pt>
    <dgm:pt modelId="{89A5B345-CF6B-41BE-892D-A31D44C90BAE}" type="sibTrans" cxnId="{6E0EBBA5-4570-4135-8261-79E3DB737EE5}">
      <dgm:prSet/>
      <dgm:spPr/>
      <dgm:t>
        <a:bodyPr/>
        <a:lstStyle/>
        <a:p>
          <a:endParaRPr lang="ru-RU"/>
        </a:p>
      </dgm:t>
    </dgm:pt>
    <dgm:pt modelId="{07AC635A-1D0E-4343-9B55-41C654469EA2}">
      <dgm:prSet phldrT="[Текст]"/>
      <dgm:spPr/>
      <dgm:t>
        <a:bodyPr/>
        <a:lstStyle/>
        <a:p>
          <a:r>
            <a:rPr lang="uk-UA" dirty="0" smtClean="0"/>
            <a:t>Зовнішня</a:t>
          </a:r>
          <a:endParaRPr lang="ru-RU" dirty="0"/>
        </a:p>
      </dgm:t>
    </dgm:pt>
    <dgm:pt modelId="{D5DE3D62-BBC1-487F-BE18-41B081E67A8D}" type="parTrans" cxnId="{224EADBB-A06B-4465-B5BF-412D05C7224D}">
      <dgm:prSet/>
      <dgm:spPr/>
      <dgm:t>
        <a:bodyPr/>
        <a:lstStyle/>
        <a:p>
          <a:endParaRPr lang="ru-RU"/>
        </a:p>
      </dgm:t>
    </dgm:pt>
    <dgm:pt modelId="{F50B2A92-1C8A-4C06-9F51-CF5FC7DAAB28}" type="sibTrans" cxnId="{224EADBB-A06B-4465-B5BF-412D05C7224D}">
      <dgm:prSet/>
      <dgm:spPr/>
      <dgm:t>
        <a:bodyPr/>
        <a:lstStyle/>
        <a:p>
          <a:endParaRPr lang="ru-RU"/>
        </a:p>
      </dgm:t>
    </dgm:pt>
    <dgm:pt modelId="{4FFBE967-AF9F-4EED-9DAE-4D65C7537E5C}">
      <dgm:prSet phldrT="[Текст]"/>
      <dgm:spPr/>
      <dgm:t>
        <a:bodyPr/>
        <a:lstStyle/>
        <a:p>
          <a:r>
            <a:rPr lang="uk-UA" dirty="0" smtClean="0"/>
            <a:t>Визначає спосіб розміщення відомостей на сторінці при виборі кожного пункту меню, відповідає дизайну сайту</a:t>
          </a:r>
          <a:endParaRPr lang="ru-RU" dirty="0"/>
        </a:p>
      </dgm:t>
    </dgm:pt>
    <dgm:pt modelId="{9647CCFD-5914-4A61-904E-A232CE13DA75}" type="parTrans" cxnId="{3C643432-FACD-4B82-8D58-831CF8C59BFF}">
      <dgm:prSet/>
      <dgm:spPr/>
      <dgm:t>
        <a:bodyPr/>
        <a:lstStyle/>
        <a:p>
          <a:endParaRPr lang="ru-RU"/>
        </a:p>
      </dgm:t>
    </dgm:pt>
    <dgm:pt modelId="{0713C079-A910-43B7-993A-68F11688196F}" type="sibTrans" cxnId="{3C643432-FACD-4B82-8D58-831CF8C59BFF}">
      <dgm:prSet/>
      <dgm:spPr/>
      <dgm:t>
        <a:bodyPr/>
        <a:lstStyle/>
        <a:p>
          <a:endParaRPr lang="ru-RU"/>
        </a:p>
      </dgm:t>
    </dgm:pt>
    <dgm:pt modelId="{DBD94245-0FDE-4228-AC2E-FF642397523A}" type="pres">
      <dgm:prSet presAssocID="{62B3BAA5-F959-4BEA-AE83-C93F95ED0624}" presName="Name0" presStyleCnt="0">
        <dgm:presLayoutVars>
          <dgm:dir/>
          <dgm:animLvl val="lvl"/>
          <dgm:resizeHandles val="exact"/>
        </dgm:presLayoutVars>
      </dgm:prSet>
      <dgm:spPr/>
      <dgm:t>
        <a:bodyPr/>
        <a:lstStyle/>
        <a:p>
          <a:endParaRPr lang="ru-RU"/>
        </a:p>
      </dgm:t>
    </dgm:pt>
    <dgm:pt modelId="{7353682F-38CC-4988-909A-9730B327DA78}" type="pres">
      <dgm:prSet presAssocID="{3F682872-95A9-4DD1-B512-143812E24FE4}" presName="linNode" presStyleCnt="0"/>
      <dgm:spPr/>
    </dgm:pt>
    <dgm:pt modelId="{D475EC47-DED7-4654-B07F-47E81BD45297}" type="pres">
      <dgm:prSet presAssocID="{3F682872-95A9-4DD1-B512-143812E24FE4}" presName="parentText" presStyleLbl="node1" presStyleIdx="0" presStyleCnt="2">
        <dgm:presLayoutVars>
          <dgm:chMax val="1"/>
          <dgm:bulletEnabled val="1"/>
        </dgm:presLayoutVars>
      </dgm:prSet>
      <dgm:spPr/>
      <dgm:t>
        <a:bodyPr/>
        <a:lstStyle/>
        <a:p>
          <a:endParaRPr lang="ru-RU"/>
        </a:p>
      </dgm:t>
    </dgm:pt>
    <dgm:pt modelId="{DA0A5216-863A-4D8F-BA08-B3632F96559D}" type="pres">
      <dgm:prSet presAssocID="{3F682872-95A9-4DD1-B512-143812E24FE4}" presName="descendantText" presStyleLbl="alignAccFollowNode1" presStyleIdx="0" presStyleCnt="2">
        <dgm:presLayoutVars>
          <dgm:bulletEnabled val="1"/>
        </dgm:presLayoutVars>
      </dgm:prSet>
      <dgm:spPr/>
      <dgm:t>
        <a:bodyPr/>
        <a:lstStyle/>
        <a:p>
          <a:endParaRPr lang="ru-RU"/>
        </a:p>
      </dgm:t>
    </dgm:pt>
    <dgm:pt modelId="{031E0DDF-2538-47AE-9547-C92DD8456AFC}" type="pres">
      <dgm:prSet presAssocID="{B0E39936-FEED-4D8C-BEC3-5D5AC0D2F339}" presName="sp" presStyleCnt="0"/>
      <dgm:spPr/>
    </dgm:pt>
    <dgm:pt modelId="{162CF1F1-0405-4C37-A1CA-2F2685BE268C}" type="pres">
      <dgm:prSet presAssocID="{07AC635A-1D0E-4343-9B55-41C654469EA2}" presName="linNode" presStyleCnt="0"/>
      <dgm:spPr/>
    </dgm:pt>
    <dgm:pt modelId="{1AF81844-27FF-4880-B96D-80DDD52E3C16}" type="pres">
      <dgm:prSet presAssocID="{07AC635A-1D0E-4343-9B55-41C654469EA2}" presName="parentText" presStyleLbl="node1" presStyleIdx="1" presStyleCnt="2">
        <dgm:presLayoutVars>
          <dgm:chMax val="1"/>
          <dgm:bulletEnabled val="1"/>
        </dgm:presLayoutVars>
      </dgm:prSet>
      <dgm:spPr/>
      <dgm:t>
        <a:bodyPr/>
        <a:lstStyle/>
        <a:p>
          <a:endParaRPr lang="ru-RU"/>
        </a:p>
      </dgm:t>
    </dgm:pt>
    <dgm:pt modelId="{CA0FAA4D-5AA9-4D63-BF04-45371BACB8A7}" type="pres">
      <dgm:prSet presAssocID="{07AC635A-1D0E-4343-9B55-41C654469EA2}" presName="descendantText" presStyleLbl="alignAccFollowNode1" presStyleIdx="1" presStyleCnt="2">
        <dgm:presLayoutVars>
          <dgm:bulletEnabled val="1"/>
        </dgm:presLayoutVars>
      </dgm:prSet>
      <dgm:spPr/>
      <dgm:t>
        <a:bodyPr/>
        <a:lstStyle/>
        <a:p>
          <a:endParaRPr lang="ru-RU"/>
        </a:p>
      </dgm:t>
    </dgm:pt>
  </dgm:ptLst>
  <dgm:cxnLst>
    <dgm:cxn modelId="{AE9BCF3E-713F-4EE4-9FF3-382C7EB5AB33}" type="presOf" srcId="{62B3BAA5-F959-4BEA-AE83-C93F95ED0624}" destId="{DBD94245-0FDE-4228-AC2E-FF642397523A}" srcOrd="0" destOrd="0" presId="urn:microsoft.com/office/officeart/2005/8/layout/vList5"/>
    <dgm:cxn modelId="{AED71B0F-F26F-4873-A9AF-881FC9746EDB}" type="presOf" srcId="{3F682872-95A9-4DD1-B512-143812E24FE4}" destId="{D475EC47-DED7-4654-B07F-47E81BD45297}" srcOrd="0" destOrd="0" presId="urn:microsoft.com/office/officeart/2005/8/layout/vList5"/>
    <dgm:cxn modelId="{AD4067BF-D1DF-4D7A-9DC0-5296AC426E56}" type="presOf" srcId="{C730BB22-6798-4868-9EBE-BA8686F6821A}" destId="{DA0A5216-863A-4D8F-BA08-B3632F96559D}" srcOrd="0" destOrd="0" presId="urn:microsoft.com/office/officeart/2005/8/layout/vList5"/>
    <dgm:cxn modelId="{224EADBB-A06B-4465-B5BF-412D05C7224D}" srcId="{62B3BAA5-F959-4BEA-AE83-C93F95ED0624}" destId="{07AC635A-1D0E-4343-9B55-41C654469EA2}" srcOrd="1" destOrd="0" parTransId="{D5DE3D62-BBC1-487F-BE18-41B081E67A8D}" sibTransId="{F50B2A92-1C8A-4C06-9F51-CF5FC7DAAB28}"/>
    <dgm:cxn modelId="{3C643432-FACD-4B82-8D58-831CF8C59BFF}" srcId="{07AC635A-1D0E-4343-9B55-41C654469EA2}" destId="{4FFBE967-AF9F-4EED-9DAE-4D65C7537E5C}" srcOrd="0" destOrd="0" parTransId="{9647CCFD-5914-4A61-904E-A232CE13DA75}" sibTransId="{0713C079-A910-43B7-993A-68F11688196F}"/>
    <dgm:cxn modelId="{6E0EBBA5-4570-4135-8261-79E3DB737EE5}" srcId="{3F682872-95A9-4DD1-B512-143812E24FE4}" destId="{C730BB22-6798-4868-9EBE-BA8686F6821A}" srcOrd="0" destOrd="0" parTransId="{FABD883A-FC4B-47FC-AC32-AD10217D0F3B}" sibTransId="{89A5B345-CF6B-41BE-892D-A31D44C90BAE}"/>
    <dgm:cxn modelId="{5B87DE52-D3EA-4CB9-94B6-4A54CFA0EDEB}" type="presOf" srcId="{07AC635A-1D0E-4343-9B55-41C654469EA2}" destId="{1AF81844-27FF-4880-B96D-80DDD52E3C16}" srcOrd="0" destOrd="0" presId="urn:microsoft.com/office/officeart/2005/8/layout/vList5"/>
    <dgm:cxn modelId="{E2CBAC6C-D78B-4736-BA9B-357D15CB849B}" type="presOf" srcId="{4FFBE967-AF9F-4EED-9DAE-4D65C7537E5C}" destId="{CA0FAA4D-5AA9-4D63-BF04-45371BACB8A7}" srcOrd="0" destOrd="0" presId="urn:microsoft.com/office/officeart/2005/8/layout/vList5"/>
    <dgm:cxn modelId="{4E5E4B92-D747-47E2-A25F-5EFDF9FC8DA0}" srcId="{62B3BAA5-F959-4BEA-AE83-C93F95ED0624}" destId="{3F682872-95A9-4DD1-B512-143812E24FE4}" srcOrd="0" destOrd="0" parTransId="{35B18CB5-1B4B-4757-BACD-9BA17EE63039}" sibTransId="{B0E39936-FEED-4D8C-BEC3-5D5AC0D2F339}"/>
    <dgm:cxn modelId="{2A4D57AC-7E25-4510-8C3B-62712F8EDA36}" type="presParOf" srcId="{DBD94245-0FDE-4228-AC2E-FF642397523A}" destId="{7353682F-38CC-4988-909A-9730B327DA78}" srcOrd="0" destOrd="0" presId="urn:microsoft.com/office/officeart/2005/8/layout/vList5"/>
    <dgm:cxn modelId="{1CC4C09E-EBCB-4E7E-8B90-7672F3616B8D}" type="presParOf" srcId="{7353682F-38CC-4988-909A-9730B327DA78}" destId="{D475EC47-DED7-4654-B07F-47E81BD45297}" srcOrd="0" destOrd="0" presId="urn:microsoft.com/office/officeart/2005/8/layout/vList5"/>
    <dgm:cxn modelId="{08120B3A-FF12-42D5-9B11-DDAAD3B59605}" type="presParOf" srcId="{7353682F-38CC-4988-909A-9730B327DA78}" destId="{DA0A5216-863A-4D8F-BA08-B3632F96559D}" srcOrd="1" destOrd="0" presId="urn:microsoft.com/office/officeart/2005/8/layout/vList5"/>
    <dgm:cxn modelId="{44081D06-350F-4F15-B2EB-B7A5839D35A6}" type="presParOf" srcId="{DBD94245-0FDE-4228-AC2E-FF642397523A}" destId="{031E0DDF-2538-47AE-9547-C92DD8456AFC}" srcOrd="1" destOrd="0" presId="urn:microsoft.com/office/officeart/2005/8/layout/vList5"/>
    <dgm:cxn modelId="{9CC76238-835F-4DE3-8789-2F501A5940DF}" type="presParOf" srcId="{DBD94245-0FDE-4228-AC2E-FF642397523A}" destId="{162CF1F1-0405-4C37-A1CA-2F2685BE268C}" srcOrd="2" destOrd="0" presId="urn:microsoft.com/office/officeart/2005/8/layout/vList5"/>
    <dgm:cxn modelId="{9890D990-45F0-4F6E-A8EF-E345BB4E28CA}" type="presParOf" srcId="{162CF1F1-0405-4C37-A1CA-2F2685BE268C}" destId="{1AF81844-27FF-4880-B96D-80DDD52E3C16}" srcOrd="0" destOrd="0" presId="urn:microsoft.com/office/officeart/2005/8/layout/vList5"/>
    <dgm:cxn modelId="{F5F5917E-42AC-4828-8B12-0DA750DD6A41}" type="presParOf" srcId="{162CF1F1-0405-4C37-A1CA-2F2685BE268C}" destId="{CA0FAA4D-5AA9-4D63-BF04-45371BACB8A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6307FE1-D731-4B47-B809-D24645933D55}"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ru-RU"/>
        </a:p>
      </dgm:t>
    </dgm:pt>
    <dgm:pt modelId="{8B2F132B-3E0F-4F0D-9F2E-6548F1F23C19}">
      <dgm:prSet phldrT="[Текст]"/>
      <dgm:spPr/>
      <dgm:t>
        <a:bodyPr/>
        <a:lstStyle/>
        <a:p>
          <a:r>
            <a:rPr lang="uk-UA" dirty="0" smtClean="0"/>
            <a:t>Лінійна (послідовна)</a:t>
          </a:r>
          <a:endParaRPr lang="ru-RU" dirty="0"/>
        </a:p>
      </dgm:t>
    </dgm:pt>
    <dgm:pt modelId="{88D6C55D-0969-455E-9B69-3605ADDDF584}" type="parTrans" cxnId="{01775589-A4CB-47D6-A669-41243E9FFBF6}">
      <dgm:prSet/>
      <dgm:spPr/>
      <dgm:t>
        <a:bodyPr/>
        <a:lstStyle/>
        <a:p>
          <a:endParaRPr lang="ru-RU"/>
        </a:p>
      </dgm:t>
    </dgm:pt>
    <dgm:pt modelId="{CB820292-8234-4DDD-9E0B-8EF9EF3CA473}" type="sibTrans" cxnId="{01775589-A4CB-47D6-A669-41243E9FFBF6}">
      <dgm:prSet/>
      <dgm:spPr/>
      <dgm:t>
        <a:bodyPr/>
        <a:lstStyle/>
        <a:p>
          <a:endParaRPr lang="ru-RU"/>
        </a:p>
      </dgm:t>
    </dgm:pt>
    <dgm:pt modelId="{1E8B2E27-D4F2-4741-BA67-BAAB8F5ECD53}">
      <dgm:prSet phldrT="[Текст]"/>
      <dgm:spPr/>
      <dgm:t>
        <a:bodyPr/>
        <a:lstStyle/>
        <a:p>
          <a:r>
            <a:rPr lang="uk-UA" dirty="0" smtClean="0"/>
            <a:t>Доцільно використовувати у разі послідовного подання даних та відомостей</a:t>
          </a:r>
          <a:endParaRPr lang="ru-RU" dirty="0"/>
        </a:p>
      </dgm:t>
    </dgm:pt>
    <dgm:pt modelId="{ED9D476E-4228-4E81-8595-21D13F93DAFE}" type="parTrans" cxnId="{49548552-18ED-4DB0-BDA9-2F58AB6C1F34}">
      <dgm:prSet/>
      <dgm:spPr/>
      <dgm:t>
        <a:bodyPr/>
        <a:lstStyle/>
        <a:p>
          <a:endParaRPr lang="ru-RU"/>
        </a:p>
      </dgm:t>
    </dgm:pt>
    <dgm:pt modelId="{E86ACD94-F2B9-4AD6-A0B9-DA20AA61C147}" type="sibTrans" cxnId="{49548552-18ED-4DB0-BDA9-2F58AB6C1F34}">
      <dgm:prSet/>
      <dgm:spPr/>
      <dgm:t>
        <a:bodyPr/>
        <a:lstStyle/>
        <a:p>
          <a:endParaRPr lang="ru-RU"/>
        </a:p>
      </dgm:t>
    </dgm:pt>
    <dgm:pt modelId="{D7911191-A6A5-47C1-B21F-38E939B6F6E0}">
      <dgm:prSet phldrT="[Текст]"/>
      <dgm:spPr/>
      <dgm:t>
        <a:bodyPr/>
        <a:lstStyle/>
        <a:p>
          <a:r>
            <a:rPr lang="uk-UA" dirty="0" smtClean="0"/>
            <a:t>Ієрархічна</a:t>
          </a:r>
          <a:endParaRPr lang="ru-RU" dirty="0"/>
        </a:p>
      </dgm:t>
    </dgm:pt>
    <dgm:pt modelId="{1D2B006B-B91A-493D-A3F7-38C30C397AC8}" type="parTrans" cxnId="{B1D72D7B-C619-4C37-9311-A9331126B010}">
      <dgm:prSet/>
      <dgm:spPr/>
      <dgm:t>
        <a:bodyPr/>
        <a:lstStyle/>
        <a:p>
          <a:endParaRPr lang="ru-RU"/>
        </a:p>
      </dgm:t>
    </dgm:pt>
    <dgm:pt modelId="{94CF6114-667F-4E8A-8683-108E6FD57092}" type="sibTrans" cxnId="{B1D72D7B-C619-4C37-9311-A9331126B010}">
      <dgm:prSet/>
      <dgm:spPr/>
      <dgm:t>
        <a:bodyPr/>
        <a:lstStyle/>
        <a:p>
          <a:endParaRPr lang="ru-RU"/>
        </a:p>
      </dgm:t>
    </dgm:pt>
    <dgm:pt modelId="{9FD3CEE0-7E7E-49F3-AD1D-A876A332E951}">
      <dgm:prSet phldrT="[Текст]"/>
      <dgm:spPr/>
      <dgm:t>
        <a:bodyPr/>
        <a:lstStyle/>
        <a:p>
          <a:r>
            <a:rPr lang="uk-UA" dirty="0" smtClean="0"/>
            <a:t>Одна сторінка головна, яка не має попередніх, решта сторінок мають лише одну попередню сторінку</a:t>
          </a:r>
          <a:endParaRPr lang="ru-RU" dirty="0"/>
        </a:p>
      </dgm:t>
    </dgm:pt>
    <dgm:pt modelId="{A01A7B9E-1FD0-4265-8D8D-163414AA6D94}" type="parTrans" cxnId="{19B9E093-7029-4A70-AA33-65D2EBA5FD14}">
      <dgm:prSet/>
      <dgm:spPr/>
      <dgm:t>
        <a:bodyPr/>
        <a:lstStyle/>
        <a:p>
          <a:endParaRPr lang="ru-RU"/>
        </a:p>
      </dgm:t>
    </dgm:pt>
    <dgm:pt modelId="{E22344C1-0DB9-45CA-BDF7-D43730E7D11A}" type="sibTrans" cxnId="{19B9E093-7029-4A70-AA33-65D2EBA5FD14}">
      <dgm:prSet/>
      <dgm:spPr/>
      <dgm:t>
        <a:bodyPr/>
        <a:lstStyle/>
        <a:p>
          <a:endParaRPr lang="ru-RU"/>
        </a:p>
      </dgm:t>
    </dgm:pt>
    <dgm:pt modelId="{6063A182-0870-4918-90B5-F27E09BD39F2}">
      <dgm:prSet phldrT="[Текст]"/>
      <dgm:spPr/>
      <dgm:t>
        <a:bodyPr/>
        <a:lstStyle/>
        <a:p>
          <a:r>
            <a:rPr lang="uk-UA" dirty="0" smtClean="0"/>
            <a:t>Довільна </a:t>
          </a:r>
          <a:endParaRPr lang="ru-RU" dirty="0"/>
        </a:p>
      </dgm:t>
    </dgm:pt>
    <dgm:pt modelId="{ABD50525-010D-473F-9D1E-4D3FD13D0F4E}" type="parTrans" cxnId="{9DC276FB-E651-48C3-BFC8-EA9D326AF150}">
      <dgm:prSet/>
      <dgm:spPr/>
      <dgm:t>
        <a:bodyPr/>
        <a:lstStyle/>
        <a:p>
          <a:endParaRPr lang="ru-RU"/>
        </a:p>
      </dgm:t>
    </dgm:pt>
    <dgm:pt modelId="{9E56B8CC-F1E8-497E-95FE-68C7D74FA9A7}" type="sibTrans" cxnId="{9DC276FB-E651-48C3-BFC8-EA9D326AF150}">
      <dgm:prSet/>
      <dgm:spPr/>
      <dgm:t>
        <a:bodyPr/>
        <a:lstStyle/>
        <a:p>
          <a:endParaRPr lang="ru-RU"/>
        </a:p>
      </dgm:t>
    </dgm:pt>
    <dgm:pt modelId="{DEB9FEF0-6A03-4B88-9AC0-EDCC0665C5BD}">
      <dgm:prSet phldrT="[Текст]"/>
      <dgm:spPr/>
      <dgm:t>
        <a:bodyPr/>
        <a:lstStyle/>
        <a:p>
          <a:r>
            <a:rPr lang="uk-UA" dirty="0" smtClean="0"/>
            <a:t>Кожна сторінка може містити посилання на довільну кількість сторінок </a:t>
          </a:r>
          <a:r>
            <a:rPr lang="uk-UA" dirty="0" err="1" smtClean="0"/>
            <a:t>сайта</a:t>
          </a:r>
          <a:endParaRPr lang="ru-RU" dirty="0"/>
        </a:p>
      </dgm:t>
    </dgm:pt>
    <dgm:pt modelId="{C356BA0F-B6A7-4A87-A8A5-96020EB21834}" type="parTrans" cxnId="{50276CC9-4D74-4D24-BD78-CA296B6441A7}">
      <dgm:prSet/>
      <dgm:spPr/>
      <dgm:t>
        <a:bodyPr/>
        <a:lstStyle/>
        <a:p>
          <a:endParaRPr lang="ru-RU"/>
        </a:p>
      </dgm:t>
    </dgm:pt>
    <dgm:pt modelId="{6731EA3F-1122-4AFD-91FB-A8265275B0D3}" type="sibTrans" cxnId="{50276CC9-4D74-4D24-BD78-CA296B6441A7}">
      <dgm:prSet/>
      <dgm:spPr/>
      <dgm:t>
        <a:bodyPr/>
        <a:lstStyle/>
        <a:p>
          <a:endParaRPr lang="ru-RU"/>
        </a:p>
      </dgm:t>
    </dgm:pt>
    <dgm:pt modelId="{B2BE486F-DEF8-45FC-BC36-235AF4A51234}">
      <dgm:prSet phldrT="[Текст]"/>
      <dgm:spPr/>
      <dgm:t>
        <a:bodyPr/>
        <a:lstStyle/>
        <a:p>
          <a:r>
            <a:rPr lang="uk-UA" dirty="0" smtClean="0"/>
            <a:t>перегляд послідовний: від початкової до останньої сторінки сайту</a:t>
          </a:r>
          <a:endParaRPr lang="ru-RU" dirty="0"/>
        </a:p>
      </dgm:t>
    </dgm:pt>
    <dgm:pt modelId="{FF30A65E-2113-4207-ABDC-D8604D197F81}" type="parTrans" cxnId="{6BAAA29D-CFDE-4B22-9C40-B2B841054410}">
      <dgm:prSet/>
      <dgm:spPr/>
      <dgm:t>
        <a:bodyPr/>
        <a:lstStyle/>
        <a:p>
          <a:endParaRPr lang="ru-RU"/>
        </a:p>
      </dgm:t>
    </dgm:pt>
    <dgm:pt modelId="{1BF6A66D-5D90-4CCA-8371-73AA2916A36C}" type="sibTrans" cxnId="{6BAAA29D-CFDE-4B22-9C40-B2B841054410}">
      <dgm:prSet/>
      <dgm:spPr/>
      <dgm:t>
        <a:bodyPr/>
        <a:lstStyle/>
        <a:p>
          <a:endParaRPr lang="ru-RU"/>
        </a:p>
      </dgm:t>
    </dgm:pt>
    <dgm:pt modelId="{8B60F56A-42C5-454E-A182-D1F72DDC9D2D}">
      <dgm:prSet phldrT="[Текст]"/>
      <dgm:spPr/>
      <dgm:t>
        <a:bodyPr/>
        <a:lstStyle/>
        <a:p>
          <a:r>
            <a:rPr lang="uk-UA" dirty="0" smtClean="0"/>
            <a:t>Базується на побудові системи такої навігації </a:t>
          </a:r>
          <a:r>
            <a:rPr lang="uk-UA" dirty="0" err="1" smtClean="0"/>
            <a:t>сайта</a:t>
          </a:r>
          <a:r>
            <a:rPr lang="uk-UA" dirty="0" smtClean="0"/>
            <a:t>, коли між горизонтальними та вертикальними елементами існує взаємний зв’язок та можливості швидкого переходу з однієї сторінки на іншу  без  додаткової необхідності відвідування проміжних сторінок</a:t>
          </a:r>
          <a:endParaRPr lang="ru-RU" dirty="0"/>
        </a:p>
      </dgm:t>
    </dgm:pt>
    <dgm:pt modelId="{CFFE4551-5AFD-4D33-BEA6-229591522763}" type="parTrans" cxnId="{2E167C08-DEAE-415D-AF48-AB77FEA723DE}">
      <dgm:prSet/>
      <dgm:spPr/>
      <dgm:t>
        <a:bodyPr/>
        <a:lstStyle/>
        <a:p>
          <a:endParaRPr lang="ru-RU"/>
        </a:p>
      </dgm:t>
    </dgm:pt>
    <dgm:pt modelId="{4B996CE8-2E0E-473D-8696-33E6FACB3228}" type="sibTrans" cxnId="{2E167C08-DEAE-415D-AF48-AB77FEA723DE}">
      <dgm:prSet/>
      <dgm:spPr/>
      <dgm:t>
        <a:bodyPr/>
        <a:lstStyle/>
        <a:p>
          <a:endParaRPr lang="ru-RU"/>
        </a:p>
      </dgm:t>
    </dgm:pt>
    <dgm:pt modelId="{3CCC4C06-FBE4-48A5-866A-1D29FE1305B1}">
      <dgm:prSet phldrT="[Текст]"/>
      <dgm:spPr/>
      <dgm:t>
        <a:bodyPr/>
        <a:lstStyle/>
        <a:p>
          <a:r>
            <a:rPr lang="uk-UA" dirty="0" smtClean="0"/>
            <a:t>Мережна</a:t>
          </a:r>
          <a:endParaRPr lang="ru-RU" dirty="0"/>
        </a:p>
      </dgm:t>
    </dgm:pt>
    <dgm:pt modelId="{8962B1BA-5045-499C-AF71-7044031E1006}" type="parTrans" cxnId="{6385911D-E64E-4518-AED8-DE174B2AB3D9}">
      <dgm:prSet/>
      <dgm:spPr/>
      <dgm:t>
        <a:bodyPr/>
        <a:lstStyle/>
        <a:p>
          <a:endParaRPr lang="ru-RU"/>
        </a:p>
      </dgm:t>
    </dgm:pt>
    <dgm:pt modelId="{8DDA86BF-72EE-40DF-83CB-66B614E3DA74}" type="sibTrans" cxnId="{6385911D-E64E-4518-AED8-DE174B2AB3D9}">
      <dgm:prSet/>
      <dgm:spPr/>
      <dgm:t>
        <a:bodyPr/>
        <a:lstStyle/>
        <a:p>
          <a:endParaRPr lang="ru-RU"/>
        </a:p>
      </dgm:t>
    </dgm:pt>
    <dgm:pt modelId="{707629CB-D440-4136-84CC-F73222F2D47F}">
      <dgm:prSet phldrT="[Текст]"/>
      <dgm:spPr/>
      <dgm:t>
        <a:bodyPr/>
        <a:lstStyle/>
        <a:p>
          <a:r>
            <a:rPr lang="uk-UA" dirty="0" smtClean="0"/>
            <a:t>Поєднання деревоподібної і послідовної структур</a:t>
          </a:r>
          <a:endParaRPr lang="ru-RU" dirty="0"/>
        </a:p>
      </dgm:t>
    </dgm:pt>
    <dgm:pt modelId="{257BA482-93CF-46A9-A011-F269EED8A186}" type="parTrans" cxnId="{53A085CD-8706-4FAC-8E0A-759178A1C4FB}">
      <dgm:prSet/>
      <dgm:spPr/>
      <dgm:t>
        <a:bodyPr/>
        <a:lstStyle/>
        <a:p>
          <a:endParaRPr lang="ru-RU"/>
        </a:p>
      </dgm:t>
    </dgm:pt>
    <dgm:pt modelId="{8393B4E8-81EB-463D-A2D1-46502411AB12}" type="sibTrans" cxnId="{53A085CD-8706-4FAC-8E0A-759178A1C4FB}">
      <dgm:prSet/>
      <dgm:spPr/>
      <dgm:t>
        <a:bodyPr/>
        <a:lstStyle/>
        <a:p>
          <a:endParaRPr lang="ru-RU"/>
        </a:p>
      </dgm:t>
    </dgm:pt>
    <dgm:pt modelId="{7CDC4880-EA27-496D-B1DE-37E2CD27CAC9}">
      <dgm:prSet phldrT="[Текст]"/>
      <dgm:spPr/>
      <dgm:t>
        <a:bodyPr/>
        <a:lstStyle/>
        <a:p>
          <a:r>
            <a:rPr lang="uk-UA" dirty="0" smtClean="0"/>
            <a:t>Гібридна</a:t>
          </a:r>
          <a:endParaRPr lang="ru-RU" dirty="0"/>
        </a:p>
      </dgm:t>
    </dgm:pt>
    <dgm:pt modelId="{0703D765-CD1D-47A7-9F56-33334CA3220F}" type="parTrans" cxnId="{F6D204B1-6A58-407D-B827-790726BDDAEE}">
      <dgm:prSet/>
      <dgm:spPr/>
      <dgm:t>
        <a:bodyPr/>
        <a:lstStyle/>
        <a:p>
          <a:endParaRPr lang="ru-RU"/>
        </a:p>
      </dgm:t>
    </dgm:pt>
    <dgm:pt modelId="{81815843-BC09-425B-B8F1-103356FE42DF}" type="sibTrans" cxnId="{F6D204B1-6A58-407D-B827-790726BDDAEE}">
      <dgm:prSet/>
      <dgm:spPr/>
      <dgm:t>
        <a:bodyPr/>
        <a:lstStyle/>
        <a:p>
          <a:endParaRPr lang="ru-RU"/>
        </a:p>
      </dgm:t>
    </dgm:pt>
    <dgm:pt modelId="{B9CEC95E-98E1-4269-8EEA-DFF444F48135}" type="pres">
      <dgm:prSet presAssocID="{16307FE1-D731-4B47-B809-D24645933D55}" presName="Name0" presStyleCnt="0">
        <dgm:presLayoutVars>
          <dgm:dir/>
          <dgm:animLvl val="lvl"/>
          <dgm:resizeHandles val="exact"/>
        </dgm:presLayoutVars>
      </dgm:prSet>
      <dgm:spPr/>
      <dgm:t>
        <a:bodyPr/>
        <a:lstStyle/>
        <a:p>
          <a:endParaRPr lang="ru-RU"/>
        </a:p>
      </dgm:t>
    </dgm:pt>
    <dgm:pt modelId="{B3B31AAF-5160-4AF1-AC45-88BF8E0684AD}" type="pres">
      <dgm:prSet presAssocID="{8B2F132B-3E0F-4F0D-9F2E-6548F1F23C19}" presName="linNode" presStyleCnt="0"/>
      <dgm:spPr/>
    </dgm:pt>
    <dgm:pt modelId="{90C3E54C-5607-4099-91F6-9FA5B7DDE76D}" type="pres">
      <dgm:prSet presAssocID="{8B2F132B-3E0F-4F0D-9F2E-6548F1F23C19}" presName="parentText" presStyleLbl="node1" presStyleIdx="0" presStyleCnt="5">
        <dgm:presLayoutVars>
          <dgm:chMax val="1"/>
          <dgm:bulletEnabled val="1"/>
        </dgm:presLayoutVars>
      </dgm:prSet>
      <dgm:spPr/>
      <dgm:t>
        <a:bodyPr/>
        <a:lstStyle/>
        <a:p>
          <a:endParaRPr lang="ru-RU"/>
        </a:p>
      </dgm:t>
    </dgm:pt>
    <dgm:pt modelId="{BAC715A8-F0E6-4E63-83C5-A3044A1A72CA}" type="pres">
      <dgm:prSet presAssocID="{8B2F132B-3E0F-4F0D-9F2E-6548F1F23C19}" presName="descendantText" presStyleLbl="alignAccFollowNode1" presStyleIdx="0" presStyleCnt="5">
        <dgm:presLayoutVars>
          <dgm:bulletEnabled val="1"/>
        </dgm:presLayoutVars>
      </dgm:prSet>
      <dgm:spPr/>
      <dgm:t>
        <a:bodyPr/>
        <a:lstStyle/>
        <a:p>
          <a:endParaRPr lang="ru-RU"/>
        </a:p>
      </dgm:t>
    </dgm:pt>
    <dgm:pt modelId="{0F935A8E-569E-415D-8035-B765418E98AA}" type="pres">
      <dgm:prSet presAssocID="{CB820292-8234-4DDD-9E0B-8EF9EF3CA473}" presName="sp" presStyleCnt="0"/>
      <dgm:spPr/>
    </dgm:pt>
    <dgm:pt modelId="{E96A8056-55B2-4217-9B5C-2E87C9CEC95A}" type="pres">
      <dgm:prSet presAssocID="{D7911191-A6A5-47C1-B21F-38E939B6F6E0}" presName="linNode" presStyleCnt="0"/>
      <dgm:spPr/>
    </dgm:pt>
    <dgm:pt modelId="{BCB86200-FE7A-44B7-96FE-C1B718823EF2}" type="pres">
      <dgm:prSet presAssocID="{D7911191-A6A5-47C1-B21F-38E939B6F6E0}" presName="parentText" presStyleLbl="node1" presStyleIdx="1" presStyleCnt="5">
        <dgm:presLayoutVars>
          <dgm:chMax val="1"/>
          <dgm:bulletEnabled val="1"/>
        </dgm:presLayoutVars>
      </dgm:prSet>
      <dgm:spPr/>
      <dgm:t>
        <a:bodyPr/>
        <a:lstStyle/>
        <a:p>
          <a:endParaRPr lang="ru-RU"/>
        </a:p>
      </dgm:t>
    </dgm:pt>
    <dgm:pt modelId="{F789A8DF-C2FA-468A-AAD6-CDE397E8FBA8}" type="pres">
      <dgm:prSet presAssocID="{D7911191-A6A5-47C1-B21F-38E939B6F6E0}" presName="descendantText" presStyleLbl="alignAccFollowNode1" presStyleIdx="1" presStyleCnt="5">
        <dgm:presLayoutVars>
          <dgm:bulletEnabled val="1"/>
        </dgm:presLayoutVars>
      </dgm:prSet>
      <dgm:spPr/>
      <dgm:t>
        <a:bodyPr/>
        <a:lstStyle/>
        <a:p>
          <a:endParaRPr lang="ru-RU"/>
        </a:p>
      </dgm:t>
    </dgm:pt>
    <dgm:pt modelId="{0785BA10-2ABF-489B-8B02-18EDB7C446BE}" type="pres">
      <dgm:prSet presAssocID="{94CF6114-667F-4E8A-8683-108E6FD57092}" presName="sp" presStyleCnt="0"/>
      <dgm:spPr/>
    </dgm:pt>
    <dgm:pt modelId="{F9BFEB8A-47C9-4A4B-B46C-A24AFBBCEB8C}" type="pres">
      <dgm:prSet presAssocID="{6063A182-0870-4918-90B5-F27E09BD39F2}" presName="linNode" presStyleCnt="0"/>
      <dgm:spPr/>
    </dgm:pt>
    <dgm:pt modelId="{4E725A72-BF67-4D2B-8D6D-E187FE442B41}" type="pres">
      <dgm:prSet presAssocID="{6063A182-0870-4918-90B5-F27E09BD39F2}" presName="parentText" presStyleLbl="node1" presStyleIdx="2" presStyleCnt="5">
        <dgm:presLayoutVars>
          <dgm:chMax val="1"/>
          <dgm:bulletEnabled val="1"/>
        </dgm:presLayoutVars>
      </dgm:prSet>
      <dgm:spPr/>
      <dgm:t>
        <a:bodyPr/>
        <a:lstStyle/>
        <a:p>
          <a:endParaRPr lang="ru-RU"/>
        </a:p>
      </dgm:t>
    </dgm:pt>
    <dgm:pt modelId="{91A50B20-226B-416A-93BE-965EA7C93E7C}" type="pres">
      <dgm:prSet presAssocID="{6063A182-0870-4918-90B5-F27E09BD39F2}" presName="descendantText" presStyleLbl="alignAccFollowNode1" presStyleIdx="2" presStyleCnt="5">
        <dgm:presLayoutVars>
          <dgm:bulletEnabled val="1"/>
        </dgm:presLayoutVars>
      </dgm:prSet>
      <dgm:spPr/>
      <dgm:t>
        <a:bodyPr/>
        <a:lstStyle/>
        <a:p>
          <a:endParaRPr lang="ru-RU"/>
        </a:p>
      </dgm:t>
    </dgm:pt>
    <dgm:pt modelId="{79AF3B06-BB51-4069-9D03-3BD03371AF45}" type="pres">
      <dgm:prSet presAssocID="{9E56B8CC-F1E8-497E-95FE-68C7D74FA9A7}" presName="sp" presStyleCnt="0"/>
      <dgm:spPr/>
    </dgm:pt>
    <dgm:pt modelId="{E837B1DC-45D5-453A-A81E-FBC5323D64A2}" type="pres">
      <dgm:prSet presAssocID="{7CDC4880-EA27-496D-B1DE-37E2CD27CAC9}" presName="linNode" presStyleCnt="0"/>
      <dgm:spPr/>
    </dgm:pt>
    <dgm:pt modelId="{9810B5D1-FA15-4424-8C1C-4436F1F58E1A}" type="pres">
      <dgm:prSet presAssocID="{7CDC4880-EA27-496D-B1DE-37E2CD27CAC9}" presName="parentText" presStyleLbl="node1" presStyleIdx="3" presStyleCnt="5">
        <dgm:presLayoutVars>
          <dgm:chMax val="1"/>
          <dgm:bulletEnabled val="1"/>
        </dgm:presLayoutVars>
      </dgm:prSet>
      <dgm:spPr/>
      <dgm:t>
        <a:bodyPr/>
        <a:lstStyle/>
        <a:p>
          <a:endParaRPr lang="ru-RU"/>
        </a:p>
      </dgm:t>
    </dgm:pt>
    <dgm:pt modelId="{37763C6E-6336-4356-B094-C497282543DF}" type="pres">
      <dgm:prSet presAssocID="{7CDC4880-EA27-496D-B1DE-37E2CD27CAC9}" presName="descendantText" presStyleLbl="alignAccFollowNode1" presStyleIdx="3" presStyleCnt="5">
        <dgm:presLayoutVars>
          <dgm:bulletEnabled val="1"/>
        </dgm:presLayoutVars>
      </dgm:prSet>
      <dgm:spPr/>
      <dgm:t>
        <a:bodyPr/>
        <a:lstStyle/>
        <a:p>
          <a:endParaRPr lang="ru-RU"/>
        </a:p>
      </dgm:t>
    </dgm:pt>
    <dgm:pt modelId="{CF2628E1-9F8A-45DB-9BC0-CD2DD3BE9335}" type="pres">
      <dgm:prSet presAssocID="{81815843-BC09-425B-B8F1-103356FE42DF}" presName="sp" presStyleCnt="0"/>
      <dgm:spPr/>
    </dgm:pt>
    <dgm:pt modelId="{522ECE2C-C1E8-4FCF-9659-5D2CD3EF5701}" type="pres">
      <dgm:prSet presAssocID="{3CCC4C06-FBE4-48A5-866A-1D29FE1305B1}" presName="linNode" presStyleCnt="0"/>
      <dgm:spPr/>
    </dgm:pt>
    <dgm:pt modelId="{6DB5C092-CC39-460E-8619-559D486B41FB}" type="pres">
      <dgm:prSet presAssocID="{3CCC4C06-FBE4-48A5-866A-1D29FE1305B1}" presName="parentText" presStyleLbl="node1" presStyleIdx="4" presStyleCnt="5">
        <dgm:presLayoutVars>
          <dgm:chMax val="1"/>
          <dgm:bulletEnabled val="1"/>
        </dgm:presLayoutVars>
      </dgm:prSet>
      <dgm:spPr/>
      <dgm:t>
        <a:bodyPr/>
        <a:lstStyle/>
        <a:p>
          <a:endParaRPr lang="ru-RU"/>
        </a:p>
      </dgm:t>
    </dgm:pt>
    <dgm:pt modelId="{75CB2017-B3ED-4A4A-8921-E191CAE454AD}" type="pres">
      <dgm:prSet presAssocID="{3CCC4C06-FBE4-48A5-866A-1D29FE1305B1}" presName="descendantText" presStyleLbl="alignAccFollowNode1" presStyleIdx="4" presStyleCnt="5">
        <dgm:presLayoutVars>
          <dgm:bulletEnabled val="1"/>
        </dgm:presLayoutVars>
      </dgm:prSet>
      <dgm:spPr/>
      <dgm:t>
        <a:bodyPr/>
        <a:lstStyle/>
        <a:p>
          <a:endParaRPr lang="ru-RU"/>
        </a:p>
      </dgm:t>
    </dgm:pt>
  </dgm:ptLst>
  <dgm:cxnLst>
    <dgm:cxn modelId="{706BF3DF-7886-4EA1-AC1B-593CF41B4BB6}" type="presOf" srcId="{D7911191-A6A5-47C1-B21F-38E939B6F6E0}" destId="{BCB86200-FE7A-44B7-96FE-C1B718823EF2}" srcOrd="0" destOrd="0" presId="urn:microsoft.com/office/officeart/2005/8/layout/vList5"/>
    <dgm:cxn modelId="{53A085CD-8706-4FAC-8E0A-759178A1C4FB}" srcId="{7CDC4880-EA27-496D-B1DE-37E2CD27CAC9}" destId="{707629CB-D440-4136-84CC-F73222F2D47F}" srcOrd="0" destOrd="0" parTransId="{257BA482-93CF-46A9-A011-F269EED8A186}" sibTransId="{8393B4E8-81EB-463D-A2D1-46502411AB12}"/>
    <dgm:cxn modelId="{6BAAA29D-CFDE-4B22-9C40-B2B841054410}" srcId="{8B2F132B-3E0F-4F0D-9F2E-6548F1F23C19}" destId="{B2BE486F-DEF8-45FC-BC36-235AF4A51234}" srcOrd="1" destOrd="0" parTransId="{FF30A65E-2113-4207-ABDC-D8604D197F81}" sibTransId="{1BF6A66D-5D90-4CCA-8371-73AA2916A36C}"/>
    <dgm:cxn modelId="{01775589-A4CB-47D6-A669-41243E9FFBF6}" srcId="{16307FE1-D731-4B47-B809-D24645933D55}" destId="{8B2F132B-3E0F-4F0D-9F2E-6548F1F23C19}" srcOrd="0" destOrd="0" parTransId="{88D6C55D-0969-455E-9B69-3605ADDDF584}" sibTransId="{CB820292-8234-4DDD-9E0B-8EF9EF3CA473}"/>
    <dgm:cxn modelId="{9DC276FB-E651-48C3-BFC8-EA9D326AF150}" srcId="{16307FE1-D731-4B47-B809-D24645933D55}" destId="{6063A182-0870-4918-90B5-F27E09BD39F2}" srcOrd="2" destOrd="0" parTransId="{ABD50525-010D-473F-9D1E-4D3FD13D0F4E}" sibTransId="{9E56B8CC-F1E8-497E-95FE-68C7D74FA9A7}"/>
    <dgm:cxn modelId="{E9082CAB-3750-49C7-89D1-CB7F90A4F666}" type="presOf" srcId="{16307FE1-D731-4B47-B809-D24645933D55}" destId="{B9CEC95E-98E1-4269-8EEA-DFF444F48135}" srcOrd="0" destOrd="0" presId="urn:microsoft.com/office/officeart/2005/8/layout/vList5"/>
    <dgm:cxn modelId="{7E750BBF-B6F4-425F-9254-66C91B4722B9}" type="presOf" srcId="{8B2F132B-3E0F-4F0D-9F2E-6548F1F23C19}" destId="{90C3E54C-5607-4099-91F6-9FA5B7DDE76D}" srcOrd="0" destOrd="0" presId="urn:microsoft.com/office/officeart/2005/8/layout/vList5"/>
    <dgm:cxn modelId="{50276CC9-4D74-4D24-BD78-CA296B6441A7}" srcId="{6063A182-0870-4918-90B5-F27E09BD39F2}" destId="{DEB9FEF0-6A03-4B88-9AC0-EDCC0665C5BD}" srcOrd="0" destOrd="0" parTransId="{C356BA0F-B6A7-4A87-A8A5-96020EB21834}" sibTransId="{6731EA3F-1122-4AFD-91FB-A8265275B0D3}"/>
    <dgm:cxn modelId="{6CE35AC6-C094-409E-A773-2022DBB598B2}" type="presOf" srcId="{7CDC4880-EA27-496D-B1DE-37E2CD27CAC9}" destId="{9810B5D1-FA15-4424-8C1C-4436F1F58E1A}" srcOrd="0" destOrd="0" presId="urn:microsoft.com/office/officeart/2005/8/layout/vList5"/>
    <dgm:cxn modelId="{3701DDA8-D9CC-405D-A3B2-FE0D871CF323}" type="presOf" srcId="{8B60F56A-42C5-454E-A182-D1F72DDC9D2D}" destId="{75CB2017-B3ED-4A4A-8921-E191CAE454AD}" srcOrd="0" destOrd="0" presId="urn:microsoft.com/office/officeart/2005/8/layout/vList5"/>
    <dgm:cxn modelId="{54044D3B-A70F-4467-8580-B4CCF4C290DD}" type="presOf" srcId="{1E8B2E27-D4F2-4741-BA67-BAAB8F5ECD53}" destId="{BAC715A8-F0E6-4E63-83C5-A3044A1A72CA}" srcOrd="0" destOrd="0" presId="urn:microsoft.com/office/officeart/2005/8/layout/vList5"/>
    <dgm:cxn modelId="{19B9E093-7029-4A70-AA33-65D2EBA5FD14}" srcId="{D7911191-A6A5-47C1-B21F-38E939B6F6E0}" destId="{9FD3CEE0-7E7E-49F3-AD1D-A876A332E951}" srcOrd="0" destOrd="0" parTransId="{A01A7B9E-1FD0-4265-8D8D-163414AA6D94}" sibTransId="{E22344C1-0DB9-45CA-BDF7-D43730E7D11A}"/>
    <dgm:cxn modelId="{1C43625F-FFD3-464A-9166-47A762C2648C}" type="presOf" srcId="{B2BE486F-DEF8-45FC-BC36-235AF4A51234}" destId="{BAC715A8-F0E6-4E63-83C5-A3044A1A72CA}" srcOrd="0" destOrd="1" presId="urn:microsoft.com/office/officeart/2005/8/layout/vList5"/>
    <dgm:cxn modelId="{AED248D1-F2D0-4A71-B919-873A2E2AFD1A}" type="presOf" srcId="{707629CB-D440-4136-84CC-F73222F2D47F}" destId="{37763C6E-6336-4356-B094-C497282543DF}" srcOrd="0" destOrd="0" presId="urn:microsoft.com/office/officeart/2005/8/layout/vList5"/>
    <dgm:cxn modelId="{F6D204B1-6A58-407D-B827-790726BDDAEE}" srcId="{16307FE1-D731-4B47-B809-D24645933D55}" destId="{7CDC4880-EA27-496D-B1DE-37E2CD27CAC9}" srcOrd="3" destOrd="0" parTransId="{0703D765-CD1D-47A7-9F56-33334CA3220F}" sibTransId="{81815843-BC09-425B-B8F1-103356FE42DF}"/>
    <dgm:cxn modelId="{4FB9A72B-5BA8-4BB1-8228-B10A1AEF08CE}" type="presOf" srcId="{6063A182-0870-4918-90B5-F27E09BD39F2}" destId="{4E725A72-BF67-4D2B-8D6D-E187FE442B41}" srcOrd="0" destOrd="0" presId="urn:microsoft.com/office/officeart/2005/8/layout/vList5"/>
    <dgm:cxn modelId="{3FB6159B-C2A2-42DB-B5AA-00C82BEB4401}" type="presOf" srcId="{9FD3CEE0-7E7E-49F3-AD1D-A876A332E951}" destId="{F789A8DF-C2FA-468A-AAD6-CDE397E8FBA8}" srcOrd="0" destOrd="0" presId="urn:microsoft.com/office/officeart/2005/8/layout/vList5"/>
    <dgm:cxn modelId="{B1D72D7B-C619-4C37-9311-A9331126B010}" srcId="{16307FE1-D731-4B47-B809-D24645933D55}" destId="{D7911191-A6A5-47C1-B21F-38E939B6F6E0}" srcOrd="1" destOrd="0" parTransId="{1D2B006B-B91A-493D-A3F7-38C30C397AC8}" sibTransId="{94CF6114-667F-4E8A-8683-108E6FD57092}"/>
    <dgm:cxn modelId="{8A63B3F2-FA07-4945-9A0D-A3BC4D918892}" type="presOf" srcId="{DEB9FEF0-6A03-4B88-9AC0-EDCC0665C5BD}" destId="{91A50B20-226B-416A-93BE-965EA7C93E7C}" srcOrd="0" destOrd="0" presId="urn:microsoft.com/office/officeart/2005/8/layout/vList5"/>
    <dgm:cxn modelId="{B7DF83B8-27E0-4FCD-A632-A42BEC36B08B}" type="presOf" srcId="{3CCC4C06-FBE4-48A5-866A-1D29FE1305B1}" destId="{6DB5C092-CC39-460E-8619-559D486B41FB}" srcOrd="0" destOrd="0" presId="urn:microsoft.com/office/officeart/2005/8/layout/vList5"/>
    <dgm:cxn modelId="{6385911D-E64E-4518-AED8-DE174B2AB3D9}" srcId="{16307FE1-D731-4B47-B809-D24645933D55}" destId="{3CCC4C06-FBE4-48A5-866A-1D29FE1305B1}" srcOrd="4" destOrd="0" parTransId="{8962B1BA-5045-499C-AF71-7044031E1006}" sibTransId="{8DDA86BF-72EE-40DF-83CB-66B614E3DA74}"/>
    <dgm:cxn modelId="{2E167C08-DEAE-415D-AF48-AB77FEA723DE}" srcId="{3CCC4C06-FBE4-48A5-866A-1D29FE1305B1}" destId="{8B60F56A-42C5-454E-A182-D1F72DDC9D2D}" srcOrd="0" destOrd="0" parTransId="{CFFE4551-5AFD-4D33-BEA6-229591522763}" sibTransId="{4B996CE8-2E0E-473D-8696-33E6FACB3228}"/>
    <dgm:cxn modelId="{49548552-18ED-4DB0-BDA9-2F58AB6C1F34}" srcId="{8B2F132B-3E0F-4F0D-9F2E-6548F1F23C19}" destId="{1E8B2E27-D4F2-4741-BA67-BAAB8F5ECD53}" srcOrd="0" destOrd="0" parTransId="{ED9D476E-4228-4E81-8595-21D13F93DAFE}" sibTransId="{E86ACD94-F2B9-4AD6-A0B9-DA20AA61C147}"/>
    <dgm:cxn modelId="{17773476-26AC-45EE-93CF-B7E61B85AE98}" type="presParOf" srcId="{B9CEC95E-98E1-4269-8EEA-DFF444F48135}" destId="{B3B31AAF-5160-4AF1-AC45-88BF8E0684AD}" srcOrd="0" destOrd="0" presId="urn:microsoft.com/office/officeart/2005/8/layout/vList5"/>
    <dgm:cxn modelId="{9B2FE1B4-095A-4B3E-9C2D-1BDEA9CA9D5A}" type="presParOf" srcId="{B3B31AAF-5160-4AF1-AC45-88BF8E0684AD}" destId="{90C3E54C-5607-4099-91F6-9FA5B7DDE76D}" srcOrd="0" destOrd="0" presId="urn:microsoft.com/office/officeart/2005/8/layout/vList5"/>
    <dgm:cxn modelId="{184C66E7-FDCC-4D2E-A3E9-3CE16E85AF5A}" type="presParOf" srcId="{B3B31AAF-5160-4AF1-AC45-88BF8E0684AD}" destId="{BAC715A8-F0E6-4E63-83C5-A3044A1A72CA}" srcOrd="1" destOrd="0" presId="urn:microsoft.com/office/officeart/2005/8/layout/vList5"/>
    <dgm:cxn modelId="{CB43DE29-22EC-4391-97C4-24855DB894B4}" type="presParOf" srcId="{B9CEC95E-98E1-4269-8EEA-DFF444F48135}" destId="{0F935A8E-569E-415D-8035-B765418E98AA}" srcOrd="1" destOrd="0" presId="urn:microsoft.com/office/officeart/2005/8/layout/vList5"/>
    <dgm:cxn modelId="{587841A9-E21E-401F-BFD8-0683A0888596}" type="presParOf" srcId="{B9CEC95E-98E1-4269-8EEA-DFF444F48135}" destId="{E96A8056-55B2-4217-9B5C-2E87C9CEC95A}" srcOrd="2" destOrd="0" presId="urn:microsoft.com/office/officeart/2005/8/layout/vList5"/>
    <dgm:cxn modelId="{91994AEC-C2DD-4514-9C7C-4D62120B3FF2}" type="presParOf" srcId="{E96A8056-55B2-4217-9B5C-2E87C9CEC95A}" destId="{BCB86200-FE7A-44B7-96FE-C1B718823EF2}" srcOrd="0" destOrd="0" presId="urn:microsoft.com/office/officeart/2005/8/layout/vList5"/>
    <dgm:cxn modelId="{A9DA8E22-ED2C-4BB3-B264-8752505F64F0}" type="presParOf" srcId="{E96A8056-55B2-4217-9B5C-2E87C9CEC95A}" destId="{F789A8DF-C2FA-468A-AAD6-CDE397E8FBA8}" srcOrd="1" destOrd="0" presId="urn:microsoft.com/office/officeart/2005/8/layout/vList5"/>
    <dgm:cxn modelId="{D0FC69FE-5B68-4A4B-8921-5EFFA6D17475}" type="presParOf" srcId="{B9CEC95E-98E1-4269-8EEA-DFF444F48135}" destId="{0785BA10-2ABF-489B-8B02-18EDB7C446BE}" srcOrd="3" destOrd="0" presId="urn:microsoft.com/office/officeart/2005/8/layout/vList5"/>
    <dgm:cxn modelId="{F2294F20-E914-451C-BB32-6E069CC44C43}" type="presParOf" srcId="{B9CEC95E-98E1-4269-8EEA-DFF444F48135}" destId="{F9BFEB8A-47C9-4A4B-B46C-A24AFBBCEB8C}" srcOrd="4" destOrd="0" presId="urn:microsoft.com/office/officeart/2005/8/layout/vList5"/>
    <dgm:cxn modelId="{63957BF1-5010-4B47-8E3A-8DA72F32A915}" type="presParOf" srcId="{F9BFEB8A-47C9-4A4B-B46C-A24AFBBCEB8C}" destId="{4E725A72-BF67-4D2B-8D6D-E187FE442B41}" srcOrd="0" destOrd="0" presId="urn:microsoft.com/office/officeart/2005/8/layout/vList5"/>
    <dgm:cxn modelId="{3229697E-75E8-472D-81B0-6171B8D63F54}" type="presParOf" srcId="{F9BFEB8A-47C9-4A4B-B46C-A24AFBBCEB8C}" destId="{91A50B20-226B-416A-93BE-965EA7C93E7C}" srcOrd="1" destOrd="0" presId="urn:microsoft.com/office/officeart/2005/8/layout/vList5"/>
    <dgm:cxn modelId="{26C1E279-E11E-46BC-8658-D519C2A04F05}" type="presParOf" srcId="{B9CEC95E-98E1-4269-8EEA-DFF444F48135}" destId="{79AF3B06-BB51-4069-9D03-3BD03371AF45}" srcOrd="5" destOrd="0" presId="urn:microsoft.com/office/officeart/2005/8/layout/vList5"/>
    <dgm:cxn modelId="{0B2DABBA-A72C-440F-BD07-EDF79934A72E}" type="presParOf" srcId="{B9CEC95E-98E1-4269-8EEA-DFF444F48135}" destId="{E837B1DC-45D5-453A-A81E-FBC5323D64A2}" srcOrd="6" destOrd="0" presId="urn:microsoft.com/office/officeart/2005/8/layout/vList5"/>
    <dgm:cxn modelId="{17A4E221-2C23-400A-9585-A976F962DBEA}" type="presParOf" srcId="{E837B1DC-45D5-453A-A81E-FBC5323D64A2}" destId="{9810B5D1-FA15-4424-8C1C-4436F1F58E1A}" srcOrd="0" destOrd="0" presId="urn:microsoft.com/office/officeart/2005/8/layout/vList5"/>
    <dgm:cxn modelId="{F72A84E9-CE24-4167-BFD9-073EF1308579}" type="presParOf" srcId="{E837B1DC-45D5-453A-A81E-FBC5323D64A2}" destId="{37763C6E-6336-4356-B094-C497282543DF}" srcOrd="1" destOrd="0" presId="urn:microsoft.com/office/officeart/2005/8/layout/vList5"/>
    <dgm:cxn modelId="{E2A05E31-2E5A-4137-B76F-AD08329C59D6}" type="presParOf" srcId="{B9CEC95E-98E1-4269-8EEA-DFF444F48135}" destId="{CF2628E1-9F8A-45DB-9BC0-CD2DD3BE9335}" srcOrd="7" destOrd="0" presId="urn:microsoft.com/office/officeart/2005/8/layout/vList5"/>
    <dgm:cxn modelId="{17ED4366-213D-4107-9174-5F393A804549}" type="presParOf" srcId="{B9CEC95E-98E1-4269-8EEA-DFF444F48135}" destId="{522ECE2C-C1E8-4FCF-9659-5D2CD3EF5701}" srcOrd="8" destOrd="0" presId="urn:microsoft.com/office/officeart/2005/8/layout/vList5"/>
    <dgm:cxn modelId="{EFFF24AB-CC1B-43D1-9EF9-07678DE521A4}" type="presParOf" srcId="{522ECE2C-C1E8-4FCF-9659-5D2CD3EF5701}" destId="{6DB5C092-CC39-460E-8619-559D486B41FB}" srcOrd="0" destOrd="0" presId="urn:microsoft.com/office/officeart/2005/8/layout/vList5"/>
    <dgm:cxn modelId="{F107EE14-2937-42DC-991B-481B6990A44D}" type="presParOf" srcId="{522ECE2C-C1E8-4FCF-9659-5D2CD3EF5701}" destId="{75CB2017-B3ED-4A4A-8921-E191CAE454A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0B1C543-BD41-4BEC-BC41-71AD88FA2A57}"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A4A2C0B4-DF6D-43E3-9FD0-E10D6C2A9BEA}">
      <dgm:prSet phldrT="[Текст]"/>
      <dgm:spPr/>
      <dgm:t>
        <a:bodyPr/>
        <a:lstStyle/>
        <a:p>
          <a:r>
            <a:rPr lang="uk-UA" dirty="0" smtClean="0"/>
            <a:t>1</a:t>
          </a:r>
          <a:endParaRPr lang="ru-RU" dirty="0"/>
        </a:p>
      </dgm:t>
    </dgm:pt>
    <dgm:pt modelId="{62B39ACA-E355-4CB4-BB4C-A774043FB998}" type="parTrans" cxnId="{1D0676EA-ADCA-4321-9D3E-E485F22D9460}">
      <dgm:prSet/>
      <dgm:spPr/>
      <dgm:t>
        <a:bodyPr/>
        <a:lstStyle/>
        <a:p>
          <a:endParaRPr lang="ru-RU"/>
        </a:p>
      </dgm:t>
    </dgm:pt>
    <dgm:pt modelId="{570A5040-08B1-4C15-84E6-015FA153AA88}" type="sibTrans" cxnId="{1D0676EA-ADCA-4321-9D3E-E485F22D9460}">
      <dgm:prSet/>
      <dgm:spPr/>
      <dgm:t>
        <a:bodyPr/>
        <a:lstStyle/>
        <a:p>
          <a:endParaRPr lang="ru-RU"/>
        </a:p>
      </dgm:t>
    </dgm:pt>
    <dgm:pt modelId="{5CFDE607-C197-45D5-A346-C9C84FD9987A}">
      <dgm:prSet phldrT="[Текст]"/>
      <dgm:spPr/>
      <dgm:t>
        <a:bodyPr/>
        <a:lstStyle/>
        <a:p>
          <a:r>
            <a:rPr lang="uk-UA" dirty="0" smtClean="0"/>
            <a:t> текстова система навігації</a:t>
          </a:r>
          <a:endParaRPr lang="ru-RU" dirty="0"/>
        </a:p>
      </dgm:t>
    </dgm:pt>
    <dgm:pt modelId="{CDDBDBDC-E0AF-4A7C-B52C-96752C2EF8B2}" type="parTrans" cxnId="{AE46B7F3-667D-4362-A0EF-013D3AC04AED}">
      <dgm:prSet/>
      <dgm:spPr/>
      <dgm:t>
        <a:bodyPr/>
        <a:lstStyle/>
        <a:p>
          <a:endParaRPr lang="ru-RU"/>
        </a:p>
      </dgm:t>
    </dgm:pt>
    <dgm:pt modelId="{87F8D545-C333-40C8-A8A7-10235FEB3BF9}" type="sibTrans" cxnId="{AE46B7F3-667D-4362-A0EF-013D3AC04AED}">
      <dgm:prSet/>
      <dgm:spPr/>
      <dgm:t>
        <a:bodyPr/>
        <a:lstStyle/>
        <a:p>
          <a:endParaRPr lang="ru-RU"/>
        </a:p>
      </dgm:t>
    </dgm:pt>
    <dgm:pt modelId="{EF689828-469D-44D5-871E-868136F552A6}">
      <dgm:prSet phldrT="[Текст]"/>
      <dgm:spPr/>
      <dgm:t>
        <a:bodyPr/>
        <a:lstStyle/>
        <a:p>
          <a:r>
            <a:rPr lang="uk-UA" dirty="0" smtClean="0"/>
            <a:t>2</a:t>
          </a:r>
          <a:endParaRPr lang="ru-RU" dirty="0"/>
        </a:p>
      </dgm:t>
    </dgm:pt>
    <dgm:pt modelId="{95D175FD-790E-48A1-B795-965BA9B8C999}" type="parTrans" cxnId="{66EBE65F-A6C8-4400-AFA1-47A40C995C41}">
      <dgm:prSet/>
      <dgm:spPr/>
      <dgm:t>
        <a:bodyPr/>
        <a:lstStyle/>
        <a:p>
          <a:endParaRPr lang="ru-RU"/>
        </a:p>
      </dgm:t>
    </dgm:pt>
    <dgm:pt modelId="{4ADE0CDD-6CDA-4CAF-AB5E-CD41D44113C4}" type="sibTrans" cxnId="{66EBE65F-A6C8-4400-AFA1-47A40C995C41}">
      <dgm:prSet/>
      <dgm:spPr/>
      <dgm:t>
        <a:bodyPr/>
        <a:lstStyle/>
        <a:p>
          <a:endParaRPr lang="ru-RU"/>
        </a:p>
      </dgm:t>
    </dgm:pt>
    <dgm:pt modelId="{8814423B-39C1-4CBE-86AA-D51171B55EC7}">
      <dgm:prSet phldrT="[Текст]"/>
      <dgm:spPr/>
      <dgm:t>
        <a:bodyPr/>
        <a:lstStyle/>
        <a:p>
          <a:r>
            <a:rPr lang="uk-UA" dirty="0" smtClean="0"/>
            <a:t>Навігація за допомогою кнопок</a:t>
          </a:r>
          <a:endParaRPr lang="ru-RU" dirty="0"/>
        </a:p>
      </dgm:t>
    </dgm:pt>
    <dgm:pt modelId="{A6192524-77E7-4C57-9D30-4DA552174E4C}" type="parTrans" cxnId="{9E755F10-0F82-43B8-A6ED-8871948C86F4}">
      <dgm:prSet/>
      <dgm:spPr/>
      <dgm:t>
        <a:bodyPr/>
        <a:lstStyle/>
        <a:p>
          <a:endParaRPr lang="ru-RU"/>
        </a:p>
      </dgm:t>
    </dgm:pt>
    <dgm:pt modelId="{1241B29A-0F86-4118-8CD7-6A007C0F608A}" type="sibTrans" cxnId="{9E755F10-0F82-43B8-A6ED-8871948C86F4}">
      <dgm:prSet/>
      <dgm:spPr/>
      <dgm:t>
        <a:bodyPr/>
        <a:lstStyle/>
        <a:p>
          <a:endParaRPr lang="ru-RU"/>
        </a:p>
      </dgm:t>
    </dgm:pt>
    <dgm:pt modelId="{D45D6EAE-72AC-4741-A999-2E8504CC5AEF}">
      <dgm:prSet phldrT="[Текст]"/>
      <dgm:spPr/>
      <dgm:t>
        <a:bodyPr/>
        <a:lstStyle/>
        <a:p>
          <a:r>
            <a:rPr lang="uk-UA" dirty="0" smtClean="0"/>
            <a:t>3</a:t>
          </a:r>
          <a:endParaRPr lang="ru-RU" dirty="0"/>
        </a:p>
      </dgm:t>
    </dgm:pt>
    <dgm:pt modelId="{B64BC1F8-FC08-45C2-9C4E-1C372E4A7623}" type="parTrans" cxnId="{076982D4-A547-49B8-9F65-510E678403CE}">
      <dgm:prSet/>
      <dgm:spPr/>
      <dgm:t>
        <a:bodyPr/>
        <a:lstStyle/>
        <a:p>
          <a:endParaRPr lang="ru-RU"/>
        </a:p>
      </dgm:t>
    </dgm:pt>
    <dgm:pt modelId="{D82FEA4E-1E5A-48BE-B454-FED5B004325F}" type="sibTrans" cxnId="{076982D4-A547-49B8-9F65-510E678403CE}">
      <dgm:prSet/>
      <dgm:spPr/>
      <dgm:t>
        <a:bodyPr/>
        <a:lstStyle/>
        <a:p>
          <a:endParaRPr lang="ru-RU"/>
        </a:p>
      </dgm:t>
    </dgm:pt>
    <dgm:pt modelId="{0431F256-DE53-484F-AC13-551441B27A4A}">
      <dgm:prSet phldrT="[Текст]"/>
      <dgm:spPr/>
      <dgm:t>
        <a:bodyPr/>
        <a:lstStyle/>
        <a:p>
          <a:r>
            <a:rPr lang="uk-UA" dirty="0" smtClean="0"/>
            <a:t>Використання навігаційних карт</a:t>
          </a:r>
          <a:endParaRPr lang="ru-RU" dirty="0"/>
        </a:p>
      </dgm:t>
    </dgm:pt>
    <dgm:pt modelId="{41E8F9F3-73F6-4EF2-B0FE-AB3E0ACDBFE5}" type="parTrans" cxnId="{78EE50B1-231A-451E-9164-ADD9E055C6CA}">
      <dgm:prSet/>
      <dgm:spPr/>
      <dgm:t>
        <a:bodyPr/>
        <a:lstStyle/>
        <a:p>
          <a:endParaRPr lang="ru-RU"/>
        </a:p>
      </dgm:t>
    </dgm:pt>
    <dgm:pt modelId="{75BD1215-C826-4E21-A69B-C886A2FCA117}" type="sibTrans" cxnId="{78EE50B1-231A-451E-9164-ADD9E055C6CA}">
      <dgm:prSet/>
      <dgm:spPr/>
      <dgm:t>
        <a:bodyPr/>
        <a:lstStyle/>
        <a:p>
          <a:endParaRPr lang="ru-RU"/>
        </a:p>
      </dgm:t>
    </dgm:pt>
    <dgm:pt modelId="{A9DBD52F-E1AF-45B6-B753-F5AE92CA70F0}" type="pres">
      <dgm:prSet presAssocID="{70B1C543-BD41-4BEC-BC41-71AD88FA2A57}" presName="linearFlow" presStyleCnt="0">
        <dgm:presLayoutVars>
          <dgm:dir/>
          <dgm:animLvl val="lvl"/>
          <dgm:resizeHandles val="exact"/>
        </dgm:presLayoutVars>
      </dgm:prSet>
      <dgm:spPr/>
      <dgm:t>
        <a:bodyPr/>
        <a:lstStyle/>
        <a:p>
          <a:endParaRPr lang="ru-RU"/>
        </a:p>
      </dgm:t>
    </dgm:pt>
    <dgm:pt modelId="{BCA815E0-AAA8-4B99-8310-572353F8B529}" type="pres">
      <dgm:prSet presAssocID="{A4A2C0B4-DF6D-43E3-9FD0-E10D6C2A9BEA}" presName="composite" presStyleCnt="0"/>
      <dgm:spPr/>
    </dgm:pt>
    <dgm:pt modelId="{BDF0C01D-9E1B-4FF7-85ED-49E7E1134089}" type="pres">
      <dgm:prSet presAssocID="{A4A2C0B4-DF6D-43E3-9FD0-E10D6C2A9BEA}" presName="parentText" presStyleLbl="alignNode1" presStyleIdx="0" presStyleCnt="3">
        <dgm:presLayoutVars>
          <dgm:chMax val="1"/>
          <dgm:bulletEnabled val="1"/>
        </dgm:presLayoutVars>
      </dgm:prSet>
      <dgm:spPr/>
      <dgm:t>
        <a:bodyPr/>
        <a:lstStyle/>
        <a:p>
          <a:endParaRPr lang="ru-RU"/>
        </a:p>
      </dgm:t>
    </dgm:pt>
    <dgm:pt modelId="{D9DA076D-D6F7-4320-8E23-FBD06B6CDDBE}" type="pres">
      <dgm:prSet presAssocID="{A4A2C0B4-DF6D-43E3-9FD0-E10D6C2A9BEA}" presName="descendantText" presStyleLbl="alignAcc1" presStyleIdx="0" presStyleCnt="3">
        <dgm:presLayoutVars>
          <dgm:bulletEnabled val="1"/>
        </dgm:presLayoutVars>
      </dgm:prSet>
      <dgm:spPr/>
      <dgm:t>
        <a:bodyPr/>
        <a:lstStyle/>
        <a:p>
          <a:endParaRPr lang="ru-RU"/>
        </a:p>
      </dgm:t>
    </dgm:pt>
    <dgm:pt modelId="{4CDEC0FE-45E0-4A22-89D7-B05C4E99B811}" type="pres">
      <dgm:prSet presAssocID="{570A5040-08B1-4C15-84E6-015FA153AA88}" presName="sp" presStyleCnt="0"/>
      <dgm:spPr/>
    </dgm:pt>
    <dgm:pt modelId="{47F4E8FD-63B3-4979-9D69-572025019797}" type="pres">
      <dgm:prSet presAssocID="{EF689828-469D-44D5-871E-868136F552A6}" presName="composite" presStyleCnt="0"/>
      <dgm:spPr/>
    </dgm:pt>
    <dgm:pt modelId="{16F0D3DB-E807-4572-8CCA-4EE118B13F23}" type="pres">
      <dgm:prSet presAssocID="{EF689828-469D-44D5-871E-868136F552A6}" presName="parentText" presStyleLbl="alignNode1" presStyleIdx="1" presStyleCnt="3">
        <dgm:presLayoutVars>
          <dgm:chMax val="1"/>
          <dgm:bulletEnabled val="1"/>
        </dgm:presLayoutVars>
      </dgm:prSet>
      <dgm:spPr/>
      <dgm:t>
        <a:bodyPr/>
        <a:lstStyle/>
        <a:p>
          <a:endParaRPr lang="ru-RU"/>
        </a:p>
      </dgm:t>
    </dgm:pt>
    <dgm:pt modelId="{CE4182B5-AE03-44D2-969B-3EC4FB5B8AD6}" type="pres">
      <dgm:prSet presAssocID="{EF689828-469D-44D5-871E-868136F552A6}" presName="descendantText" presStyleLbl="alignAcc1" presStyleIdx="1" presStyleCnt="3">
        <dgm:presLayoutVars>
          <dgm:bulletEnabled val="1"/>
        </dgm:presLayoutVars>
      </dgm:prSet>
      <dgm:spPr/>
      <dgm:t>
        <a:bodyPr/>
        <a:lstStyle/>
        <a:p>
          <a:endParaRPr lang="ru-RU"/>
        </a:p>
      </dgm:t>
    </dgm:pt>
    <dgm:pt modelId="{0F6DDFF4-0A02-4245-9F29-B6BD5417CFBB}" type="pres">
      <dgm:prSet presAssocID="{4ADE0CDD-6CDA-4CAF-AB5E-CD41D44113C4}" presName="sp" presStyleCnt="0"/>
      <dgm:spPr/>
    </dgm:pt>
    <dgm:pt modelId="{7C2EB959-9219-4F93-B0C6-E82197577964}" type="pres">
      <dgm:prSet presAssocID="{D45D6EAE-72AC-4741-A999-2E8504CC5AEF}" presName="composite" presStyleCnt="0"/>
      <dgm:spPr/>
    </dgm:pt>
    <dgm:pt modelId="{99B08516-3E5E-4D9C-9670-91F16AF530FC}" type="pres">
      <dgm:prSet presAssocID="{D45D6EAE-72AC-4741-A999-2E8504CC5AEF}" presName="parentText" presStyleLbl="alignNode1" presStyleIdx="2" presStyleCnt="3">
        <dgm:presLayoutVars>
          <dgm:chMax val="1"/>
          <dgm:bulletEnabled val="1"/>
        </dgm:presLayoutVars>
      </dgm:prSet>
      <dgm:spPr/>
      <dgm:t>
        <a:bodyPr/>
        <a:lstStyle/>
        <a:p>
          <a:endParaRPr lang="ru-RU"/>
        </a:p>
      </dgm:t>
    </dgm:pt>
    <dgm:pt modelId="{6A2BD278-BEBB-41B9-B2FF-CB1FBF1FE2EF}" type="pres">
      <dgm:prSet presAssocID="{D45D6EAE-72AC-4741-A999-2E8504CC5AEF}" presName="descendantText" presStyleLbl="alignAcc1" presStyleIdx="2" presStyleCnt="3">
        <dgm:presLayoutVars>
          <dgm:bulletEnabled val="1"/>
        </dgm:presLayoutVars>
      </dgm:prSet>
      <dgm:spPr/>
      <dgm:t>
        <a:bodyPr/>
        <a:lstStyle/>
        <a:p>
          <a:endParaRPr lang="ru-RU"/>
        </a:p>
      </dgm:t>
    </dgm:pt>
  </dgm:ptLst>
  <dgm:cxnLst>
    <dgm:cxn modelId="{9E755F10-0F82-43B8-A6ED-8871948C86F4}" srcId="{EF689828-469D-44D5-871E-868136F552A6}" destId="{8814423B-39C1-4CBE-86AA-D51171B55EC7}" srcOrd="0" destOrd="0" parTransId="{A6192524-77E7-4C57-9D30-4DA552174E4C}" sibTransId="{1241B29A-0F86-4118-8CD7-6A007C0F608A}"/>
    <dgm:cxn modelId="{AE46B7F3-667D-4362-A0EF-013D3AC04AED}" srcId="{A4A2C0B4-DF6D-43E3-9FD0-E10D6C2A9BEA}" destId="{5CFDE607-C197-45D5-A346-C9C84FD9987A}" srcOrd="0" destOrd="0" parTransId="{CDDBDBDC-E0AF-4A7C-B52C-96752C2EF8B2}" sibTransId="{87F8D545-C333-40C8-A8A7-10235FEB3BF9}"/>
    <dgm:cxn modelId="{0A29214C-3D05-41E5-A003-D856ED28C3E6}" type="presOf" srcId="{D45D6EAE-72AC-4741-A999-2E8504CC5AEF}" destId="{99B08516-3E5E-4D9C-9670-91F16AF530FC}" srcOrd="0" destOrd="0" presId="urn:microsoft.com/office/officeart/2005/8/layout/chevron2"/>
    <dgm:cxn modelId="{78EE50B1-231A-451E-9164-ADD9E055C6CA}" srcId="{D45D6EAE-72AC-4741-A999-2E8504CC5AEF}" destId="{0431F256-DE53-484F-AC13-551441B27A4A}" srcOrd="0" destOrd="0" parTransId="{41E8F9F3-73F6-4EF2-B0FE-AB3E0ACDBFE5}" sibTransId="{75BD1215-C826-4E21-A69B-C886A2FCA117}"/>
    <dgm:cxn modelId="{076982D4-A547-49B8-9F65-510E678403CE}" srcId="{70B1C543-BD41-4BEC-BC41-71AD88FA2A57}" destId="{D45D6EAE-72AC-4741-A999-2E8504CC5AEF}" srcOrd="2" destOrd="0" parTransId="{B64BC1F8-FC08-45C2-9C4E-1C372E4A7623}" sibTransId="{D82FEA4E-1E5A-48BE-B454-FED5B004325F}"/>
    <dgm:cxn modelId="{2F0F8CEC-AAE1-4A05-BAD8-407BBB0A5430}" type="presOf" srcId="{5CFDE607-C197-45D5-A346-C9C84FD9987A}" destId="{D9DA076D-D6F7-4320-8E23-FBD06B6CDDBE}" srcOrd="0" destOrd="0" presId="urn:microsoft.com/office/officeart/2005/8/layout/chevron2"/>
    <dgm:cxn modelId="{66EBE65F-A6C8-4400-AFA1-47A40C995C41}" srcId="{70B1C543-BD41-4BEC-BC41-71AD88FA2A57}" destId="{EF689828-469D-44D5-871E-868136F552A6}" srcOrd="1" destOrd="0" parTransId="{95D175FD-790E-48A1-B795-965BA9B8C999}" sibTransId="{4ADE0CDD-6CDA-4CAF-AB5E-CD41D44113C4}"/>
    <dgm:cxn modelId="{BBC0817E-01E0-4EFA-B6E6-EB1C2552B681}" type="presOf" srcId="{70B1C543-BD41-4BEC-BC41-71AD88FA2A57}" destId="{A9DBD52F-E1AF-45B6-B753-F5AE92CA70F0}" srcOrd="0" destOrd="0" presId="urn:microsoft.com/office/officeart/2005/8/layout/chevron2"/>
    <dgm:cxn modelId="{84D3B7D4-4DC6-4EEF-B7D8-816AE80291FC}" type="presOf" srcId="{EF689828-469D-44D5-871E-868136F552A6}" destId="{16F0D3DB-E807-4572-8CCA-4EE118B13F23}" srcOrd="0" destOrd="0" presId="urn:microsoft.com/office/officeart/2005/8/layout/chevron2"/>
    <dgm:cxn modelId="{72A3698C-E413-4114-9C03-1A8C03995B6E}" type="presOf" srcId="{A4A2C0B4-DF6D-43E3-9FD0-E10D6C2A9BEA}" destId="{BDF0C01D-9E1B-4FF7-85ED-49E7E1134089}" srcOrd="0" destOrd="0" presId="urn:microsoft.com/office/officeart/2005/8/layout/chevron2"/>
    <dgm:cxn modelId="{48BEACCE-9DAC-4796-9908-53888F1B033C}" type="presOf" srcId="{0431F256-DE53-484F-AC13-551441B27A4A}" destId="{6A2BD278-BEBB-41B9-B2FF-CB1FBF1FE2EF}" srcOrd="0" destOrd="0" presId="urn:microsoft.com/office/officeart/2005/8/layout/chevron2"/>
    <dgm:cxn modelId="{1D0676EA-ADCA-4321-9D3E-E485F22D9460}" srcId="{70B1C543-BD41-4BEC-BC41-71AD88FA2A57}" destId="{A4A2C0B4-DF6D-43E3-9FD0-E10D6C2A9BEA}" srcOrd="0" destOrd="0" parTransId="{62B39ACA-E355-4CB4-BB4C-A774043FB998}" sibTransId="{570A5040-08B1-4C15-84E6-015FA153AA88}"/>
    <dgm:cxn modelId="{B3B4A58B-EC57-470E-84BF-C50F58E848B4}" type="presOf" srcId="{8814423B-39C1-4CBE-86AA-D51171B55EC7}" destId="{CE4182B5-AE03-44D2-969B-3EC4FB5B8AD6}" srcOrd="0" destOrd="0" presId="urn:microsoft.com/office/officeart/2005/8/layout/chevron2"/>
    <dgm:cxn modelId="{830F61E3-70F1-4942-AA20-872B2A33DAF9}" type="presParOf" srcId="{A9DBD52F-E1AF-45B6-B753-F5AE92CA70F0}" destId="{BCA815E0-AAA8-4B99-8310-572353F8B529}" srcOrd="0" destOrd="0" presId="urn:microsoft.com/office/officeart/2005/8/layout/chevron2"/>
    <dgm:cxn modelId="{631ECC82-E0D8-47FF-92E8-E46D963FA921}" type="presParOf" srcId="{BCA815E0-AAA8-4B99-8310-572353F8B529}" destId="{BDF0C01D-9E1B-4FF7-85ED-49E7E1134089}" srcOrd="0" destOrd="0" presId="urn:microsoft.com/office/officeart/2005/8/layout/chevron2"/>
    <dgm:cxn modelId="{11B10FBA-B332-4CCB-8F5A-BA3A11F66762}" type="presParOf" srcId="{BCA815E0-AAA8-4B99-8310-572353F8B529}" destId="{D9DA076D-D6F7-4320-8E23-FBD06B6CDDBE}" srcOrd="1" destOrd="0" presId="urn:microsoft.com/office/officeart/2005/8/layout/chevron2"/>
    <dgm:cxn modelId="{3648CD95-8092-4368-A1ED-815D26B293BE}" type="presParOf" srcId="{A9DBD52F-E1AF-45B6-B753-F5AE92CA70F0}" destId="{4CDEC0FE-45E0-4A22-89D7-B05C4E99B811}" srcOrd="1" destOrd="0" presId="urn:microsoft.com/office/officeart/2005/8/layout/chevron2"/>
    <dgm:cxn modelId="{96012B9C-E25C-4CC8-8069-CBEE30CC7B4D}" type="presParOf" srcId="{A9DBD52F-E1AF-45B6-B753-F5AE92CA70F0}" destId="{47F4E8FD-63B3-4979-9D69-572025019797}" srcOrd="2" destOrd="0" presId="urn:microsoft.com/office/officeart/2005/8/layout/chevron2"/>
    <dgm:cxn modelId="{5F636528-7EC1-418D-8C6A-E70B998EA503}" type="presParOf" srcId="{47F4E8FD-63B3-4979-9D69-572025019797}" destId="{16F0D3DB-E807-4572-8CCA-4EE118B13F23}" srcOrd="0" destOrd="0" presId="urn:microsoft.com/office/officeart/2005/8/layout/chevron2"/>
    <dgm:cxn modelId="{8C8CA537-EA15-40F6-9BD6-6720142B8696}" type="presParOf" srcId="{47F4E8FD-63B3-4979-9D69-572025019797}" destId="{CE4182B5-AE03-44D2-969B-3EC4FB5B8AD6}" srcOrd="1" destOrd="0" presId="urn:microsoft.com/office/officeart/2005/8/layout/chevron2"/>
    <dgm:cxn modelId="{B95A1DD3-7D96-4AEC-94A3-180E31A8EB11}" type="presParOf" srcId="{A9DBD52F-E1AF-45B6-B753-F5AE92CA70F0}" destId="{0F6DDFF4-0A02-4245-9F29-B6BD5417CFBB}" srcOrd="3" destOrd="0" presId="urn:microsoft.com/office/officeart/2005/8/layout/chevron2"/>
    <dgm:cxn modelId="{FB8C9C4C-6B4E-4716-BC0B-05FED9D01E83}" type="presParOf" srcId="{A9DBD52F-E1AF-45B6-B753-F5AE92CA70F0}" destId="{7C2EB959-9219-4F93-B0C6-E82197577964}" srcOrd="4" destOrd="0" presId="urn:microsoft.com/office/officeart/2005/8/layout/chevron2"/>
    <dgm:cxn modelId="{7D6D27F2-3AFC-44C3-965F-E850F240BABF}" type="presParOf" srcId="{7C2EB959-9219-4F93-B0C6-E82197577964}" destId="{99B08516-3E5E-4D9C-9670-91F16AF530FC}" srcOrd="0" destOrd="0" presId="urn:microsoft.com/office/officeart/2005/8/layout/chevron2"/>
    <dgm:cxn modelId="{AFE29987-AEB4-40D8-B141-B6E57C386699}" type="presParOf" srcId="{7C2EB959-9219-4F93-B0C6-E82197577964}" destId="{6A2BD278-BEBB-41B9-B2FF-CB1FBF1FE2E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ABFEF95-508D-48EF-B17C-DD7A9156ADCC}"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ru-RU"/>
        </a:p>
      </dgm:t>
    </dgm:pt>
    <dgm:pt modelId="{0B53AF3C-A665-4B55-8D62-C477F9689F8E}">
      <dgm:prSet phldrT="[Текст]" custT="1"/>
      <dgm:spPr/>
      <dgm:t>
        <a:bodyPr/>
        <a:lstStyle/>
        <a:p>
          <a:r>
            <a:rPr lang="uk-UA" sz="2400" dirty="0" smtClean="0"/>
            <a:t>Бути цікавою</a:t>
          </a:r>
          <a:endParaRPr lang="ru-RU" sz="2400" dirty="0"/>
        </a:p>
      </dgm:t>
    </dgm:pt>
    <dgm:pt modelId="{333B65E4-06CE-4CD0-9044-CFD28F0BB16F}" type="parTrans" cxnId="{22E25758-944D-4AEA-86A1-8AF34F91DE25}">
      <dgm:prSet/>
      <dgm:spPr/>
      <dgm:t>
        <a:bodyPr/>
        <a:lstStyle/>
        <a:p>
          <a:endParaRPr lang="ru-RU"/>
        </a:p>
      </dgm:t>
    </dgm:pt>
    <dgm:pt modelId="{1432E53D-F84C-4608-9656-BF1E55545D21}" type="sibTrans" cxnId="{22E25758-944D-4AEA-86A1-8AF34F91DE25}">
      <dgm:prSet/>
      <dgm:spPr/>
      <dgm:t>
        <a:bodyPr/>
        <a:lstStyle/>
        <a:p>
          <a:endParaRPr lang="ru-RU"/>
        </a:p>
      </dgm:t>
    </dgm:pt>
    <dgm:pt modelId="{B8C630D0-0419-476C-94B4-C6B0B511C2BA}">
      <dgm:prSet phldrT="[Текст]" custT="1"/>
      <dgm:spPr/>
      <dgm:t>
        <a:bodyPr/>
        <a:lstStyle/>
        <a:p>
          <a:r>
            <a:rPr lang="uk-UA" sz="2400" dirty="0" smtClean="0"/>
            <a:t>Містити розділ з даними, що постійно оновлюються</a:t>
          </a:r>
          <a:endParaRPr lang="ru-RU" sz="2400" dirty="0"/>
        </a:p>
      </dgm:t>
    </dgm:pt>
    <dgm:pt modelId="{CDF5D7A6-5482-4E87-A884-279B7598BFDD}" type="parTrans" cxnId="{B3EC1784-BE64-4E94-B4A6-9E9700749921}">
      <dgm:prSet/>
      <dgm:spPr/>
      <dgm:t>
        <a:bodyPr/>
        <a:lstStyle/>
        <a:p>
          <a:endParaRPr lang="ru-RU"/>
        </a:p>
      </dgm:t>
    </dgm:pt>
    <dgm:pt modelId="{912216E2-67B0-4818-B9E8-57C2054AF38C}" type="sibTrans" cxnId="{B3EC1784-BE64-4E94-B4A6-9E9700749921}">
      <dgm:prSet/>
      <dgm:spPr/>
      <dgm:t>
        <a:bodyPr/>
        <a:lstStyle/>
        <a:p>
          <a:endParaRPr lang="ru-RU"/>
        </a:p>
      </dgm:t>
    </dgm:pt>
    <dgm:pt modelId="{B2BAED5F-D8FD-44D5-8C53-856D34FB5A01}">
      <dgm:prSet custT="1"/>
      <dgm:spPr/>
      <dgm:t>
        <a:bodyPr/>
        <a:lstStyle/>
        <a:p>
          <a:r>
            <a:rPr lang="uk-UA" sz="2400" dirty="0" smtClean="0"/>
            <a:t>Відображати тематику </a:t>
          </a:r>
          <a:r>
            <a:rPr lang="uk-UA" sz="2400" dirty="0" err="1" smtClean="0"/>
            <a:t>сайта</a:t>
          </a:r>
          <a:r>
            <a:rPr lang="uk-UA" sz="2400" dirty="0" smtClean="0"/>
            <a:t>;</a:t>
          </a:r>
        </a:p>
      </dgm:t>
    </dgm:pt>
    <dgm:pt modelId="{5E10B604-20C5-4FFD-B6FE-9F9DE91EEDAE}" type="parTrans" cxnId="{5E03BEBC-8B83-4A47-AAD4-345F0942C34F}">
      <dgm:prSet/>
      <dgm:spPr/>
      <dgm:t>
        <a:bodyPr/>
        <a:lstStyle/>
        <a:p>
          <a:endParaRPr lang="ru-RU"/>
        </a:p>
      </dgm:t>
    </dgm:pt>
    <dgm:pt modelId="{477CA1BE-B8D1-41FE-968F-2D31C92D72E0}" type="sibTrans" cxnId="{5E03BEBC-8B83-4A47-AAD4-345F0942C34F}">
      <dgm:prSet/>
      <dgm:spPr/>
      <dgm:t>
        <a:bodyPr/>
        <a:lstStyle/>
        <a:p>
          <a:endParaRPr lang="ru-RU"/>
        </a:p>
      </dgm:t>
    </dgm:pt>
    <dgm:pt modelId="{5422F43E-70B8-4895-BFD0-7DB38335B494}">
      <dgm:prSet phldrT="[Текст]" custT="1"/>
      <dgm:spPr/>
      <dgm:t>
        <a:bodyPr/>
        <a:lstStyle/>
        <a:p>
          <a:r>
            <a:rPr lang="uk-UA" sz="2400" dirty="0" smtClean="0"/>
            <a:t>Містити інструмент пошуку сайту</a:t>
          </a:r>
          <a:endParaRPr lang="ru-RU" sz="2400" dirty="0"/>
        </a:p>
      </dgm:t>
    </dgm:pt>
    <dgm:pt modelId="{4404A298-93DE-42EA-A213-655372D6B2DE}" type="parTrans" cxnId="{CFF79F21-A0DF-47C0-9F15-913C423DCDE9}">
      <dgm:prSet/>
      <dgm:spPr/>
      <dgm:t>
        <a:bodyPr/>
        <a:lstStyle/>
        <a:p>
          <a:endParaRPr lang="ru-RU"/>
        </a:p>
      </dgm:t>
    </dgm:pt>
    <dgm:pt modelId="{77A32A4E-3BE5-4F5B-B8A0-8DA9ADE5D329}" type="sibTrans" cxnId="{CFF79F21-A0DF-47C0-9F15-913C423DCDE9}">
      <dgm:prSet/>
      <dgm:spPr/>
      <dgm:t>
        <a:bodyPr/>
        <a:lstStyle/>
        <a:p>
          <a:endParaRPr lang="ru-RU"/>
        </a:p>
      </dgm:t>
    </dgm:pt>
    <dgm:pt modelId="{0B142610-AB48-4D35-A965-CA3FEB5402DF}">
      <dgm:prSet phldrT="[Текст]" custT="1"/>
      <dgm:spPr/>
      <dgm:t>
        <a:bodyPr/>
        <a:lstStyle/>
        <a:p>
          <a:r>
            <a:rPr lang="uk-UA" sz="2400" dirty="0" smtClean="0"/>
            <a:t>Містить відомості про  спосіб зворотного зв'язку </a:t>
          </a:r>
          <a:endParaRPr lang="ru-RU" sz="2400" dirty="0"/>
        </a:p>
      </dgm:t>
    </dgm:pt>
    <dgm:pt modelId="{A8C78731-3EFB-4211-BDBC-CE1EF711F245}" type="parTrans" cxnId="{47EA3CC1-D8EF-44B3-805E-9FCCA220EC08}">
      <dgm:prSet/>
      <dgm:spPr/>
      <dgm:t>
        <a:bodyPr/>
        <a:lstStyle/>
        <a:p>
          <a:endParaRPr lang="ru-RU"/>
        </a:p>
      </dgm:t>
    </dgm:pt>
    <dgm:pt modelId="{ED9AB591-BAC7-4316-B46C-4C3135762193}" type="sibTrans" cxnId="{47EA3CC1-D8EF-44B3-805E-9FCCA220EC08}">
      <dgm:prSet/>
      <dgm:spPr/>
      <dgm:t>
        <a:bodyPr/>
        <a:lstStyle/>
        <a:p>
          <a:endParaRPr lang="ru-RU"/>
        </a:p>
      </dgm:t>
    </dgm:pt>
    <dgm:pt modelId="{DFA587E7-9518-4C7D-9E19-15EE9B0EF0F0}" type="pres">
      <dgm:prSet presAssocID="{5ABFEF95-508D-48EF-B17C-DD7A9156ADCC}" presName="compositeShape" presStyleCnt="0">
        <dgm:presLayoutVars>
          <dgm:dir/>
          <dgm:resizeHandles/>
        </dgm:presLayoutVars>
      </dgm:prSet>
      <dgm:spPr/>
      <dgm:t>
        <a:bodyPr/>
        <a:lstStyle/>
        <a:p>
          <a:endParaRPr lang="ru-RU"/>
        </a:p>
      </dgm:t>
    </dgm:pt>
    <dgm:pt modelId="{192023DE-A0C4-491C-91D3-C8E622FEF0F7}" type="pres">
      <dgm:prSet presAssocID="{5ABFEF95-508D-48EF-B17C-DD7A9156ADCC}" presName="pyramid" presStyleLbl="node1" presStyleIdx="0" presStyleCnt="1"/>
      <dgm:spPr/>
    </dgm:pt>
    <dgm:pt modelId="{F2238A1A-936B-4B07-8B4A-D914A5A85BEF}" type="pres">
      <dgm:prSet presAssocID="{5ABFEF95-508D-48EF-B17C-DD7A9156ADCC}" presName="theList" presStyleCnt="0"/>
      <dgm:spPr/>
    </dgm:pt>
    <dgm:pt modelId="{611013F3-90D7-4A7A-B5BA-94C06C10C0F6}" type="pres">
      <dgm:prSet presAssocID="{B2BAED5F-D8FD-44D5-8C53-856D34FB5A01}" presName="aNode" presStyleLbl="fgAcc1" presStyleIdx="0" presStyleCnt="5" custScaleX="128296">
        <dgm:presLayoutVars>
          <dgm:bulletEnabled val="1"/>
        </dgm:presLayoutVars>
      </dgm:prSet>
      <dgm:spPr/>
      <dgm:t>
        <a:bodyPr/>
        <a:lstStyle/>
        <a:p>
          <a:endParaRPr lang="ru-RU"/>
        </a:p>
      </dgm:t>
    </dgm:pt>
    <dgm:pt modelId="{49C400DB-565E-424A-ABB9-B0B4968490A0}" type="pres">
      <dgm:prSet presAssocID="{B2BAED5F-D8FD-44D5-8C53-856D34FB5A01}" presName="aSpace" presStyleCnt="0"/>
      <dgm:spPr/>
    </dgm:pt>
    <dgm:pt modelId="{4C2C0B95-1251-46C8-924C-9B3E02C71BA7}" type="pres">
      <dgm:prSet presAssocID="{0B53AF3C-A665-4B55-8D62-C477F9689F8E}" presName="aNode" presStyleLbl="fgAcc1" presStyleIdx="1" presStyleCnt="5" custScaleX="127468">
        <dgm:presLayoutVars>
          <dgm:bulletEnabled val="1"/>
        </dgm:presLayoutVars>
      </dgm:prSet>
      <dgm:spPr/>
      <dgm:t>
        <a:bodyPr/>
        <a:lstStyle/>
        <a:p>
          <a:endParaRPr lang="ru-RU"/>
        </a:p>
      </dgm:t>
    </dgm:pt>
    <dgm:pt modelId="{1B9A68E5-D0C5-41DC-810F-6DE14482FD1D}" type="pres">
      <dgm:prSet presAssocID="{0B53AF3C-A665-4B55-8D62-C477F9689F8E}" presName="aSpace" presStyleCnt="0"/>
      <dgm:spPr/>
    </dgm:pt>
    <dgm:pt modelId="{1462DF4A-75D6-47FA-9801-D6D2A50E3D5B}" type="pres">
      <dgm:prSet presAssocID="{5422F43E-70B8-4895-BFD0-7DB38335B494}" presName="aNode" presStyleLbl="fgAcc1" presStyleIdx="2" presStyleCnt="5" custScaleX="127468">
        <dgm:presLayoutVars>
          <dgm:bulletEnabled val="1"/>
        </dgm:presLayoutVars>
      </dgm:prSet>
      <dgm:spPr/>
      <dgm:t>
        <a:bodyPr/>
        <a:lstStyle/>
        <a:p>
          <a:endParaRPr lang="ru-RU"/>
        </a:p>
      </dgm:t>
    </dgm:pt>
    <dgm:pt modelId="{A1905294-F8A7-48AF-A73B-81B651B200E3}" type="pres">
      <dgm:prSet presAssocID="{5422F43E-70B8-4895-BFD0-7DB38335B494}" presName="aSpace" presStyleCnt="0"/>
      <dgm:spPr/>
    </dgm:pt>
    <dgm:pt modelId="{24FB19D0-979D-402B-B134-CE2C4038B2DE}" type="pres">
      <dgm:prSet presAssocID="{B8C630D0-0419-476C-94B4-C6B0B511C2BA}" presName="aNode" presStyleLbl="fgAcc1" presStyleIdx="3" presStyleCnt="5" custScaleX="129133">
        <dgm:presLayoutVars>
          <dgm:bulletEnabled val="1"/>
        </dgm:presLayoutVars>
      </dgm:prSet>
      <dgm:spPr/>
      <dgm:t>
        <a:bodyPr/>
        <a:lstStyle/>
        <a:p>
          <a:endParaRPr lang="ru-RU"/>
        </a:p>
      </dgm:t>
    </dgm:pt>
    <dgm:pt modelId="{88EEC082-9B3C-49CB-9E87-52C11330ED16}" type="pres">
      <dgm:prSet presAssocID="{B8C630D0-0419-476C-94B4-C6B0B511C2BA}" presName="aSpace" presStyleCnt="0"/>
      <dgm:spPr/>
    </dgm:pt>
    <dgm:pt modelId="{3671DF9C-F73D-4ED0-8F96-0E1A79B7DF1F}" type="pres">
      <dgm:prSet presAssocID="{0B142610-AB48-4D35-A965-CA3FEB5402DF}" presName="aNode" presStyleLbl="fgAcc1" presStyleIdx="4" presStyleCnt="5" custScaleX="127887">
        <dgm:presLayoutVars>
          <dgm:bulletEnabled val="1"/>
        </dgm:presLayoutVars>
      </dgm:prSet>
      <dgm:spPr/>
      <dgm:t>
        <a:bodyPr/>
        <a:lstStyle/>
        <a:p>
          <a:endParaRPr lang="ru-RU"/>
        </a:p>
      </dgm:t>
    </dgm:pt>
    <dgm:pt modelId="{406F24C1-A8A8-4AF5-AC53-FF7BF5691DB9}" type="pres">
      <dgm:prSet presAssocID="{0B142610-AB48-4D35-A965-CA3FEB5402DF}" presName="aSpace" presStyleCnt="0"/>
      <dgm:spPr/>
    </dgm:pt>
  </dgm:ptLst>
  <dgm:cxnLst>
    <dgm:cxn modelId="{900AB1B1-001F-40A0-9AB7-1EBE38CC721F}" type="presOf" srcId="{0B142610-AB48-4D35-A965-CA3FEB5402DF}" destId="{3671DF9C-F73D-4ED0-8F96-0E1A79B7DF1F}" srcOrd="0" destOrd="0" presId="urn:microsoft.com/office/officeart/2005/8/layout/pyramid2"/>
    <dgm:cxn modelId="{47EA3CC1-D8EF-44B3-805E-9FCCA220EC08}" srcId="{5ABFEF95-508D-48EF-B17C-DD7A9156ADCC}" destId="{0B142610-AB48-4D35-A965-CA3FEB5402DF}" srcOrd="4" destOrd="0" parTransId="{A8C78731-3EFB-4211-BDBC-CE1EF711F245}" sibTransId="{ED9AB591-BAC7-4316-B46C-4C3135762193}"/>
    <dgm:cxn modelId="{46C04012-542C-4133-9FCD-4587EFBD9D63}" type="presOf" srcId="{5ABFEF95-508D-48EF-B17C-DD7A9156ADCC}" destId="{DFA587E7-9518-4C7D-9E19-15EE9B0EF0F0}" srcOrd="0" destOrd="0" presId="urn:microsoft.com/office/officeart/2005/8/layout/pyramid2"/>
    <dgm:cxn modelId="{5E03BEBC-8B83-4A47-AAD4-345F0942C34F}" srcId="{5ABFEF95-508D-48EF-B17C-DD7A9156ADCC}" destId="{B2BAED5F-D8FD-44D5-8C53-856D34FB5A01}" srcOrd="0" destOrd="0" parTransId="{5E10B604-20C5-4FFD-B6FE-9F9DE91EEDAE}" sibTransId="{477CA1BE-B8D1-41FE-968F-2D31C92D72E0}"/>
    <dgm:cxn modelId="{A6B4EB48-3BD2-47B1-AEF6-EB0A3C3E7B47}" type="presOf" srcId="{B2BAED5F-D8FD-44D5-8C53-856D34FB5A01}" destId="{611013F3-90D7-4A7A-B5BA-94C06C10C0F6}" srcOrd="0" destOrd="0" presId="urn:microsoft.com/office/officeart/2005/8/layout/pyramid2"/>
    <dgm:cxn modelId="{B3EC1784-BE64-4E94-B4A6-9E9700749921}" srcId="{5ABFEF95-508D-48EF-B17C-DD7A9156ADCC}" destId="{B8C630D0-0419-476C-94B4-C6B0B511C2BA}" srcOrd="3" destOrd="0" parTransId="{CDF5D7A6-5482-4E87-A884-279B7598BFDD}" sibTransId="{912216E2-67B0-4818-B9E8-57C2054AF38C}"/>
    <dgm:cxn modelId="{53224C6B-87ED-4961-8207-9E567F569768}" type="presOf" srcId="{B8C630D0-0419-476C-94B4-C6B0B511C2BA}" destId="{24FB19D0-979D-402B-B134-CE2C4038B2DE}" srcOrd="0" destOrd="0" presId="urn:microsoft.com/office/officeart/2005/8/layout/pyramid2"/>
    <dgm:cxn modelId="{22E25758-944D-4AEA-86A1-8AF34F91DE25}" srcId="{5ABFEF95-508D-48EF-B17C-DD7A9156ADCC}" destId="{0B53AF3C-A665-4B55-8D62-C477F9689F8E}" srcOrd="1" destOrd="0" parTransId="{333B65E4-06CE-4CD0-9044-CFD28F0BB16F}" sibTransId="{1432E53D-F84C-4608-9656-BF1E55545D21}"/>
    <dgm:cxn modelId="{FBD0D833-B3E7-4037-8A3D-271D74B935D3}" type="presOf" srcId="{5422F43E-70B8-4895-BFD0-7DB38335B494}" destId="{1462DF4A-75D6-47FA-9801-D6D2A50E3D5B}" srcOrd="0" destOrd="0" presId="urn:microsoft.com/office/officeart/2005/8/layout/pyramid2"/>
    <dgm:cxn modelId="{CFF79F21-A0DF-47C0-9F15-913C423DCDE9}" srcId="{5ABFEF95-508D-48EF-B17C-DD7A9156ADCC}" destId="{5422F43E-70B8-4895-BFD0-7DB38335B494}" srcOrd="2" destOrd="0" parTransId="{4404A298-93DE-42EA-A213-655372D6B2DE}" sibTransId="{77A32A4E-3BE5-4F5B-B8A0-8DA9ADE5D329}"/>
    <dgm:cxn modelId="{0F12C4B3-23E6-4F47-87CA-C90685A8AE1B}" type="presOf" srcId="{0B53AF3C-A665-4B55-8D62-C477F9689F8E}" destId="{4C2C0B95-1251-46C8-924C-9B3E02C71BA7}" srcOrd="0" destOrd="0" presId="urn:microsoft.com/office/officeart/2005/8/layout/pyramid2"/>
    <dgm:cxn modelId="{09761066-B1CE-4215-B743-5C6C58A1D03C}" type="presParOf" srcId="{DFA587E7-9518-4C7D-9E19-15EE9B0EF0F0}" destId="{192023DE-A0C4-491C-91D3-C8E622FEF0F7}" srcOrd="0" destOrd="0" presId="urn:microsoft.com/office/officeart/2005/8/layout/pyramid2"/>
    <dgm:cxn modelId="{0C35621E-F23F-4457-9E04-5E567BF087B6}" type="presParOf" srcId="{DFA587E7-9518-4C7D-9E19-15EE9B0EF0F0}" destId="{F2238A1A-936B-4B07-8B4A-D914A5A85BEF}" srcOrd="1" destOrd="0" presId="urn:microsoft.com/office/officeart/2005/8/layout/pyramid2"/>
    <dgm:cxn modelId="{F7F1ED0B-8088-467F-B9BB-810898EF0534}" type="presParOf" srcId="{F2238A1A-936B-4B07-8B4A-D914A5A85BEF}" destId="{611013F3-90D7-4A7A-B5BA-94C06C10C0F6}" srcOrd="0" destOrd="0" presId="urn:microsoft.com/office/officeart/2005/8/layout/pyramid2"/>
    <dgm:cxn modelId="{96F28124-650E-4CD1-90AC-0E868743A441}" type="presParOf" srcId="{F2238A1A-936B-4B07-8B4A-D914A5A85BEF}" destId="{49C400DB-565E-424A-ABB9-B0B4968490A0}" srcOrd="1" destOrd="0" presId="urn:microsoft.com/office/officeart/2005/8/layout/pyramid2"/>
    <dgm:cxn modelId="{633722BC-900B-4F28-A2C4-D2748F1A00A0}" type="presParOf" srcId="{F2238A1A-936B-4B07-8B4A-D914A5A85BEF}" destId="{4C2C0B95-1251-46C8-924C-9B3E02C71BA7}" srcOrd="2" destOrd="0" presId="urn:microsoft.com/office/officeart/2005/8/layout/pyramid2"/>
    <dgm:cxn modelId="{1A7A7D40-5CB0-4CA8-9243-274F87636E64}" type="presParOf" srcId="{F2238A1A-936B-4B07-8B4A-D914A5A85BEF}" destId="{1B9A68E5-D0C5-41DC-810F-6DE14482FD1D}" srcOrd="3" destOrd="0" presId="urn:microsoft.com/office/officeart/2005/8/layout/pyramid2"/>
    <dgm:cxn modelId="{81976B23-1712-4B91-A863-B219024A8F1A}" type="presParOf" srcId="{F2238A1A-936B-4B07-8B4A-D914A5A85BEF}" destId="{1462DF4A-75D6-47FA-9801-D6D2A50E3D5B}" srcOrd="4" destOrd="0" presId="urn:microsoft.com/office/officeart/2005/8/layout/pyramid2"/>
    <dgm:cxn modelId="{5CB54AD0-1855-4F7C-BE77-EC4DB00F302E}" type="presParOf" srcId="{F2238A1A-936B-4B07-8B4A-D914A5A85BEF}" destId="{A1905294-F8A7-48AF-A73B-81B651B200E3}" srcOrd="5" destOrd="0" presId="urn:microsoft.com/office/officeart/2005/8/layout/pyramid2"/>
    <dgm:cxn modelId="{F5B4D69F-73BA-41B6-BFAF-9519C90BC62D}" type="presParOf" srcId="{F2238A1A-936B-4B07-8B4A-D914A5A85BEF}" destId="{24FB19D0-979D-402B-B134-CE2C4038B2DE}" srcOrd="6" destOrd="0" presId="urn:microsoft.com/office/officeart/2005/8/layout/pyramid2"/>
    <dgm:cxn modelId="{40AED1D2-98D0-4CD8-A4BC-25C3B3E3750F}" type="presParOf" srcId="{F2238A1A-936B-4B07-8B4A-D914A5A85BEF}" destId="{88EEC082-9B3C-49CB-9E87-52C11330ED16}" srcOrd="7" destOrd="0" presId="urn:microsoft.com/office/officeart/2005/8/layout/pyramid2"/>
    <dgm:cxn modelId="{B4E2922D-EF83-4E05-83B7-C18E1903B015}" type="presParOf" srcId="{F2238A1A-936B-4B07-8B4A-D914A5A85BEF}" destId="{3671DF9C-F73D-4ED0-8F96-0E1A79B7DF1F}" srcOrd="8" destOrd="0" presId="urn:microsoft.com/office/officeart/2005/8/layout/pyramid2"/>
    <dgm:cxn modelId="{5DB5BB2E-485B-4464-AD16-B9D10CB8BD0B}" type="presParOf" srcId="{F2238A1A-936B-4B07-8B4A-D914A5A85BEF}" destId="{406F24C1-A8A8-4AF5-AC53-FF7BF5691DB9}"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F34E62F-CF70-42D5-9586-4AD7E9D51479}"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A7B81CFA-AAC3-4048-8F5B-1624CC651737}">
      <dgm:prSet phldrT="[Текст]" phldr="1"/>
      <dgm:spPr/>
      <dgm:t>
        <a:bodyPr/>
        <a:lstStyle/>
        <a:p>
          <a:endParaRPr lang="ru-RU"/>
        </a:p>
      </dgm:t>
    </dgm:pt>
    <dgm:pt modelId="{302A6E05-9015-4043-8910-200CB7ABC583}" type="parTrans" cxnId="{CE660F6B-F0B5-484A-B55B-3C388E2F2455}">
      <dgm:prSet/>
      <dgm:spPr/>
      <dgm:t>
        <a:bodyPr/>
        <a:lstStyle/>
        <a:p>
          <a:endParaRPr lang="ru-RU"/>
        </a:p>
      </dgm:t>
    </dgm:pt>
    <dgm:pt modelId="{CA1EA8DE-52C6-48E9-ABE0-65B1B100B5A3}" type="sibTrans" cxnId="{CE660F6B-F0B5-484A-B55B-3C388E2F2455}">
      <dgm:prSet/>
      <dgm:spPr/>
      <dgm:t>
        <a:bodyPr/>
        <a:lstStyle/>
        <a:p>
          <a:endParaRPr lang="ru-RU"/>
        </a:p>
      </dgm:t>
    </dgm:pt>
    <dgm:pt modelId="{02F172B5-B3EF-4C9A-BE09-8FD8F2784BE5}">
      <dgm:prSet phldrT="[Текст]"/>
      <dgm:spPr/>
      <dgm:t>
        <a:bodyPr/>
        <a:lstStyle/>
        <a:p>
          <a:r>
            <a:rPr lang="uk-UA" dirty="0" smtClean="0"/>
            <a:t>Сторінки розділу </a:t>
          </a:r>
          <a:r>
            <a:rPr lang="uk-UA" dirty="0" err="1" smtClean="0"/>
            <a:t>веб-сайта</a:t>
          </a:r>
          <a:endParaRPr lang="ru-RU" dirty="0"/>
        </a:p>
      </dgm:t>
    </dgm:pt>
    <dgm:pt modelId="{1D9FC615-FC18-4455-B68E-EC3F6E6018AF}" type="parTrans" cxnId="{4DD4B6C1-C8E0-43DC-B476-83BCCEBBF5E5}">
      <dgm:prSet/>
      <dgm:spPr/>
      <dgm:t>
        <a:bodyPr/>
        <a:lstStyle/>
        <a:p>
          <a:endParaRPr lang="ru-RU"/>
        </a:p>
      </dgm:t>
    </dgm:pt>
    <dgm:pt modelId="{C827E5E1-F9DD-4AF3-BD12-6DD760F591EA}" type="sibTrans" cxnId="{4DD4B6C1-C8E0-43DC-B476-83BCCEBBF5E5}">
      <dgm:prSet/>
      <dgm:spPr/>
      <dgm:t>
        <a:bodyPr/>
        <a:lstStyle/>
        <a:p>
          <a:endParaRPr lang="ru-RU"/>
        </a:p>
      </dgm:t>
    </dgm:pt>
    <dgm:pt modelId="{9F279163-15C6-4626-81B8-60EDE575D87E}">
      <dgm:prSet phldrT="[Текст]" phldr="1"/>
      <dgm:spPr/>
      <dgm:t>
        <a:bodyPr/>
        <a:lstStyle/>
        <a:p>
          <a:endParaRPr lang="ru-RU"/>
        </a:p>
      </dgm:t>
    </dgm:pt>
    <dgm:pt modelId="{4DC89116-CF59-4A0A-BD28-568F6B1F776E}" type="parTrans" cxnId="{5FDB8AFD-D6C8-4AB7-BF20-2D8568F7D783}">
      <dgm:prSet/>
      <dgm:spPr/>
      <dgm:t>
        <a:bodyPr/>
        <a:lstStyle/>
        <a:p>
          <a:endParaRPr lang="ru-RU"/>
        </a:p>
      </dgm:t>
    </dgm:pt>
    <dgm:pt modelId="{94BBB719-04A9-471D-BBB8-D62B8F61EAAC}" type="sibTrans" cxnId="{5FDB8AFD-D6C8-4AB7-BF20-2D8568F7D783}">
      <dgm:prSet/>
      <dgm:spPr/>
      <dgm:t>
        <a:bodyPr/>
        <a:lstStyle/>
        <a:p>
          <a:endParaRPr lang="ru-RU"/>
        </a:p>
      </dgm:t>
    </dgm:pt>
    <dgm:pt modelId="{6DDCF1BF-1068-42EB-917E-E28A8B1D59AD}">
      <dgm:prSet phldrT="[Текст]"/>
      <dgm:spPr/>
      <dgm:t>
        <a:bodyPr/>
        <a:lstStyle/>
        <a:p>
          <a:r>
            <a:rPr lang="uk-UA" dirty="0" smtClean="0"/>
            <a:t>форми</a:t>
          </a:r>
          <a:endParaRPr lang="ru-RU" dirty="0"/>
        </a:p>
      </dgm:t>
    </dgm:pt>
    <dgm:pt modelId="{C47537AB-1FFF-4764-A6F0-6983BDAFCA98}" type="parTrans" cxnId="{8106B8B4-54F9-4333-AA5E-FB2A89ED2EDF}">
      <dgm:prSet/>
      <dgm:spPr/>
      <dgm:t>
        <a:bodyPr/>
        <a:lstStyle/>
        <a:p>
          <a:endParaRPr lang="ru-RU"/>
        </a:p>
      </dgm:t>
    </dgm:pt>
    <dgm:pt modelId="{E9993A96-1D0C-4796-BF5B-1357C0B5B2A6}" type="sibTrans" cxnId="{8106B8B4-54F9-4333-AA5E-FB2A89ED2EDF}">
      <dgm:prSet/>
      <dgm:spPr/>
      <dgm:t>
        <a:bodyPr/>
        <a:lstStyle/>
        <a:p>
          <a:endParaRPr lang="ru-RU"/>
        </a:p>
      </dgm:t>
    </dgm:pt>
    <dgm:pt modelId="{EFCDE70A-AE49-4D9A-841C-8AB54717298D}">
      <dgm:prSet phldrT="[Текст]" phldr="1"/>
      <dgm:spPr/>
      <dgm:t>
        <a:bodyPr/>
        <a:lstStyle/>
        <a:p>
          <a:endParaRPr lang="ru-RU"/>
        </a:p>
      </dgm:t>
    </dgm:pt>
    <dgm:pt modelId="{09624BDC-20D4-4E8C-A2D4-4F2AB1F7FDB7}" type="parTrans" cxnId="{559648FA-DDA5-416C-BFAC-ED9D84103C7E}">
      <dgm:prSet/>
      <dgm:spPr/>
      <dgm:t>
        <a:bodyPr/>
        <a:lstStyle/>
        <a:p>
          <a:endParaRPr lang="ru-RU"/>
        </a:p>
      </dgm:t>
    </dgm:pt>
    <dgm:pt modelId="{18EF2A62-EC48-445C-A664-852B43AE344C}" type="sibTrans" cxnId="{559648FA-DDA5-416C-BFAC-ED9D84103C7E}">
      <dgm:prSet/>
      <dgm:spPr/>
      <dgm:t>
        <a:bodyPr/>
        <a:lstStyle/>
        <a:p>
          <a:endParaRPr lang="ru-RU"/>
        </a:p>
      </dgm:t>
    </dgm:pt>
    <dgm:pt modelId="{61BF6403-1C68-4593-9BDB-C92E62C7A9F4}">
      <dgm:prSet phldrT="[Текст]"/>
      <dgm:spPr/>
      <dgm:t>
        <a:bodyPr/>
        <a:lstStyle/>
        <a:p>
          <a:r>
            <a:rPr lang="uk-UA" dirty="0" smtClean="0"/>
            <a:t>Домашні сторінки</a:t>
          </a:r>
          <a:endParaRPr lang="ru-RU" dirty="0"/>
        </a:p>
      </dgm:t>
    </dgm:pt>
    <dgm:pt modelId="{CD098703-E87D-4951-8EE3-DBC580249199}" type="parTrans" cxnId="{221808FC-2B58-46E7-82CC-C0527B33BD28}">
      <dgm:prSet/>
      <dgm:spPr/>
      <dgm:t>
        <a:bodyPr/>
        <a:lstStyle/>
        <a:p>
          <a:endParaRPr lang="ru-RU"/>
        </a:p>
      </dgm:t>
    </dgm:pt>
    <dgm:pt modelId="{1660CCDE-3C87-403C-B97D-3FB0A63D69E4}" type="sibTrans" cxnId="{221808FC-2B58-46E7-82CC-C0527B33BD28}">
      <dgm:prSet/>
      <dgm:spPr/>
      <dgm:t>
        <a:bodyPr/>
        <a:lstStyle/>
        <a:p>
          <a:endParaRPr lang="ru-RU"/>
        </a:p>
      </dgm:t>
    </dgm:pt>
    <dgm:pt modelId="{BE6A2DB7-E81B-476C-A3BD-5A80B769BEB3}">
      <dgm:prSet phldrT="[Текст]"/>
      <dgm:spPr/>
      <dgm:t>
        <a:bodyPr/>
        <a:lstStyle/>
        <a:p>
          <a:r>
            <a:rPr lang="uk-UA" dirty="0" smtClean="0"/>
            <a:t>Сторінки форуму та </a:t>
          </a:r>
          <a:r>
            <a:rPr lang="uk-UA" dirty="0" err="1" smtClean="0"/>
            <a:t>чату</a:t>
          </a:r>
          <a:endParaRPr lang="ru-RU" dirty="0"/>
        </a:p>
      </dgm:t>
    </dgm:pt>
    <dgm:pt modelId="{40A3090A-2AFF-4BAD-BE77-8FEB3C52E0B2}" type="parTrans" cxnId="{59D78281-15B7-4EBB-9F1C-A3E6B29E815F}">
      <dgm:prSet/>
      <dgm:spPr/>
      <dgm:t>
        <a:bodyPr/>
        <a:lstStyle/>
        <a:p>
          <a:endParaRPr lang="ru-RU"/>
        </a:p>
      </dgm:t>
    </dgm:pt>
    <dgm:pt modelId="{EA4FBBBB-EEF4-42C3-9A49-14B09EA7BD26}" type="sibTrans" cxnId="{59D78281-15B7-4EBB-9F1C-A3E6B29E815F}">
      <dgm:prSet/>
      <dgm:spPr/>
      <dgm:t>
        <a:bodyPr/>
        <a:lstStyle/>
        <a:p>
          <a:endParaRPr lang="ru-RU"/>
        </a:p>
      </dgm:t>
    </dgm:pt>
    <dgm:pt modelId="{FCC64377-DB9B-4B47-BEC4-E27FD90DDB10}">
      <dgm:prSet phldrT="[Текст]"/>
      <dgm:spPr/>
      <dgm:t>
        <a:bodyPr/>
        <a:lstStyle/>
        <a:p>
          <a:endParaRPr lang="ru-RU" dirty="0"/>
        </a:p>
      </dgm:t>
    </dgm:pt>
    <dgm:pt modelId="{42064975-0715-4844-B3BE-43BD58495DC3}" type="parTrans" cxnId="{A7E61BFE-157D-49DD-AC48-10C9DCFE7AD1}">
      <dgm:prSet/>
      <dgm:spPr/>
      <dgm:t>
        <a:bodyPr/>
        <a:lstStyle/>
        <a:p>
          <a:endParaRPr lang="ru-RU"/>
        </a:p>
      </dgm:t>
    </dgm:pt>
    <dgm:pt modelId="{36CCF880-B187-4B53-978F-45E72B1E8EEB}" type="sibTrans" cxnId="{A7E61BFE-157D-49DD-AC48-10C9DCFE7AD1}">
      <dgm:prSet/>
      <dgm:spPr/>
      <dgm:t>
        <a:bodyPr/>
        <a:lstStyle/>
        <a:p>
          <a:endParaRPr lang="ru-RU"/>
        </a:p>
      </dgm:t>
    </dgm:pt>
    <dgm:pt modelId="{B0FFB52F-39E3-4F0A-BF5D-6BC98F3E2EC8}">
      <dgm:prSet phldrT="[Текст]"/>
      <dgm:spPr/>
      <dgm:t>
        <a:bodyPr/>
        <a:lstStyle/>
        <a:p>
          <a:r>
            <a:rPr lang="uk-UA" dirty="0" err="1" smtClean="0"/>
            <a:t>Веб-каталоги</a:t>
          </a:r>
          <a:r>
            <a:rPr lang="uk-UA" dirty="0" smtClean="0"/>
            <a:t> тощо</a:t>
          </a:r>
          <a:endParaRPr lang="ru-RU" dirty="0"/>
        </a:p>
      </dgm:t>
    </dgm:pt>
    <dgm:pt modelId="{97397BF8-E35C-403F-854C-4B24A697D1BC}" type="parTrans" cxnId="{B05CE813-990B-4A1E-89D9-E4FD805F62D3}">
      <dgm:prSet/>
      <dgm:spPr/>
      <dgm:t>
        <a:bodyPr/>
        <a:lstStyle/>
        <a:p>
          <a:endParaRPr lang="ru-RU"/>
        </a:p>
      </dgm:t>
    </dgm:pt>
    <dgm:pt modelId="{FE62F7D0-F38B-4B5F-ACC8-DF5C8C3CD548}" type="sibTrans" cxnId="{B05CE813-990B-4A1E-89D9-E4FD805F62D3}">
      <dgm:prSet/>
      <dgm:spPr/>
      <dgm:t>
        <a:bodyPr/>
        <a:lstStyle/>
        <a:p>
          <a:endParaRPr lang="ru-RU"/>
        </a:p>
      </dgm:t>
    </dgm:pt>
    <dgm:pt modelId="{E4DB48CC-C677-4AE7-88CE-DD4B7F4D2665}">
      <dgm:prSet phldrT="[Текст]"/>
      <dgm:spPr/>
      <dgm:t>
        <a:bodyPr/>
        <a:lstStyle/>
        <a:p>
          <a:endParaRPr lang="ru-RU" dirty="0"/>
        </a:p>
      </dgm:t>
    </dgm:pt>
    <dgm:pt modelId="{976CC9DD-26EF-468D-87BD-00184DE8F66A}" type="parTrans" cxnId="{EEB3DC1D-62B7-44BD-AF5F-4E7A586BBE52}">
      <dgm:prSet/>
      <dgm:spPr/>
      <dgm:t>
        <a:bodyPr/>
        <a:lstStyle/>
        <a:p>
          <a:endParaRPr lang="ru-RU"/>
        </a:p>
      </dgm:t>
    </dgm:pt>
    <dgm:pt modelId="{05443144-47A0-47E8-AFF0-A2B104A7BBD7}" type="sibTrans" cxnId="{EEB3DC1D-62B7-44BD-AF5F-4E7A586BBE52}">
      <dgm:prSet/>
      <dgm:spPr/>
      <dgm:t>
        <a:bodyPr/>
        <a:lstStyle/>
        <a:p>
          <a:endParaRPr lang="ru-RU"/>
        </a:p>
      </dgm:t>
    </dgm:pt>
    <dgm:pt modelId="{C2FE506B-AC41-4851-884A-5BF0BA46D346}" type="pres">
      <dgm:prSet presAssocID="{2F34E62F-CF70-42D5-9586-4AD7E9D51479}" presName="linearFlow" presStyleCnt="0">
        <dgm:presLayoutVars>
          <dgm:dir/>
          <dgm:animLvl val="lvl"/>
          <dgm:resizeHandles val="exact"/>
        </dgm:presLayoutVars>
      </dgm:prSet>
      <dgm:spPr/>
      <dgm:t>
        <a:bodyPr/>
        <a:lstStyle/>
        <a:p>
          <a:endParaRPr lang="ru-RU"/>
        </a:p>
      </dgm:t>
    </dgm:pt>
    <dgm:pt modelId="{420923C0-D21A-4629-B835-32855593EF0F}" type="pres">
      <dgm:prSet presAssocID="{A7B81CFA-AAC3-4048-8F5B-1624CC651737}" presName="composite" presStyleCnt="0"/>
      <dgm:spPr/>
    </dgm:pt>
    <dgm:pt modelId="{BD0ECB04-C57F-4EA2-BC0F-5408C65F4576}" type="pres">
      <dgm:prSet presAssocID="{A7B81CFA-AAC3-4048-8F5B-1624CC651737}" presName="parentText" presStyleLbl="alignNode1" presStyleIdx="0" presStyleCnt="5">
        <dgm:presLayoutVars>
          <dgm:chMax val="1"/>
          <dgm:bulletEnabled val="1"/>
        </dgm:presLayoutVars>
      </dgm:prSet>
      <dgm:spPr/>
      <dgm:t>
        <a:bodyPr/>
        <a:lstStyle/>
        <a:p>
          <a:endParaRPr lang="ru-RU"/>
        </a:p>
      </dgm:t>
    </dgm:pt>
    <dgm:pt modelId="{0609039C-D382-496C-826B-09527B8B1DFD}" type="pres">
      <dgm:prSet presAssocID="{A7B81CFA-AAC3-4048-8F5B-1624CC651737}" presName="descendantText" presStyleLbl="alignAcc1" presStyleIdx="0" presStyleCnt="5">
        <dgm:presLayoutVars>
          <dgm:bulletEnabled val="1"/>
        </dgm:presLayoutVars>
      </dgm:prSet>
      <dgm:spPr/>
      <dgm:t>
        <a:bodyPr/>
        <a:lstStyle/>
        <a:p>
          <a:endParaRPr lang="ru-RU"/>
        </a:p>
      </dgm:t>
    </dgm:pt>
    <dgm:pt modelId="{F3C34C5E-98D4-4F88-9D6D-2667F4E4C66C}" type="pres">
      <dgm:prSet presAssocID="{CA1EA8DE-52C6-48E9-ABE0-65B1B100B5A3}" presName="sp" presStyleCnt="0"/>
      <dgm:spPr/>
    </dgm:pt>
    <dgm:pt modelId="{AEA77655-CB51-4F30-BEF6-A6EEAFA86207}" type="pres">
      <dgm:prSet presAssocID="{9F279163-15C6-4626-81B8-60EDE575D87E}" presName="composite" presStyleCnt="0"/>
      <dgm:spPr/>
    </dgm:pt>
    <dgm:pt modelId="{362BF537-C3EC-4D32-AE33-9282CDAA4059}" type="pres">
      <dgm:prSet presAssocID="{9F279163-15C6-4626-81B8-60EDE575D87E}" presName="parentText" presStyleLbl="alignNode1" presStyleIdx="1" presStyleCnt="5">
        <dgm:presLayoutVars>
          <dgm:chMax val="1"/>
          <dgm:bulletEnabled val="1"/>
        </dgm:presLayoutVars>
      </dgm:prSet>
      <dgm:spPr/>
      <dgm:t>
        <a:bodyPr/>
        <a:lstStyle/>
        <a:p>
          <a:endParaRPr lang="ru-RU"/>
        </a:p>
      </dgm:t>
    </dgm:pt>
    <dgm:pt modelId="{1B56E63A-610F-4AB3-9732-95A9C78DDC02}" type="pres">
      <dgm:prSet presAssocID="{9F279163-15C6-4626-81B8-60EDE575D87E}" presName="descendantText" presStyleLbl="alignAcc1" presStyleIdx="1" presStyleCnt="5">
        <dgm:presLayoutVars>
          <dgm:bulletEnabled val="1"/>
        </dgm:presLayoutVars>
      </dgm:prSet>
      <dgm:spPr/>
      <dgm:t>
        <a:bodyPr/>
        <a:lstStyle/>
        <a:p>
          <a:endParaRPr lang="ru-RU"/>
        </a:p>
      </dgm:t>
    </dgm:pt>
    <dgm:pt modelId="{CDFA5004-2CF6-48EA-8ED9-5AC698C17FAA}" type="pres">
      <dgm:prSet presAssocID="{94BBB719-04A9-471D-BBB8-D62B8F61EAAC}" presName="sp" presStyleCnt="0"/>
      <dgm:spPr/>
    </dgm:pt>
    <dgm:pt modelId="{8CDD4B89-B0BD-4BAE-97E5-13BEC5E816A9}" type="pres">
      <dgm:prSet presAssocID="{EFCDE70A-AE49-4D9A-841C-8AB54717298D}" presName="composite" presStyleCnt="0"/>
      <dgm:spPr/>
    </dgm:pt>
    <dgm:pt modelId="{F0B5D470-78BA-489E-AD68-CDE0F55BCD9F}" type="pres">
      <dgm:prSet presAssocID="{EFCDE70A-AE49-4D9A-841C-8AB54717298D}" presName="parentText" presStyleLbl="alignNode1" presStyleIdx="2" presStyleCnt="5">
        <dgm:presLayoutVars>
          <dgm:chMax val="1"/>
          <dgm:bulletEnabled val="1"/>
        </dgm:presLayoutVars>
      </dgm:prSet>
      <dgm:spPr/>
      <dgm:t>
        <a:bodyPr/>
        <a:lstStyle/>
        <a:p>
          <a:endParaRPr lang="ru-RU"/>
        </a:p>
      </dgm:t>
    </dgm:pt>
    <dgm:pt modelId="{CC5D171D-4742-4A69-A663-273B3CE3669F}" type="pres">
      <dgm:prSet presAssocID="{EFCDE70A-AE49-4D9A-841C-8AB54717298D}" presName="descendantText" presStyleLbl="alignAcc1" presStyleIdx="2" presStyleCnt="5">
        <dgm:presLayoutVars>
          <dgm:bulletEnabled val="1"/>
        </dgm:presLayoutVars>
      </dgm:prSet>
      <dgm:spPr/>
      <dgm:t>
        <a:bodyPr/>
        <a:lstStyle/>
        <a:p>
          <a:endParaRPr lang="ru-RU"/>
        </a:p>
      </dgm:t>
    </dgm:pt>
    <dgm:pt modelId="{804F7079-5F84-4D8D-8A1E-9FF4A24098EC}" type="pres">
      <dgm:prSet presAssocID="{18EF2A62-EC48-445C-A664-852B43AE344C}" presName="sp" presStyleCnt="0"/>
      <dgm:spPr/>
    </dgm:pt>
    <dgm:pt modelId="{C3D61B94-0F7A-48C9-8988-B0C77509BCEA}" type="pres">
      <dgm:prSet presAssocID="{FCC64377-DB9B-4B47-BEC4-E27FD90DDB10}" presName="composite" presStyleCnt="0"/>
      <dgm:spPr/>
    </dgm:pt>
    <dgm:pt modelId="{2A0B7318-9DE1-4B49-9A5B-43E55671A660}" type="pres">
      <dgm:prSet presAssocID="{FCC64377-DB9B-4B47-BEC4-E27FD90DDB10}" presName="parentText" presStyleLbl="alignNode1" presStyleIdx="3" presStyleCnt="5">
        <dgm:presLayoutVars>
          <dgm:chMax val="1"/>
          <dgm:bulletEnabled val="1"/>
        </dgm:presLayoutVars>
      </dgm:prSet>
      <dgm:spPr/>
      <dgm:t>
        <a:bodyPr/>
        <a:lstStyle/>
        <a:p>
          <a:endParaRPr lang="ru-RU"/>
        </a:p>
      </dgm:t>
    </dgm:pt>
    <dgm:pt modelId="{A761DEA4-42B5-4011-85F1-4A8404E65BE6}" type="pres">
      <dgm:prSet presAssocID="{FCC64377-DB9B-4B47-BEC4-E27FD90DDB10}" presName="descendantText" presStyleLbl="alignAcc1" presStyleIdx="3" presStyleCnt="5">
        <dgm:presLayoutVars>
          <dgm:bulletEnabled val="1"/>
        </dgm:presLayoutVars>
      </dgm:prSet>
      <dgm:spPr/>
      <dgm:t>
        <a:bodyPr/>
        <a:lstStyle/>
        <a:p>
          <a:endParaRPr lang="ru-RU"/>
        </a:p>
      </dgm:t>
    </dgm:pt>
    <dgm:pt modelId="{8FB4E6E0-543E-47D4-886E-6FA562B65F8C}" type="pres">
      <dgm:prSet presAssocID="{36CCF880-B187-4B53-978F-45E72B1E8EEB}" presName="sp" presStyleCnt="0"/>
      <dgm:spPr/>
    </dgm:pt>
    <dgm:pt modelId="{FE56698D-C995-4B64-9203-C919D0CF91E8}" type="pres">
      <dgm:prSet presAssocID="{E4DB48CC-C677-4AE7-88CE-DD4B7F4D2665}" presName="composite" presStyleCnt="0"/>
      <dgm:spPr/>
    </dgm:pt>
    <dgm:pt modelId="{1972149D-CBCB-4DF2-A7F8-B17310A4F94C}" type="pres">
      <dgm:prSet presAssocID="{E4DB48CC-C677-4AE7-88CE-DD4B7F4D2665}" presName="parentText" presStyleLbl="alignNode1" presStyleIdx="4" presStyleCnt="5">
        <dgm:presLayoutVars>
          <dgm:chMax val="1"/>
          <dgm:bulletEnabled val="1"/>
        </dgm:presLayoutVars>
      </dgm:prSet>
      <dgm:spPr/>
      <dgm:t>
        <a:bodyPr/>
        <a:lstStyle/>
        <a:p>
          <a:endParaRPr lang="ru-RU"/>
        </a:p>
      </dgm:t>
    </dgm:pt>
    <dgm:pt modelId="{90DAD822-34CB-4F73-BD81-CF58456E05CA}" type="pres">
      <dgm:prSet presAssocID="{E4DB48CC-C677-4AE7-88CE-DD4B7F4D2665}" presName="descendantText" presStyleLbl="alignAcc1" presStyleIdx="4" presStyleCnt="5">
        <dgm:presLayoutVars>
          <dgm:bulletEnabled val="1"/>
        </dgm:presLayoutVars>
      </dgm:prSet>
      <dgm:spPr/>
      <dgm:t>
        <a:bodyPr/>
        <a:lstStyle/>
        <a:p>
          <a:endParaRPr lang="ru-RU"/>
        </a:p>
      </dgm:t>
    </dgm:pt>
  </dgm:ptLst>
  <dgm:cxnLst>
    <dgm:cxn modelId="{8A25FA50-9412-40CE-A038-FE879B347EA8}" type="presOf" srcId="{B0FFB52F-39E3-4F0A-BF5D-6BC98F3E2EC8}" destId="{90DAD822-34CB-4F73-BD81-CF58456E05CA}" srcOrd="0" destOrd="0" presId="urn:microsoft.com/office/officeart/2005/8/layout/chevron2"/>
    <dgm:cxn modelId="{93A0F3CE-70A1-4A5F-BDCD-1E3C9A7853D4}" type="presOf" srcId="{6DDCF1BF-1068-42EB-917E-E28A8B1D59AD}" destId="{1B56E63A-610F-4AB3-9732-95A9C78DDC02}" srcOrd="0" destOrd="0" presId="urn:microsoft.com/office/officeart/2005/8/layout/chevron2"/>
    <dgm:cxn modelId="{DC14AAAE-1FC3-4F04-A28B-FA45B804E33A}" type="presOf" srcId="{E4DB48CC-C677-4AE7-88CE-DD4B7F4D2665}" destId="{1972149D-CBCB-4DF2-A7F8-B17310A4F94C}" srcOrd="0" destOrd="0" presId="urn:microsoft.com/office/officeart/2005/8/layout/chevron2"/>
    <dgm:cxn modelId="{5FDB8AFD-D6C8-4AB7-BF20-2D8568F7D783}" srcId="{2F34E62F-CF70-42D5-9586-4AD7E9D51479}" destId="{9F279163-15C6-4626-81B8-60EDE575D87E}" srcOrd="1" destOrd="0" parTransId="{4DC89116-CF59-4A0A-BD28-568F6B1F776E}" sibTransId="{94BBB719-04A9-471D-BBB8-D62B8F61EAAC}"/>
    <dgm:cxn modelId="{8106B8B4-54F9-4333-AA5E-FB2A89ED2EDF}" srcId="{9F279163-15C6-4626-81B8-60EDE575D87E}" destId="{6DDCF1BF-1068-42EB-917E-E28A8B1D59AD}" srcOrd="0" destOrd="0" parTransId="{C47537AB-1FFF-4764-A6F0-6983BDAFCA98}" sibTransId="{E9993A96-1D0C-4796-BF5B-1357C0B5B2A6}"/>
    <dgm:cxn modelId="{C91C73E9-D660-48AE-838A-F0DB2966BEEA}" type="presOf" srcId="{02F172B5-B3EF-4C9A-BE09-8FD8F2784BE5}" destId="{0609039C-D382-496C-826B-09527B8B1DFD}" srcOrd="0" destOrd="0" presId="urn:microsoft.com/office/officeart/2005/8/layout/chevron2"/>
    <dgm:cxn modelId="{221808FC-2B58-46E7-82CC-C0527B33BD28}" srcId="{EFCDE70A-AE49-4D9A-841C-8AB54717298D}" destId="{61BF6403-1C68-4593-9BDB-C92E62C7A9F4}" srcOrd="0" destOrd="0" parTransId="{CD098703-E87D-4951-8EE3-DBC580249199}" sibTransId="{1660CCDE-3C87-403C-B97D-3FB0A63D69E4}"/>
    <dgm:cxn modelId="{59D78281-15B7-4EBB-9F1C-A3E6B29E815F}" srcId="{FCC64377-DB9B-4B47-BEC4-E27FD90DDB10}" destId="{BE6A2DB7-E81B-476C-A3BD-5A80B769BEB3}" srcOrd="0" destOrd="0" parTransId="{40A3090A-2AFF-4BAD-BE77-8FEB3C52E0B2}" sibTransId="{EA4FBBBB-EEF4-42C3-9A49-14B09EA7BD26}"/>
    <dgm:cxn modelId="{4DD4B6C1-C8E0-43DC-B476-83BCCEBBF5E5}" srcId="{A7B81CFA-AAC3-4048-8F5B-1624CC651737}" destId="{02F172B5-B3EF-4C9A-BE09-8FD8F2784BE5}" srcOrd="0" destOrd="0" parTransId="{1D9FC615-FC18-4455-B68E-EC3F6E6018AF}" sibTransId="{C827E5E1-F9DD-4AF3-BD12-6DD760F591EA}"/>
    <dgm:cxn modelId="{B05CE813-990B-4A1E-89D9-E4FD805F62D3}" srcId="{E4DB48CC-C677-4AE7-88CE-DD4B7F4D2665}" destId="{B0FFB52F-39E3-4F0A-BF5D-6BC98F3E2EC8}" srcOrd="0" destOrd="0" parTransId="{97397BF8-E35C-403F-854C-4B24A697D1BC}" sibTransId="{FE62F7D0-F38B-4B5F-ACC8-DF5C8C3CD548}"/>
    <dgm:cxn modelId="{28CAD354-7AA9-424D-B345-9AD1D7577FAF}" type="presOf" srcId="{2F34E62F-CF70-42D5-9586-4AD7E9D51479}" destId="{C2FE506B-AC41-4851-884A-5BF0BA46D346}" srcOrd="0" destOrd="0" presId="urn:microsoft.com/office/officeart/2005/8/layout/chevron2"/>
    <dgm:cxn modelId="{559648FA-DDA5-416C-BFAC-ED9D84103C7E}" srcId="{2F34E62F-CF70-42D5-9586-4AD7E9D51479}" destId="{EFCDE70A-AE49-4D9A-841C-8AB54717298D}" srcOrd="2" destOrd="0" parTransId="{09624BDC-20D4-4E8C-A2D4-4F2AB1F7FDB7}" sibTransId="{18EF2A62-EC48-445C-A664-852B43AE344C}"/>
    <dgm:cxn modelId="{3A51822B-FA76-42BA-8BA3-A23ACBA7DBDF}" type="presOf" srcId="{FCC64377-DB9B-4B47-BEC4-E27FD90DDB10}" destId="{2A0B7318-9DE1-4B49-9A5B-43E55671A660}" srcOrd="0" destOrd="0" presId="urn:microsoft.com/office/officeart/2005/8/layout/chevron2"/>
    <dgm:cxn modelId="{E69D0200-368C-41DE-B9ED-7FD314B868D3}" type="presOf" srcId="{A7B81CFA-AAC3-4048-8F5B-1624CC651737}" destId="{BD0ECB04-C57F-4EA2-BC0F-5408C65F4576}" srcOrd="0" destOrd="0" presId="urn:microsoft.com/office/officeart/2005/8/layout/chevron2"/>
    <dgm:cxn modelId="{A7EAFC4F-16CE-45BD-A2D3-8B73A534791E}" type="presOf" srcId="{EFCDE70A-AE49-4D9A-841C-8AB54717298D}" destId="{F0B5D470-78BA-489E-AD68-CDE0F55BCD9F}" srcOrd="0" destOrd="0" presId="urn:microsoft.com/office/officeart/2005/8/layout/chevron2"/>
    <dgm:cxn modelId="{EEB3DC1D-62B7-44BD-AF5F-4E7A586BBE52}" srcId="{2F34E62F-CF70-42D5-9586-4AD7E9D51479}" destId="{E4DB48CC-C677-4AE7-88CE-DD4B7F4D2665}" srcOrd="4" destOrd="0" parTransId="{976CC9DD-26EF-468D-87BD-00184DE8F66A}" sibTransId="{05443144-47A0-47E8-AFF0-A2B104A7BBD7}"/>
    <dgm:cxn modelId="{BCAAD47A-5E8B-44CD-87CC-B0CE20A3023B}" type="presOf" srcId="{61BF6403-1C68-4593-9BDB-C92E62C7A9F4}" destId="{CC5D171D-4742-4A69-A663-273B3CE3669F}" srcOrd="0" destOrd="0" presId="urn:microsoft.com/office/officeart/2005/8/layout/chevron2"/>
    <dgm:cxn modelId="{769EBC26-0BD4-4AA7-B7D6-B26846C929C6}" type="presOf" srcId="{9F279163-15C6-4626-81B8-60EDE575D87E}" destId="{362BF537-C3EC-4D32-AE33-9282CDAA4059}" srcOrd="0" destOrd="0" presId="urn:microsoft.com/office/officeart/2005/8/layout/chevron2"/>
    <dgm:cxn modelId="{F2E5E1B0-F5A8-4F2C-ADEB-007270BCDBE8}" type="presOf" srcId="{BE6A2DB7-E81B-476C-A3BD-5A80B769BEB3}" destId="{A761DEA4-42B5-4011-85F1-4A8404E65BE6}" srcOrd="0" destOrd="0" presId="urn:microsoft.com/office/officeart/2005/8/layout/chevron2"/>
    <dgm:cxn modelId="{CE660F6B-F0B5-484A-B55B-3C388E2F2455}" srcId="{2F34E62F-CF70-42D5-9586-4AD7E9D51479}" destId="{A7B81CFA-AAC3-4048-8F5B-1624CC651737}" srcOrd="0" destOrd="0" parTransId="{302A6E05-9015-4043-8910-200CB7ABC583}" sibTransId="{CA1EA8DE-52C6-48E9-ABE0-65B1B100B5A3}"/>
    <dgm:cxn modelId="{A7E61BFE-157D-49DD-AC48-10C9DCFE7AD1}" srcId="{2F34E62F-CF70-42D5-9586-4AD7E9D51479}" destId="{FCC64377-DB9B-4B47-BEC4-E27FD90DDB10}" srcOrd="3" destOrd="0" parTransId="{42064975-0715-4844-B3BE-43BD58495DC3}" sibTransId="{36CCF880-B187-4B53-978F-45E72B1E8EEB}"/>
    <dgm:cxn modelId="{EFD53F45-97A0-4850-B732-3C299A3010E0}" type="presParOf" srcId="{C2FE506B-AC41-4851-884A-5BF0BA46D346}" destId="{420923C0-D21A-4629-B835-32855593EF0F}" srcOrd="0" destOrd="0" presId="urn:microsoft.com/office/officeart/2005/8/layout/chevron2"/>
    <dgm:cxn modelId="{2F5F4A17-87F8-4049-8772-7E0E27E883A3}" type="presParOf" srcId="{420923C0-D21A-4629-B835-32855593EF0F}" destId="{BD0ECB04-C57F-4EA2-BC0F-5408C65F4576}" srcOrd="0" destOrd="0" presId="urn:microsoft.com/office/officeart/2005/8/layout/chevron2"/>
    <dgm:cxn modelId="{4D7593B8-6EB3-4B1C-923C-739E5E80E6F8}" type="presParOf" srcId="{420923C0-D21A-4629-B835-32855593EF0F}" destId="{0609039C-D382-496C-826B-09527B8B1DFD}" srcOrd="1" destOrd="0" presId="urn:microsoft.com/office/officeart/2005/8/layout/chevron2"/>
    <dgm:cxn modelId="{FE968322-DFC1-4EAD-A795-95718571C3A8}" type="presParOf" srcId="{C2FE506B-AC41-4851-884A-5BF0BA46D346}" destId="{F3C34C5E-98D4-4F88-9D6D-2667F4E4C66C}" srcOrd="1" destOrd="0" presId="urn:microsoft.com/office/officeart/2005/8/layout/chevron2"/>
    <dgm:cxn modelId="{5C8F10B3-BA0E-45EC-B235-D383264D1787}" type="presParOf" srcId="{C2FE506B-AC41-4851-884A-5BF0BA46D346}" destId="{AEA77655-CB51-4F30-BEF6-A6EEAFA86207}" srcOrd="2" destOrd="0" presId="urn:microsoft.com/office/officeart/2005/8/layout/chevron2"/>
    <dgm:cxn modelId="{BACCB527-0A41-4685-9CCE-7ED60A0B0E8A}" type="presParOf" srcId="{AEA77655-CB51-4F30-BEF6-A6EEAFA86207}" destId="{362BF537-C3EC-4D32-AE33-9282CDAA4059}" srcOrd="0" destOrd="0" presId="urn:microsoft.com/office/officeart/2005/8/layout/chevron2"/>
    <dgm:cxn modelId="{25BF3FB1-0011-4E4D-9222-01635302B908}" type="presParOf" srcId="{AEA77655-CB51-4F30-BEF6-A6EEAFA86207}" destId="{1B56E63A-610F-4AB3-9732-95A9C78DDC02}" srcOrd="1" destOrd="0" presId="urn:microsoft.com/office/officeart/2005/8/layout/chevron2"/>
    <dgm:cxn modelId="{DE6F8994-DC62-474F-B05B-A9F228CA7892}" type="presParOf" srcId="{C2FE506B-AC41-4851-884A-5BF0BA46D346}" destId="{CDFA5004-2CF6-48EA-8ED9-5AC698C17FAA}" srcOrd="3" destOrd="0" presId="urn:microsoft.com/office/officeart/2005/8/layout/chevron2"/>
    <dgm:cxn modelId="{3B23A15B-C971-4122-912B-9503B0872042}" type="presParOf" srcId="{C2FE506B-AC41-4851-884A-5BF0BA46D346}" destId="{8CDD4B89-B0BD-4BAE-97E5-13BEC5E816A9}" srcOrd="4" destOrd="0" presId="urn:microsoft.com/office/officeart/2005/8/layout/chevron2"/>
    <dgm:cxn modelId="{EB2B6A08-4678-4AE6-864B-15BE0E573831}" type="presParOf" srcId="{8CDD4B89-B0BD-4BAE-97E5-13BEC5E816A9}" destId="{F0B5D470-78BA-489E-AD68-CDE0F55BCD9F}" srcOrd="0" destOrd="0" presId="urn:microsoft.com/office/officeart/2005/8/layout/chevron2"/>
    <dgm:cxn modelId="{F45D4066-794C-4D19-B462-01369EDD5C57}" type="presParOf" srcId="{8CDD4B89-B0BD-4BAE-97E5-13BEC5E816A9}" destId="{CC5D171D-4742-4A69-A663-273B3CE3669F}" srcOrd="1" destOrd="0" presId="urn:microsoft.com/office/officeart/2005/8/layout/chevron2"/>
    <dgm:cxn modelId="{EFF736B6-627B-45D1-A4D9-FB0A017BBD9B}" type="presParOf" srcId="{C2FE506B-AC41-4851-884A-5BF0BA46D346}" destId="{804F7079-5F84-4D8D-8A1E-9FF4A24098EC}" srcOrd="5" destOrd="0" presId="urn:microsoft.com/office/officeart/2005/8/layout/chevron2"/>
    <dgm:cxn modelId="{520EE6E4-00DB-4A17-8B2B-8128AB226ED8}" type="presParOf" srcId="{C2FE506B-AC41-4851-884A-5BF0BA46D346}" destId="{C3D61B94-0F7A-48C9-8988-B0C77509BCEA}" srcOrd="6" destOrd="0" presId="urn:microsoft.com/office/officeart/2005/8/layout/chevron2"/>
    <dgm:cxn modelId="{658343BF-E492-446D-B859-CAFD972F26D6}" type="presParOf" srcId="{C3D61B94-0F7A-48C9-8988-B0C77509BCEA}" destId="{2A0B7318-9DE1-4B49-9A5B-43E55671A660}" srcOrd="0" destOrd="0" presId="urn:microsoft.com/office/officeart/2005/8/layout/chevron2"/>
    <dgm:cxn modelId="{958961FC-EEFB-41B7-AB82-610E6C19D2FB}" type="presParOf" srcId="{C3D61B94-0F7A-48C9-8988-B0C77509BCEA}" destId="{A761DEA4-42B5-4011-85F1-4A8404E65BE6}" srcOrd="1" destOrd="0" presId="urn:microsoft.com/office/officeart/2005/8/layout/chevron2"/>
    <dgm:cxn modelId="{0B91B59B-C57E-416B-A8A8-E6A7C720645C}" type="presParOf" srcId="{C2FE506B-AC41-4851-884A-5BF0BA46D346}" destId="{8FB4E6E0-543E-47D4-886E-6FA562B65F8C}" srcOrd="7" destOrd="0" presId="urn:microsoft.com/office/officeart/2005/8/layout/chevron2"/>
    <dgm:cxn modelId="{603E4685-6D88-4A83-83AD-780A987C4963}" type="presParOf" srcId="{C2FE506B-AC41-4851-884A-5BF0BA46D346}" destId="{FE56698D-C995-4B64-9203-C919D0CF91E8}" srcOrd="8" destOrd="0" presId="urn:microsoft.com/office/officeart/2005/8/layout/chevron2"/>
    <dgm:cxn modelId="{4DD3ED87-96D9-48D5-9C94-8687BCAFA042}" type="presParOf" srcId="{FE56698D-C995-4B64-9203-C919D0CF91E8}" destId="{1972149D-CBCB-4DF2-A7F8-B17310A4F94C}" srcOrd="0" destOrd="0" presId="urn:microsoft.com/office/officeart/2005/8/layout/chevron2"/>
    <dgm:cxn modelId="{5E9C628F-A24F-47AF-BF95-87425AD627D3}" type="presParOf" srcId="{FE56698D-C995-4B64-9203-C919D0CF91E8}" destId="{90DAD822-34CB-4F73-BD81-CF58456E05C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0CC5A0F-E73A-4D00-B51D-82C552E7E911}" type="doc">
      <dgm:prSet loTypeId="urn:microsoft.com/office/officeart/2005/8/layout/bList2#1" loCatId="list" qsTypeId="urn:microsoft.com/office/officeart/2005/8/quickstyle/simple1" qsCatId="simple" csTypeId="urn:microsoft.com/office/officeart/2005/8/colors/accent1_2" csCatId="accent1" phldr="1"/>
      <dgm:spPr/>
    </dgm:pt>
    <dgm:pt modelId="{EE69EF6B-8CC5-43B8-AC04-EE7A0742F74B}">
      <dgm:prSet phldrT="[Текст]"/>
      <dgm:spPr/>
      <dgm:t>
        <a:bodyPr/>
        <a:lstStyle/>
        <a:p>
          <a:r>
            <a:rPr lang="en-US" dirty="0" err="1" smtClean="0"/>
            <a:t>Drupal</a:t>
          </a:r>
          <a:endParaRPr lang="ru-RU" dirty="0"/>
        </a:p>
      </dgm:t>
    </dgm:pt>
    <dgm:pt modelId="{95345BD5-DD06-47D2-B982-898E2A6783B8}" type="parTrans" cxnId="{BA84051B-D1D5-43B5-AC99-3FEB56B8E51B}">
      <dgm:prSet/>
      <dgm:spPr/>
      <dgm:t>
        <a:bodyPr/>
        <a:lstStyle/>
        <a:p>
          <a:endParaRPr lang="ru-RU"/>
        </a:p>
      </dgm:t>
    </dgm:pt>
    <dgm:pt modelId="{BF7F0502-ECE0-413C-B9CF-1592C6605854}" type="sibTrans" cxnId="{BA84051B-D1D5-43B5-AC99-3FEB56B8E51B}">
      <dgm:prSet/>
      <dgm:spPr/>
      <dgm:t>
        <a:bodyPr/>
        <a:lstStyle/>
        <a:p>
          <a:endParaRPr lang="ru-RU"/>
        </a:p>
      </dgm:t>
    </dgm:pt>
    <dgm:pt modelId="{701557F2-3BB8-436A-9B0C-94522B6C06DA}">
      <dgm:prSet phldrT="[Текст]"/>
      <dgm:spPr/>
      <dgm:t>
        <a:bodyPr/>
        <a:lstStyle/>
        <a:p>
          <a:r>
            <a:rPr lang="en-US" dirty="0" err="1" smtClean="0"/>
            <a:t>Joomla</a:t>
          </a:r>
          <a:endParaRPr lang="ru-RU" dirty="0"/>
        </a:p>
      </dgm:t>
    </dgm:pt>
    <dgm:pt modelId="{D1D2F2AD-99B7-43B9-857D-EF5D52057DE0}" type="parTrans" cxnId="{E8D76F72-9667-4F3D-BBCE-CAB6108F19D9}">
      <dgm:prSet/>
      <dgm:spPr/>
      <dgm:t>
        <a:bodyPr/>
        <a:lstStyle/>
        <a:p>
          <a:endParaRPr lang="ru-RU"/>
        </a:p>
      </dgm:t>
    </dgm:pt>
    <dgm:pt modelId="{B70C9CD2-6880-4BB9-994D-415A11EACBBA}" type="sibTrans" cxnId="{E8D76F72-9667-4F3D-BBCE-CAB6108F19D9}">
      <dgm:prSet/>
      <dgm:spPr/>
      <dgm:t>
        <a:bodyPr/>
        <a:lstStyle/>
        <a:p>
          <a:endParaRPr lang="ru-RU"/>
        </a:p>
      </dgm:t>
    </dgm:pt>
    <dgm:pt modelId="{ECD296A1-E4EC-4BE7-9AAF-4512A8486923}">
      <dgm:prSet phldrT="[Текст]"/>
      <dgm:spPr/>
      <dgm:t>
        <a:bodyPr/>
        <a:lstStyle/>
        <a:p>
          <a:r>
            <a:rPr lang="en-US" dirty="0" err="1" smtClean="0"/>
            <a:t>WordPress</a:t>
          </a:r>
          <a:endParaRPr lang="ru-RU" dirty="0"/>
        </a:p>
      </dgm:t>
    </dgm:pt>
    <dgm:pt modelId="{43870A7A-66AE-4081-B756-D1DFED8590E1}" type="parTrans" cxnId="{164A8947-887A-4FCB-935A-E43135273D93}">
      <dgm:prSet/>
      <dgm:spPr/>
      <dgm:t>
        <a:bodyPr/>
        <a:lstStyle/>
        <a:p>
          <a:endParaRPr lang="ru-RU"/>
        </a:p>
      </dgm:t>
    </dgm:pt>
    <dgm:pt modelId="{0274B07D-8E15-4C7E-9C5B-7CD58E07AE15}" type="sibTrans" cxnId="{164A8947-887A-4FCB-935A-E43135273D93}">
      <dgm:prSet/>
      <dgm:spPr/>
      <dgm:t>
        <a:bodyPr/>
        <a:lstStyle/>
        <a:p>
          <a:endParaRPr lang="ru-RU"/>
        </a:p>
      </dgm:t>
    </dgm:pt>
    <dgm:pt modelId="{31B2F425-FE54-4F65-83C7-CDACEA04A684}" type="pres">
      <dgm:prSet presAssocID="{20CC5A0F-E73A-4D00-B51D-82C552E7E911}" presName="diagram" presStyleCnt="0">
        <dgm:presLayoutVars>
          <dgm:dir/>
          <dgm:animLvl val="lvl"/>
          <dgm:resizeHandles val="exact"/>
        </dgm:presLayoutVars>
      </dgm:prSet>
      <dgm:spPr/>
    </dgm:pt>
    <dgm:pt modelId="{164719F0-25F7-4233-BE13-EB3AD666BB6D}" type="pres">
      <dgm:prSet presAssocID="{EE69EF6B-8CC5-43B8-AC04-EE7A0742F74B}" presName="compNode" presStyleCnt="0"/>
      <dgm:spPr/>
    </dgm:pt>
    <dgm:pt modelId="{D0A10BFB-1E48-49E7-835A-933B7509DAC5}" type="pres">
      <dgm:prSet presAssocID="{EE69EF6B-8CC5-43B8-AC04-EE7A0742F74B}" presName="childRect" presStyleLbl="bgAcc1" presStyleIdx="0" presStyleCnt="3">
        <dgm:presLayoutVars>
          <dgm:bulletEnabled val="1"/>
        </dgm:presLayoutVars>
      </dgm:prSet>
      <dgm:spPr>
        <a:blipFill rotWithShape="0">
          <a:blip xmlns:r="http://schemas.openxmlformats.org/officeDocument/2006/relationships" r:embed="rId1"/>
          <a:stretch>
            <a:fillRect/>
          </a:stretch>
        </a:blipFill>
      </dgm:spPr>
    </dgm:pt>
    <dgm:pt modelId="{6C7D962A-16E0-47F9-82F4-9CEAA192B536}" type="pres">
      <dgm:prSet presAssocID="{EE69EF6B-8CC5-43B8-AC04-EE7A0742F74B}" presName="parentText" presStyleLbl="node1" presStyleIdx="0" presStyleCnt="0">
        <dgm:presLayoutVars>
          <dgm:chMax val="0"/>
          <dgm:bulletEnabled val="1"/>
        </dgm:presLayoutVars>
      </dgm:prSet>
      <dgm:spPr/>
      <dgm:t>
        <a:bodyPr/>
        <a:lstStyle/>
        <a:p>
          <a:endParaRPr lang="ru-RU"/>
        </a:p>
      </dgm:t>
    </dgm:pt>
    <dgm:pt modelId="{19F687AE-5891-431C-ABB3-DB0A2FA6C431}" type="pres">
      <dgm:prSet presAssocID="{EE69EF6B-8CC5-43B8-AC04-EE7A0742F74B}" presName="parentRect" presStyleLbl="alignNode1" presStyleIdx="0" presStyleCnt="3"/>
      <dgm:spPr/>
      <dgm:t>
        <a:bodyPr/>
        <a:lstStyle/>
        <a:p>
          <a:endParaRPr lang="ru-RU"/>
        </a:p>
      </dgm:t>
    </dgm:pt>
    <dgm:pt modelId="{4BB31FF3-FBF1-4FB9-820D-C34A8AE7E1E5}" type="pres">
      <dgm:prSet presAssocID="{EE69EF6B-8CC5-43B8-AC04-EE7A0742F74B}" presName="adorn" presStyleLbl="fgAccFollowNode1" presStyleIdx="0" presStyleCnt="3"/>
      <dgm:spPr/>
    </dgm:pt>
    <dgm:pt modelId="{AB0031AB-B097-4253-AB67-5C57182C9FB1}" type="pres">
      <dgm:prSet presAssocID="{BF7F0502-ECE0-413C-B9CF-1592C6605854}" presName="sibTrans" presStyleLbl="sibTrans2D1" presStyleIdx="0" presStyleCnt="0"/>
      <dgm:spPr/>
      <dgm:t>
        <a:bodyPr/>
        <a:lstStyle/>
        <a:p>
          <a:endParaRPr lang="ru-RU"/>
        </a:p>
      </dgm:t>
    </dgm:pt>
    <dgm:pt modelId="{14FEE458-A075-4BD2-B996-2CD70CAD73C3}" type="pres">
      <dgm:prSet presAssocID="{701557F2-3BB8-436A-9B0C-94522B6C06DA}" presName="compNode" presStyleCnt="0"/>
      <dgm:spPr/>
    </dgm:pt>
    <dgm:pt modelId="{485FAAC0-A785-4761-99BB-4F85FE52F88F}" type="pres">
      <dgm:prSet presAssocID="{701557F2-3BB8-436A-9B0C-94522B6C06DA}" presName="childRect" presStyleLbl="bgAcc1" presStyleIdx="1" presStyleCnt="3">
        <dgm:presLayoutVars>
          <dgm:bulletEnabled val="1"/>
        </dgm:presLayoutVars>
      </dgm:prSet>
      <dgm:spPr>
        <a:blipFill rotWithShape="0">
          <a:blip xmlns:r="http://schemas.openxmlformats.org/officeDocument/2006/relationships" r:embed="rId2"/>
          <a:stretch>
            <a:fillRect/>
          </a:stretch>
        </a:blipFill>
      </dgm:spPr>
    </dgm:pt>
    <dgm:pt modelId="{B7E8F404-8052-4C19-9A66-F5DDF4C527E6}" type="pres">
      <dgm:prSet presAssocID="{701557F2-3BB8-436A-9B0C-94522B6C06DA}" presName="parentText" presStyleLbl="node1" presStyleIdx="0" presStyleCnt="0">
        <dgm:presLayoutVars>
          <dgm:chMax val="0"/>
          <dgm:bulletEnabled val="1"/>
        </dgm:presLayoutVars>
      </dgm:prSet>
      <dgm:spPr/>
      <dgm:t>
        <a:bodyPr/>
        <a:lstStyle/>
        <a:p>
          <a:endParaRPr lang="ru-RU"/>
        </a:p>
      </dgm:t>
    </dgm:pt>
    <dgm:pt modelId="{62087366-1A54-4753-A82B-A8EA412D0405}" type="pres">
      <dgm:prSet presAssocID="{701557F2-3BB8-436A-9B0C-94522B6C06DA}" presName="parentRect" presStyleLbl="alignNode1" presStyleIdx="1" presStyleCnt="3"/>
      <dgm:spPr/>
      <dgm:t>
        <a:bodyPr/>
        <a:lstStyle/>
        <a:p>
          <a:endParaRPr lang="ru-RU"/>
        </a:p>
      </dgm:t>
    </dgm:pt>
    <dgm:pt modelId="{4055CC16-EF7C-4F83-AE93-EEF76188409F}" type="pres">
      <dgm:prSet presAssocID="{701557F2-3BB8-436A-9B0C-94522B6C06DA}" presName="adorn" presStyleLbl="fgAccFollowNode1" presStyleIdx="1" presStyleCnt="3"/>
      <dgm:spPr/>
    </dgm:pt>
    <dgm:pt modelId="{49FF1B2C-9854-45E0-8A9A-AED0909FAA3E}" type="pres">
      <dgm:prSet presAssocID="{B70C9CD2-6880-4BB9-994D-415A11EACBBA}" presName="sibTrans" presStyleLbl="sibTrans2D1" presStyleIdx="0" presStyleCnt="0"/>
      <dgm:spPr/>
      <dgm:t>
        <a:bodyPr/>
        <a:lstStyle/>
        <a:p>
          <a:endParaRPr lang="ru-RU"/>
        </a:p>
      </dgm:t>
    </dgm:pt>
    <dgm:pt modelId="{55E1EE7E-746A-433F-83BC-BA23CE2E917E}" type="pres">
      <dgm:prSet presAssocID="{ECD296A1-E4EC-4BE7-9AAF-4512A8486923}" presName="compNode" presStyleCnt="0"/>
      <dgm:spPr/>
    </dgm:pt>
    <dgm:pt modelId="{3ECFEF35-E218-4783-AB06-1877D657A524}" type="pres">
      <dgm:prSet presAssocID="{ECD296A1-E4EC-4BE7-9AAF-4512A8486923}" presName="childRect" presStyleLbl="bgAcc1" presStyleIdx="2" presStyleCnt="3">
        <dgm:presLayoutVars>
          <dgm:bulletEnabled val="1"/>
        </dgm:presLayoutVars>
      </dgm:prSet>
      <dgm:spPr>
        <a:blipFill rotWithShape="0">
          <a:blip xmlns:r="http://schemas.openxmlformats.org/officeDocument/2006/relationships" r:embed="rId3"/>
          <a:stretch>
            <a:fillRect/>
          </a:stretch>
        </a:blipFill>
      </dgm:spPr>
    </dgm:pt>
    <dgm:pt modelId="{7B3E5A37-4F01-4FDD-8AF6-A5677079A605}" type="pres">
      <dgm:prSet presAssocID="{ECD296A1-E4EC-4BE7-9AAF-4512A8486923}" presName="parentText" presStyleLbl="node1" presStyleIdx="0" presStyleCnt="0">
        <dgm:presLayoutVars>
          <dgm:chMax val="0"/>
          <dgm:bulletEnabled val="1"/>
        </dgm:presLayoutVars>
      </dgm:prSet>
      <dgm:spPr/>
      <dgm:t>
        <a:bodyPr/>
        <a:lstStyle/>
        <a:p>
          <a:endParaRPr lang="ru-RU"/>
        </a:p>
      </dgm:t>
    </dgm:pt>
    <dgm:pt modelId="{1B7A15CF-02BF-45CA-8F76-8A653D8CE6DF}" type="pres">
      <dgm:prSet presAssocID="{ECD296A1-E4EC-4BE7-9AAF-4512A8486923}" presName="parentRect" presStyleLbl="alignNode1" presStyleIdx="2" presStyleCnt="3"/>
      <dgm:spPr/>
      <dgm:t>
        <a:bodyPr/>
        <a:lstStyle/>
        <a:p>
          <a:endParaRPr lang="ru-RU"/>
        </a:p>
      </dgm:t>
    </dgm:pt>
    <dgm:pt modelId="{CAB7B9F9-2A96-4AED-98D0-3F3C4867449A}" type="pres">
      <dgm:prSet presAssocID="{ECD296A1-E4EC-4BE7-9AAF-4512A8486923}" presName="adorn" presStyleLbl="fgAccFollowNode1" presStyleIdx="2" presStyleCnt="3"/>
      <dgm:spPr/>
    </dgm:pt>
  </dgm:ptLst>
  <dgm:cxnLst>
    <dgm:cxn modelId="{12EA8C85-5154-4152-A66D-B71951A2426C}" type="presOf" srcId="{EE69EF6B-8CC5-43B8-AC04-EE7A0742F74B}" destId="{19F687AE-5891-431C-ABB3-DB0A2FA6C431}" srcOrd="1" destOrd="0" presId="urn:microsoft.com/office/officeart/2005/8/layout/bList2#1"/>
    <dgm:cxn modelId="{BA84051B-D1D5-43B5-AC99-3FEB56B8E51B}" srcId="{20CC5A0F-E73A-4D00-B51D-82C552E7E911}" destId="{EE69EF6B-8CC5-43B8-AC04-EE7A0742F74B}" srcOrd="0" destOrd="0" parTransId="{95345BD5-DD06-47D2-B982-898E2A6783B8}" sibTransId="{BF7F0502-ECE0-413C-B9CF-1592C6605854}"/>
    <dgm:cxn modelId="{164A8947-887A-4FCB-935A-E43135273D93}" srcId="{20CC5A0F-E73A-4D00-B51D-82C552E7E911}" destId="{ECD296A1-E4EC-4BE7-9AAF-4512A8486923}" srcOrd="2" destOrd="0" parTransId="{43870A7A-66AE-4081-B756-D1DFED8590E1}" sibTransId="{0274B07D-8E15-4C7E-9C5B-7CD58E07AE15}"/>
    <dgm:cxn modelId="{82D63935-18E2-4007-AFC3-9548ECEBE496}" type="presOf" srcId="{ECD296A1-E4EC-4BE7-9AAF-4512A8486923}" destId="{7B3E5A37-4F01-4FDD-8AF6-A5677079A605}" srcOrd="0" destOrd="0" presId="urn:microsoft.com/office/officeart/2005/8/layout/bList2#1"/>
    <dgm:cxn modelId="{E8D76F72-9667-4F3D-BBCE-CAB6108F19D9}" srcId="{20CC5A0F-E73A-4D00-B51D-82C552E7E911}" destId="{701557F2-3BB8-436A-9B0C-94522B6C06DA}" srcOrd="1" destOrd="0" parTransId="{D1D2F2AD-99B7-43B9-857D-EF5D52057DE0}" sibTransId="{B70C9CD2-6880-4BB9-994D-415A11EACBBA}"/>
    <dgm:cxn modelId="{AB415B3B-6F1B-44D3-9BB7-611A84EDCA5D}" type="presOf" srcId="{BF7F0502-ECE0-413C-B9CF-1592C6605854}" destId="{AB0031AB-B097-4253-AB67-5C57182C9FB1}" srcOrd="0" destOrd="0" presId="urn:microsoft.com/office/officeart/2005/8/layout/bList2#1"/>
    <dgm:cxn modelId="{2A61D12A-D845-4201-9B87-4A2EA8F2EA40}" type="presOf" srcId="{EE69EF6B-8CC5-43B8-AC04-EE7A0742F74B}" destId="{6C7D962A-16E0-47F9-82F4-9CEAA192B536}" srcOrd="0" destOrd="0" presId="urn:microsoft.com/office/officeart/2005/8/layout/bList2#1"/>
    <dgm:cxn modelId="{30D1661F-7EFC-40FF-B5E7-CBF5A1C92893}" type="presOf" srcId="{ECD296A1-E4EC-4BE7-9AAF-4512A8486923}" destId="{1B7A15CF-02BF-45CA-8F76-8A653D8CE6DF}" srcOrd="1" destOrd="0" presId="urn:microsoft.com/office/officeart/2005/8/layout/bList2#1"/>
    <dgm:cxn modelId="{E0D37A0F-102B-438F-8D5E-45C6549D1332}" type="presOf" srcId="{701557F2-3BB8-436A-9B0C-94522B6C06DA}" destId="{B7E8F404-8052-4C19-9A66-F5DDF4C527E6}" srcOrd="0" destOrd="0" presId="urn:microsoft.com/office/officeart/2005/8/layout/bList2#1"/>
    <dgm:cxn modelId="{8E57537A-FC76-4201-9DD3-440E2B1F7F53}" type="presOf" srcId="{B70C9CD2-6880-4BB9-994D-415A11EACBBA}" destId="{49FF1B2C-9854-45E0-8A9A-AED0909FAA3E}" srcOrd="0" destOrd="0" presId="urn:microsoft.com/office/officeart/2005/8/layout/bList2#1"/>
    <dgm:cxn modelId="{D42850B6-75C3-4974-BE2F-FF99120689FB}" type="presOf" srcId="{20CC5A0F-E73A-4D00-B51D-82C552E7E911}" destId="{31B2F425-FE54-4F65-83C7-CDACEA04A684}" srcOrd="0" destOrd="0" presId="urn:microsoft.com/office/officeart/2005/8/layout/bList2#1"/>
    <dgm:cxn modelId="{F94C8867-0035-4E45-ABB6-91031B728442}" type="presOf" srcId="{701557F2-3BB8-436A-9B0C-94522B6C06DA}" destId="{62087366-1A54-4753-A82B-A8EA412D0405}" srcOrd="1" destOrd="0" presId="urn:microsoft.com/office/officeart/2005/8/layout/bList2#1"/>
    <dgm:cxn modelId="{D105E9D5-5362-4D54-B0A4-B6DC5BC63AC4}" type="presParOf" srcId="{31B2F425-FE54-4F65-83C7-CDACEA04A684}" destId="{164719F0-25F7-4233-BE13-EB3AD666BB6D}" srcOrd="0" destOrd="0" presId="urn:microsoft.com/office/officeart/2005/8/layout/bList2#1"/>
    <dgm:cxn modelId="{4A549B72-007A-4780-A959-52FF0AD093E0}" type="presParOf" srcId="{164719F0-25F7-4233-BE13-EB3AD666BB6D}" destId="{D0A10BFB-1E48-49E7-835A-933B7509DAC5}" srcOrd="0" destOrd="0" presId="urn:microsoft.com/office/officeart/2005/8/layout/bList2#1"/>
    <dgm:cxn modelId="{444E8B25-C710-4E62-A3DB-5285282553A4}" type="presParOf" srcId="{164719F0-25F7-4233-BE13-EB3AD666BB6D}" destId="{6C7D962A-16E0-47F9-82F4-9CEAA192B536}" srcOrd="1" destOrd="0" presId="urn:microsoft.com/office/officeart/2005/8/layout/bList2#1"/>
    <dgm:cxn modelId="{004093E5-AC67-4208-839B-7C4773C17E58}" type="presParOf" srcId="{164719F0-25F7-4233-BE13-EB3AD666BB6D}" destId="{19F687AE-5891-431C-ABB3-DB0A2FA6C431}" srcOrd="2" destOrd="0" presId="urn:microsoft.com/office/officeart/2005/8/layout/bList2#1"/>
    <dgm:cxn modelId="{34E07139-4A06-4253-BB3F-873D61FD2DA9}" type="presParOf" srcId="{164719F0-25F7-4233-BE13-EB3AD666BB6D}" destId="{4BB31FF3-FBF1-4FB9-820D-C34A8AE7E1E5}" srcOrd="3" destOrd="0" presId="urn:microsoft.com/office/officeart/2005/8/layout/bList2#1"/>
    <dgm:cxn modelId="{B49D3193-B0C5-49F8-8F12-D4C26050D638}" type="presParOf" srcId="{31B2F425-FE54-4F65-83C7-CDACEA04A684}" destId="{AB0031AB-B097-4253-AB67-5C57182C9FB1}" srcOrd="1" destOrd="0" presId="urn:microsoft.com/office/officeart/2005/8/layout/bList2#1"/>
    <dgm:cxn modelId="{24E706B9-B728-4C15-B3FA-53197E1AD429}" type="presParOf" srcId="{31B2F425-FE54-4F65-83C7-CDACEA04A684}" destId="{14FEE458-A075-4BD2-B996-2CD70CAD73C3}" srcOrd="2" destOrd="0" presId="urn:microsoft.com/office/officeart/2005/8/layout/bList2#1"/>
    <dgm:cxn modelId="{4D9ACF0B-FB2D-4C82-9603-94506A1A8249}" type="presParOf" srcId="{14FEE458-A075-4BD2-B996-2CD70CAD73C3}" destId="{485FAAC0-A785-4761-99BB-4F85FE52F88F}" srcOrd="0" destOrd="0" presId="urn:microsoft.com/office/officeart/2005/8/layout/bList2#1"/>
    <dgm:cxn modelId="{16F7C274-F689-45B9-B390-EC94AC15D49F}" type="presParOf" srcId="{14FEE458-A075-4BD2-B996-2CD70CAD73C3}" destId="{B7E8F404-8052-4C19-9A66-F5DDF4C527E6}" srcOrd="1" destOrd="0" presId="urn:microsoft.com/office/officeart/2005/8/layout/bList2#1"/>
    <dgm:cxn modelId="{DE13FEF3-C533-45CA-BFFA-AD229E150012}" type="presParOf" srcId="{14FEE458-A075-4BD2-B996-2CD70CAD73C3}" destId="{62087366-1A54-4753-A82B-A8EA412D0405}" srcOrd="2" destOrd="0" presId="urn:microsoft.com/office/officeart/2005/8/layout/bList2#1"/>
    <dgm:cxn modelId="{E78C379F-4B6F-4E83-AD7B-241F39627296}" type="presParOf" srcId="{14FEE458-A075-4BD2-B996-2CD70CAD73C3}" destId="{4055CC16-EF7C-4F83-AE93-EEF76188409F}" srcOrd="3" destOrd="0" presId="urn:microsoft.com/office/officeart/2005/8/layout/bList2#1"/>
    <dgm:cxn modelId="{824C4590-081C-49F4-A012-9DB521C5DD49}" type="presParOf" srcId="{31B2F425-FE54-4F65-83C7-CDACEA04A684}" destId="{49FF1B2C-9854-45E0-8A9A-AED0909FAA3E}" srcOrd="3" destOrd="0" presId="urn:microsoft.com/office/officeart/2005/8/layout/bList2#1"/>
    <dgm:cxn modelId="{F4CA5D20-3762-47C5-AA85-950877939BB4}" type="presParOf" srcId="{31B2F425-FE54-4F65-83C7-CDACEA04A684}" destId="{55E1EE7E-746A-433F-83BC-BA23CE2E917E}" srcOrd="4" destOrd="0" presId="urn:microsoft.com/office/officeart/2005/8/layout/bList2#1"/>
    <dgm:cxn modelId="{180F461A-7683-4764-8721-D7476CD57F92}" type="presParOf" srcId="{55E1EE7E-746A-433F-83BC-BA23CE2E917E}" destId="{3ECFEF35-E218-4783-AB06-1877D657A524}" srcOrd="0" destOrd="0" presId="urn:microsoft.com/office/officeart/2005/8/layout/bList2#1"/>
    <dgm:cxn modelId="{F0533E38-96BF-443E-B002-6F62E9DD8FFA}" type="presParOf" srcId="{55E1EE7E-746A-433F-83BC-BA23CE2E917E}" destId="{7B3E5A37-4F01-4FDD-8AF6-A5677079A605}" srcOrd="1" destOrd="0" presId="urn:microsoft.com/office/officeart/2005/8/layout/bList2#1"/>
    <dgm:cxn modelId="{7AD153BD-ADDA-4C29-B0D6-6ED0539AE738}" type="presParOf" srcId="{55E1EE7E-746A-433F-83BC-BA23CE2E917E}" destId="{1B7A15CF-02BF-45CA-8F76-8A653D8CE6DF}" srcOrd="2" destOrd="0" presId="urn:microsoft.com/office/officeart/2005/8/layout/bList2#1"/>
    <dgm:cxn modelId="{AA7F2404-F232-4CC7-ADD0-536C20B1A121}" type="presParOf" srcId="{55E1EE7E-746A-433F-83BC-BA23CE2E917E}" destId="{CAB7B9F9-2A96-4AED-98D0-3F3C4867449A}" srcOrd="3" destOrd="0" presId="urn:microsoft.com/office/officeart/2005/8/layout/b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AC30670-1D11-4E5C-A195-28064F170636}"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ru-RU"/>
        </a:p>
      </dgm:t>
    </dgm:pt>
    <dgm:pt modelId="{66577F1E-8851-46A3-9769-D4BC383418C2}">
      <dgm:prSet phldrT="[Текст]"/>
      <dgm:spPr/>
      <dgm:t>
        <a:bodyPr/>
        <a:lstStyle/>
        <a:p>
          <a:r>
            <a:rPr lang="uk-UA" dirty="0" err="1" smtClean="0"/>
            <a:t>Веб-сайт</a:t>
          </a:r>
          <a:endParaRPr lang="ru-RU" dirty="0"/>
        </a:p>
      </dgm:t>
    </dgm:pt>
    <dgm:pt modelId="{70F6B859-40D0-49E4-BBD8-DB33BBEF847F}" type="parTrans" cxnId="{DEF816C7-B6D9-43FB-AB45-C8C3161CE592}">
      <dgm:prSet/>
      <dgm:spPr/>
      <dgm:t>
        <a:bodyPr/>
        <a:lstStyle/>
        <a:p>
          <a:endParaRPr lang="ru-RU"/>
        </a:p>
      </dgm:t>
    </dgm:pt>
    <dgm:pt modelId="{111679F0-EAFD-4AAF-9A85-0C6A751B4022}" type="sibTrans" cxnId="{DEF816C7-B6D9-43FB-AB45-C8C3161CE592}">
      <dgm:prSet/>
      <dgm:spPr/>
      <dgm:t>
        <a:bodyPr/>
        <a:lstStyle/>
        <a:p>
          <a:endParaRPr lang="ru-RU"/>
        </a:p>
      </dgm:t>
    </dgm:pt>
    <dgm:pt modelId="{C03AB5E7-1A8E-45C2-8512-CBDD2B2BD519}">
      <dgm:prSet phldrT="[Текст]"/>
      <dgm:spPr/>
      <dgm:t>
        <a:bodyPr/>
        <a:lstStyle/>
        <a:p>
          <a:r>
            <a:rPr lang="uk-UA" dirty="0" err="1" smtClean="0"/>
            <a:t>Веб-сайт</a:t>
          </a:r>
          <a:r>
            <a:rPr lang="uk-UA" dirty="0" smtClean="0"/>
            <a:t>, що належить окремій людині</a:t>
          </a:r>
          <a:endParaRPr lang="ru-RU" dirty="0"/>
        </a:p>
      </dgm:t>
    </dgm:pt>
    <dgm:pt modelId="{0074CF3A-2546-44CB-B81D-F1534596001D}" type="parTrans" cxnId="{077BB566-A721-4B9D-89BD-15B2190E562C}">
      <dgm:prSet/>
      <dgm:spPr/>
      <dgm:t>
        <a:bodyPr/>
        <a:lstStyle/>
        <a:p>
          <a:endParaRPr lang="ru-RU"/>
        </a:p>
      </dgm:t>
    </dgm:pt>
    <dgm:pt modelId="{77A5F9E4-6073-45B4-879A-2DB8C9408DA8}" type="sibTrans" cxnId="{077BB566-A721-4B9D-89BD-15B2190E562C}">
      <dgm:prSet/>
      <dgm:spPr/>
      <dgm:t>
        <a:bodyPr/>
        <a:lstStyle/>
        <a:p>
          <a:endParaRPr lang="ru-RU"/>
        </a:p>
      </dgm:t>
    </dgm:pt>
    <dgm:pt modelId="{39A5D50C-6542-4ED5-ADEC-CF568C232F24}">
      <dgm:prSet phldrT="[Текст]"/>
      <dgm:spPr/>
      <dgm:t>
        <a:bodyPr/>
        <a:lstStyle/>
        <a:p>
          <a:r>
            <a:rPr lang="uk-UA" dirty="0" err="1" smtClean="0"/>
            <a:t>Веб-сторінка</a:t>
          </a:r>
          <a:endParaRPr lang="ru-RU" dirty="0"/>
        </a:p>
      </dgm:t>
    </dgm:pt>
    <dgm:pt modelId="{FD783690-EC98-48F8-9434-FE5DC39DC92E}" type="parTrans" cxnId="{DB1AE3A4-1786-4C7C-AB5A-65B7E8C0E1C3}">
      <dgm:prSet/>
      <dgm:spPr/>
      <dgm:t>
        <a:bodyPr/>
        <a:lstStyle/>
        <a:p>
          <a:endParaRPr lang="ru-RU"/>
        </a:p>
      </dgm:t>
    </dgm:pt>
    <dgm:pt modelId="{532B2EFF-C5A6-496B-A9BD-630C8A48E406}" type="sibTrans" cxnId="{DB1AE3A4-1786-4C7C-AB5A-65B7E8C0E1C3}">
      <dgm:prSet/>
      <dgm:spPr/>
      <dgm:t>
        <a:bodyPr/>
        <a:lstStyle/>
        <a:p>
          <a:endParaRPr lang="ru-RU"/>
        </a:p>
      </dgm:t>
    </dgm:pt>
    <dgm:pt modelId="{1DCDB63D-2C8F-4567-94A6-DF707DE746F9}">
      <dgm:prSet phldrT="[Текст]"/>
      <dgm:spPr/>
      <dgm:t>
        <a:bodyPr/>
        <a:lstStyle/>
        <a:p>
          <a:r>
            <a:rPr lang="uk-UA" dirty="0" err="1" smtClean="0"/>
            <a:t>Веб-сторінка</a:t>
          </a:r>
          <a:r>
            <a:rPr lang="uk-UA" dirty="0" smtClean="0"/>
            <a:t> (стартова)  - сторінка, яка  першою завантажується у браузері</a:t>
          </a:r>
          <a:endParaRPr lang="ru-RU" dirty="0"/>
        </a:p>
      </dgm:t>
    </dgm:pt>
    <dgm:pt modelId="{AC17EEA0-F9FD-4AD8-9EB8-F7CA0A0D9526}" type="parTrans" cxnId="{4868F6FE-EAC4-4576-8D30-EBA2CB50F675}">
      <dgm:prSet/>
      <dgm:spPr/>
      <dgm:t>
        <a:bodyPr/>
        <a:lstStyle/>
        <a:p>
          <a:endParaRPr lang="ru-RU"/>
        </a:p>
      </dgm:t>
    </dgm:pt>
    <dgm:pt modelId="{2BBDEC7E-6D78-4BF0-BF93-8B9DC0DDCBFF}" type="sibTrans" cxnId="{4868F6FE-EAC4-4576-8D30-EBA2CB50F675}">
      <dgm:prSet/>
      <dgm:spPr/>
      <dgm:t>
        <a:bodyPr/>
        <a:lstStyle/>
        <a:p>
          <a:endParaRPr lang="ru-RU"/>
        </a:p>
      </dgm:t>
    </dgm:pt>
    <dgm:pt modelId="{2FD313E7-E555-4507-836F-83DB9D2723AA}" type="pres">
      <dgm:prSet presAssocID="{5AC30670-1D11-4E5C-A195-28064F170636}" presName="Name0" presStyleCnt="0">
        <dgm:presLayoutVars>
          <dgm:dir/>
          <dgm:animLvl val="lvl"/>
          <dgm:resizeHandles val="exact"/>
        </dgm:presLayoutVars>
      </dgm:prSet>
      <dgm:spPr/>
      <dgm:t>
        <a:bodyPr/>
        <a:lstStyle/>
        <a:p>
          <a:endParaRPr lang="ru-RU"/>
        </a:p>
      </dgm:t>
    </dgm:pt>
    <dgm:pt modelId="{FF6CAD70-BA48-4521-9F5B-3394BE8772F7}" type="pres">
      <dgm:prSet presAssocID="{66577F1E-8851-46A3-9769-D4BC383418C2}" presName="linNode" presStyleCnt="0"/>
      <dgm:spPr/>
    </dgm:pt>
    <dgm:pt modelId="{87D7C908-6E83-4FDF-842A-20A7019BA630}" type="pres">
      <dgm:prSet presAssocID="{66577F1E-8851-46A3-9769-D4BC383418C2}" presName="parentText" presStyleLbl="node1" presStyleIdx="0" presStyleCnt="2">
        <dgm:presLayoutVars>
          <dgm:chMax val="1"/>
          <dgm:bulletEnabled val="1"/>
        </dgm:presLayoutVars>
      </dgm:prSet>
      <dgm:spPr/>
      <dgm:t>
        <a:bodyPr/>
        <a:lstStyle/>
        <a:p>
          <a:endParaRPr lang="ru-RU"/>
        </a:p>
      </dgm:t>
    </dgm:pt>
    <dgm:pt modelId="{41FD47AA-0FA0-4071-B7AC-9200A43B3BE4}" type="pres">
      <dgm:prSet presAssocID="{66577F1E-8851-46A3-9769-D4BC383418C2}" presName="descendantText" presStyleLbl="alignAccFollowNode1" presStyleIdx="0" presStyleCnt="2">
        <dgm:presLayoutVars>
          <dgm:bulletEnabled val="1"/>
        </dgm:presLayoutVars>
      </dgm:prSet>
      <dgm:spPr/>
      <dgm:t>
        <a:bodyPr/>
        <a:lstStyle/>
        <a:p>
          <a:endParaRPr lang="ru-RU"/>
        </a:p>
      </dgm:t>
    </dgm:pt>
    <dgm:pt modelId="{109CC830-FAE7-497E-9B21-B3531B8B6D3A}" type="pres">
      <dgm:prSet presAssocID="{111679F0-EAFD-4AAF-9A85-0C6A751B4022}" presName="sp" presStyleCnt="0"/>
      <dgm:spPr/>
    </dgm:pt>
    <dgm:pt modelId="{18564E59-C93A-4228-8F3F-2FB2F652E966}" type="pres">
      <dgm:prSet presAssocID="{39A5D50C-6542-4ED5-ADEC-CF568C232F24}" presName="linNode" presStyleCnt="0"/>
      <dgm:spPr/>
    </dgm:pt>
    <dgm:pt modelId="{BCD47840-C826-48FE-AD6D-DD50B8B4B247}" type="pres">
      <dgm:prSet presAssocID="{39A5D50C-6542-4ED5-ADEC-CF568C232F24}" presName="parentText" presStyleLbl="node1" presStyleIdx="1" presStyleCnt="2">
        <dgm:presLayoutVars>
          <dgm:chMax val="1"/>
          <dgm:bulletEnabled val="1"/>
        </dgm:presLayoutVars>
      </dgm:prSet>
      <dgm:spPr/>
      <dgm:t>
        <a:bodyPr/>
        <a:lstStyle/>
        <a:p>
          <a:endParaRPr lang="ru-RU"/>
        </a:p>
      </dgm:t>
    </dgm:pt>
    <dgm:pt modelId="{370571FC-6E44-4649-B58C-F7DB04FD3594}" type="pres">
      <dgm:prSet presAssocID="{39A5D50C-6542-4ED5-ADEC-CF568C232F24}" presName="descendantText" presStyleLbl="alignAccFollowNode1" presStyleIdx="1" presStyleCnt="2">
        <dgm:presLayoutVars>
          <dgm:bulletEnabled val="1"/>
        </dgm:presLayoutVars>
      </dgm:prSet>
      <dgm:spPr/>
      <dgm:t>
        <a:bodyPr/>
        <a:lstStyle/>
        <a:p>
          <a:endParaRPr lang="ru-RU"/>
        </a:p>
      </dgm:t>
    </dgm:pt>
  </dgm:ptLst>
  <dgm:cxnLst>
    <dgm:cxn modelId="{B9FAAD4F-A078-4EE4-98C6-ACA7D1565E8D}" type="presOf" srcId="{39A5D50C-6542-4ED5-ADEC-CF568C232F24}" destId="{BCD47840-C826-48FE-AD6D-DD50B8B4B247}" srcOrd="0" destOrd="0" presId="urn:microsoft.com/office/officeart/2005/8/layout/vList5"/>
    <dgm:cxn modelId="{68AED042-56FF-418F-91AA-612DA4F925C4}" type="presOf" srcId="{C03AB5E7-1A8E-45C2-8512-CBDD2B2BD519}" destId="{41FD47AA-0FA0-4071-B7AC-9200A43B3BE4}" srcOrd="0" destOrd="0" presId="urn:microsoft.com/office/officeart/2005/8/layout/vList5"/>
    <dgm:cxn modelId="{077BB566-A721-4B9D-89BD-15B2190E562C}" srcId="{66577F1E-8851-46A3-9769-D4BC383418C2}" destId="{C03AB5E7-1A8E-45C2-8512-CBDD2B2BD519}" srcOrd="0" destOrd="0" parTransId="{0074CF3A-2546-44CB-B81D-F1534596001D}" sibTransId="{77A5F9E4-6073-45B4-879A-2DB8C9408DA8}"/>
    <dgm:cxn modelId="{D21CBB66-ECFF-4F5F-9C6A-368A2722DEEC}" type="presOf" srcId="{1DCDB63D-2C8F-4567-94A6-DF707DE746F9}" destId="{370571FC-6E44-4649-B58C-F7DB04FD3594}" srcOrd="0" destOrd="0" presId="urn:microsoft.com/office/officeart/2005/8/layout/vList5"/>
    <dgm:cxn modelId="{4868F6FE-EAC4-4576-8D30-EBA2CB50F675}" srcId="{39A5D50C-6542-4ED5-ADEC-CF568C232F24}" destId="{1DCDB63D-2C8F-4567-94A6-DF707DE746F9}" srcOrd="0" destOrd="0" parTransId="{AC17EEA0-F9FD-4AD8-9EB8-F7CA0A0D9526}" sibTransId="{2BBDEC7E-6D78-4BF0-BF93-8B9DC0DDCBFF}"/>
    <dgm:cxn modelId="{A9096ED9-6D09-40A2-8B07-2AB1169FAC9D}" type="presOf" srcId="{66577F1E-8851-46A3-9769-D4BC383418C2}" destId="{87D7C908-6E83-4FDF-842A-20A7019BA630}" srcOrd="0" destOrd="0" presId="urn:microsoft.com/office/officeart/2005/8/layout/vList5"/>
    <dgm:cxn modelId="{C2EAF154-4678-45CC-B88E-0FEDB04B3311}" type="presOf" srcId="{5AC30670-1D11-4E5C-A195-28064F170636}" destId="{2FD313E7-E555-4507-836F-83DB9D2723AA}" srcOrd="0" destOrd="0" presId="urn:microsoft.com/office/officeart/2005/8/layout/vList5"/>
    <dgm:cxn modelId="{DEF816C7-B6D9-43FB-AB45-C8C3161CE592}" srcId="{5AC30670-1D11-4E5C-A195-28064F170636}" destId="{66577F1E-8851-46A3-9769-D4BC383418C2}" srcOrd="0" destOrd="0" parTransId="{70F6B859-40D0-49E4-BBD8-DB33BBEF847F}" sibTransId="{111679F0-EAFD-4AAF-9A85-0C6A751B4022}"/>
    <dgm:cxn modelId="{DB1AE3A4-1786-4C7C-AB5A-65B7E8C0E1C3}" srcId="{5AC30670-1D11-4E5C-A195-28064F170636}" destId="{39A5D50C-6542-4ED5-ADEC-CF568C232F24}" srcOrd="1" destOrd="0" parTransId="{FD783690-EC98-48F8-9434-FE5DC39DC92E}" sibTransId="{532B2EFF-C5A6-496B-A9BD-630C8A48E406}"/>
    <dgm:cxn modelId="{041422D5-4ABD-4284-81C7-908DA7D4A878}" type="presParOf" srcId="{2FD313E7-E555-4507-836F-83DB9D2723AA}" destId="{FF6CAD70-BA48-4521-9F5B-3394BE8772F7}" srcOrd="0" destOrd="0" presId="urn:microsoft.com/office/officeart/2005/8/layout/vList5"/>
    <dgm:cxn modelId="{CC3112B4-1C2A-47C6-A8BB-6CAAEF139E4A}" type="presParOf" srcId="{FF6CAD70-BA48-4521-9F5B-3394BE8772F7}" destId="{87D7C908-6E83-4FDF-842A-20A7019BA630}" srcOrd="0" destOrd="0" presId="urn:microsoft.com/office/officeart/2005/8/layout/vList5"/>
    <dgm:cxn modelId="{73CA857F-134E-4A62-AF23-DAF27EBA5401}" type="presParOf" srcId="{FF6CAD70-BA48-4521-9F5B-3394BE8772F7}" destId="{41FD47AA-0FA0-4071-B7AC-9200A43B3BE4}" srcOrd="1" destOrd="0" presId="urn:microsoft.com/office/officeart/2005/8/layout/vList5"/>
    <dgm:cxn modelId="{764FCC7B-006F-40DF-8D87-AB1C7DD3C224}" type="presParOf" srcId="{2FD313E7-E555-4507-836F-83DB9D2723AA}" destId="{109CC830-FAE7-497E-9B21-B3531B8B6D3A}" srcOrd="1" destOrd="0" presId="urn:microsoft.com/office/officeart/2005/8/layout/vList5"/>
    <dgm:cxn modelId="{BF8286B6-A12D-4986-BF63-19E729D240EB}" type="presParOf" srcId="{2FD313E7-E555-4507-836F-83DB9D2723AA}" destId="{18564E59-C93A-4228-8F3F-2FB2F652E966}" srcOrd="2" destOrd="0" presId="urn:microsoft.com/office/officeart/2005/8/layout/vList5"/>
    <dgm:cxn modelId="{EAAFA3E5-0D06-45CF-A1FE-0305CFB89DED}" type="presParOf" srcId="{18564E59-C93A-4228-8F3F-2FB2F652E966}" destId="{BCD47840-C826-48FE-AD6D-DD50B8B4B247}" srcOrd="0" destOrd="0" presId="urn:microsoft.com/office/officeart/2005/8/layout/vList5"/>
    <dgm:cxn modelId="{5E1DB9E4-1995-4F85-898D-3909F6D70D89}" type="presParOf" srcId="{18564E59-C93A-4228-8F3F-2FB2F652E966}" destId="{370571FC-6E44-4649-B58C-F7DB04FD359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D1FA911-C903-4315-83EE-3839F4A37AB7}" type="doc">
      <dgm:prSet loTypeId="urn:microsoft.com/office/officeart/2005/8/layout/hProcess7#1" loCatId="list" qsTypeId="urn:microsoft.com/office/officeart/2005/8/quickstyle/simple3" qsCatId="simple" csTypeId="urn:microsoft.com/office/officeart/2005/8/colors/accent1_2" csCatId="accent1" phldr="1"/>
      <dgm:spPr/>
      <dgm:t>
        <a:bodyPr/>
        <a:lstStyle/>
        <a:p>
          <a:endParaRPr lang="ru-RU"/>
        </a:p>
      </dgm:t>
    </dgm:pt>
    <dgm:pt modelId="{A4B55739-8108-4E2D-890F-AC5DC8352342}">
      <dgm:prSet phldrT="[Текст]"/>
      <dgm:spPr/>
      <dgm:t>
        <a:bodyPr/>
        <a:lstStyle/>
        <a:p>
          <a:r>
            <a:rPr lang="en-US" dirty="0" smtClean="0"/>
            <a:t>1</a:t>
          </a:r>
          <a:endParaRPr lang="ru-RU" dirty="0"/>
        </a:p>
      </dgm:t>
    </dgm:pt>
    <dgm:pt modelId="{17BFCE53-59F7-4415-9070-5A503970EF73}" type="parTrans" cxnId="{B0391E59-48EA-47C9-8CCC-A451BA5231CC}">
      <dgm:prSet/>
      <dgm:spPr/>
      <dgm:t>
        <a:bodyPr/>
        <a:lstStyle/>
        <a:p>
          <a:endParaRPr lang="ru-RU"/>
        </a:p>
      </dgm:t>
    </dgm:pt>
    <dgm:pt modelId="{A3F68E5E-1793-4924-B286-6259B0840B0A}" type="sibTrans" cxnId="{B0391E59-48EA-47C9-8CCC-A451BA5231CC}">
      <dgm:prSet/>
      <dgm:spPr/>
      <dgm:t>
        <a:bodyPr/>
        <a:lstStyle/>
        <a:p>
          <a:endParaRPr lang="ru-RU"/>
        </a:p>
      </dgm:t>
    </dgm:pt>
    <dgm:pt modelId="{64E62DEA-16E1-418E-957A-D54B039F3783}">
      <dgm:prSet phldrT="[Текст]"/>
      <dgm:spPr/>
      <dgm:t>
        <a:bodyPr/>
        <a:lstStyle/>
        <a:p>
          <a:r>
            <a:rPr lang="uk-UA" dirty="0" smtClean="0"/>
            <a:t>Визначення мети створення </a:t>
          </a:r>
          <a:r>
            <a:rPr lang="uk-UA" dirty="0" err="1" smtClean="0"/>
            <a:t>сайта</a:t>
          </a:r>
          <a:r>
            <a:rPr lang="uk-UA" dirty="0" smtClean="0"/>
            <a:t>, розробка концепції </a:t>
          </a:r>
          <a:r>
            <a:rPr lang="uk-UA" dirty="0" err="1" smtClean="0"/>
            <a:t>веб-сайта</a:t>
          </a:r>
          <a:r>
            <a:rPr lang="uk-UA" dirty="0" smtClean="0"/>
            <a:t> та його структури</a:t>
          </a:r>
          <a:endParaRPr lang="ru-RU" dirty="0"/>
        </a:p>
      </dgm:t>
    </dgm:pt>
    <dgm:pt modelId="{7BE5B604-000F-4BAB-AF33-3087E71FCFD5}" type="parTrans" cxnId="{91FE3E60-8006-4C7E-BC91-CF8C8CFA574B}">
      <dgm:prSet/>
      <dgm:spPr/>
      <dgm:t>
        <a:bodyPr/>
        <a:lstStyle/>
        <a:p>
          <a:endParaRPr lang="ru-RU"/>
        </a:p>
      </dgm:t>
    </dgm:pt>
    <dgm:pt modelId="{75EFC825-1BAF-4290-818D-86981566AB86}" type="sibTrans" cxnId="{91FE3E60-8006-4C7E-BC91-CF8C8CFA574B}">
      <dgm:prSet/>
      <dgm:spPr/>
      <dgm:t>
        <a:bodyPr/>
        <a:lstStyle/>
        <a:p>
          <a:endParaRPr lang="ru-RU"/>
        </a:p>
      </dgm:t>
    </dgm:pt>
    <dgm:pt modelId="{816B28E9-5C5A-4689-BECE-69048CFB04B9}">
      <dgm:prSet phldrT="[Текст]"/>
      <dgm:spPr/>
      <dgm:t>
        <a:bodyPr/>
        <a:lstStyle/>
        <a:p>
          <a:r>
            <a:rPr lang="en-US" dirty="0" smtClean="0"/>
            <a:t>2</a:t>
          </a:r>
          <a:endParaRPr lang="ru-RU" dirty="0"/>
        </a:p>
      </dgm:t>
    </dgm:pt>
    <dgm:pt modelId="{145A1903-D32B-4515-B12E-D16EE9CF585D}" type="parTrans" cxnId="{5EC402CF-8DCC-492C-9A47-7AA6132653E1}">
      <dgm:prSet/>
      <dgm:spPr/>
      <dgm:t>
        <a:bodyPr/>
        <a:lstStyle/>
        <a:p>
          <a:endParaRPr lang="ru-RU"/>
        </a:p>
      </dgm:t>
    </dgm:pt>
    <dgm:pt modelId="{F481E853-E349-4DBB-946E-B04BCC009E56}" type="sibTrans" cxnId="{5EC402CF-8DCC-492C-9A47-7AA6132653E1}">
      <dgm:prSet/>
      <dgm:spPr/>
      <dgm:t>
        <a:bodyPr/>
        <a:lstStyle/>
        <a:p>
          <a:endParaRPr lang="ru-RU"/>
        </a:p>
      </dgm:t>
    </dgm:pt>
    <dgm:pt modelId="{190189E9-D99E-4BCA-B356-02A6BE320761}">
      <dgm:prSet phldrT="[Текст]"/>
      <dgm:spPr/>
      <dgm:t>
        <a:bodyPr/>
        <a:lstStyle/>
        <a:p>
          <a:r>
            <a:rPr lang="uk-UA" dirty="0" smtClean="0"/>
            <a:t>Проведення дослідження з обраної теми</a:t>
          </a:r>
          <a:endParaRPr lang="ru-RU" dirty="0"/>
        </a:p>
      </dgm:t>
    </dgm:pt>
    <dgm:pt modelId="{4949D005-AE81-4505-AD3A-9349197513D3}" type="parTrans" cxnId="{07CB598C-C6DA-46A8-9D75-7FC73D7E0840}">
      <dgm:prSet/>
      <dgm:spPr/>
      <dgm:t>
        <a:bodyPr/>
        <a:lstStyle/>
        <a:p>
          <a:endParaRPr lang="ru-RU"/>
        </a:p>
      </dgm:t>
    </dgm:pt>
    <dgm:pt modelId="{BF5BE9DC-C09B-482E-A522-62376B7A244B}" type="sibTrans" cxnId="{07CB598C-C6DA-46A8-9D75-7FC73D7E0840}">
      <dgm:prSet/>
      <dgm:spPr/>
      <dgm:t>
        <a:bodyPr/>
        <a:lstStyle/>
        <a:p>
          <a:endParaRPr lang="ru-RU"/>
        </a:p>
      </dgm:t>
    </dgm:pt>
    <dgm:pt modelId="{F09E0D3C-D149-4C97-9E8E-8C11284C45F0}">
      <dgm:prSet phldrT="[Текст]"/>
      <dgm:spPr/>
      <dgm:t>
        <a:bodyPr/>
        <a:lstStyle/>
        <a:p>
          <a:r>
            <a:rPr lang="en-US" dirty="0" smtClean="0"/>
            <a:t>3</a:t>
          </a:r>
          <a:endParaRPr lang="ru-RU" dirty="0"/>
        </a:p>
      </dgm:t>
    </dgm:pt>
    <dgm:pt modelId="{54164BBF-2224-4B96-ADE9-DD01209056B5}" type="parTrans" cxnId="{79AD723E-E9DC-45F6-B5A5-4717B08A29EA}">
      <dgm:prSet/>
      <dgm:spPr/>
      <dgm:t>
        <a:bodyPr/>
        <a:lstStyle/>
        <a:p>
          <a:endParaRPr lang="ru-RU"/>
        </a:p>
      </dgm:t>
    </dgm:pt>
    <dgm:pt modelId="{1CD1E2E9-923A-4449-A8D6-45D167A28448}" type="sibTrans" cxnId="{79AD723E-E9DC-45F6-B5A5-4717B08A29EA}">
      <dgm:prSet/>
      <dgm:spPr/>
      <dgm:t>
        <a:bodyPr/>
        <a:lstStyle/>
        <a:p>
          <a:endParaRPr lang="ru-RU"/>
        </a:p>
      </dgm:t>
    </dgm:pt>
    <dgm:pt modelId="{678E3A96-4D13-4793-9021-A7CF01B11F19}">
      <dgm:prSet phldrT="[Текст]"/>
      <dgm:spPr/>
      <dgm:t>
        <a:bodyPr/>
        <a:lstStyle/>
        <a:p>
          <a:r>
            <a:rPr lang="uk-UA" dirty="0" smtClean="0"/>
            <a:t>Вибір способу подання даних </a:t>
          </a:r>
          <a:r>
            <a:rPr lang="uk-UA" dirty="0" err="1" smtClean="0"/>
            <a:t>тавідомостей</a:t>
          </a:r>
          <a:r>
            <a:rPr lang="uk-UA" dirty="0" smtClean="0"/>
            <a:t> </a:t>
          </a:r>
          <a:r>
            <a:rPr lang="uk-UA" dirty="0" err="1" smtClean="0"/>
            <a:t>істилю</a:t>
          </a:r>
          <a:r>
            <a:rPr lang="uk-UA" dirty="0" smtClean="0"/>
            <a:t> оформлення </a:t>
          </a:r>
          <a:r>
            <a:rPr lang="uk-UA" dirty="0" err="1" smtClean="0"/>
            <a:t>веб-сторінок</a:t>
          </a:r>
          <a:endParaRPr lang="ru-RU" dirty="0"/>
        </a:p>
      </dgm:t>
    </dgm:pt>
    <dgm:pt modelId="{84966A6A-8E50-465A-9F66-3A07C787E76D}" type="parTrans" cxnId="{5C15D567-E0E2-4D76-BCB5-548AEA7D1074}">
      <dgm:prSet/>
      <dgm:spPr/>
      <dgm:t>
        <a:bodyPr/>
        <a:lstStyle/>
        <a:p>
          <a:endParaRPr lang="ru-RU"/>
        </a:p>
      </dgm:t>
    </dgm:pt>
    <dgm:pt modelId="{207B332B-9241-43FF-BE05-F3322F18B391}" type="sibTrans" cxnId="{5C15D567-E0E2-4D76-BCB5-548AEA7D1074}">
      <dgm:prSet/>
      <dgm:spPr/>
      <dgm:t>
        <a:bodyPr/>
        <a:lstStyle/>
        <a:p>
          <a:endParaRPr lang="ru-RU"/>
        </a:p>
      </dgm:t>
    </dgm:pt>
    <dgm:pt modelId="{D78B96A1-4B1E-4429-9E8D-9D8AB54A0383}" type="pres">
      <dgm:prSet presAssocID="{BD1FA911-C903-4315-83EE-3839F4A37AB7}" presName="Name0" presStyleCnt="0">
        <dgm:presLayoutVars>
          <dgm:dir/>
          <dgm:animLvl val="lvl"/>
          <dgm:resizeHandles val="exact"/>
        </dgm:presLayoutVars>
      </dgm:prSet>
      <dgm:spPr/>
      <dgm:t>
        <a:bodyPr/>
        <a:lstStyle/>
        <a:p>
          <a:endParaRPr lang="ru-RU"/>
        </a:p>
      </dgm:t>
    </dgm:pt>
    <dgm:pt modelId="{632A0535-DC1B-4CA3-B056-2DBDE3AD635D}" type="pres">
      <dgm:prSet presAssocID="{A4B55739-8108-4E2D-890F-AC5DC8352342}" presName="compositeNode" presStyleCnt="0">
        <dgm:presLayoutVars>
          <dgm:bulletEnabled val="1"/>
        </dgm:presLayoutVars>
      </dgm:prSet>
      <dgm:spPr/>
    </dgm:pt>
    <dgm:pt modelId="{12CD9DDA-AD79-4BE1-BB08-DD67EC4CA76F}" type="pres">
      <dgm:prSet presAssocID="{A4B55739-8108-4E2D-890F-AC5DC8352342}" presName="bgRect" presStyleLbl="node1" presStyleIdx="0" presStyleCnt="3"/>
      <dgm:spPr/>
      <dgm:t>
        <a:bodyPr/>
        <a:lstStyle/>
        <a:p>
          <a:endParaRPr lang="ru-RU"/>
        </a:p>
      </dgm:t>
    </dgm:pt>
    <dgm:pt modelId="{9D389C5D-D09D-40B4-901A-D68E4B16E22B}" type="pres">
      <dgm:prSet presAssocID="{A4B55739-8108-4E2D-890F-AC5DC8352342}" presName="parentNode" presStyleLbl="node1" presStyleIdx="0" presStyleCnt="3">
        <dgm:presLayoutVars>
          <dgm:chMax val="0"/>
          <dgm:bulletEnabled val="1"/>
        </dgm:presLayoutVars>
      </dgm:prSet>
      <dgm:spPr/>
      <dgm:t>
        <a:bodyPr/>
        <a:lstStyle/>
        <a:p>
          <a:endParaRPr lang="ru-RU"/>
        </a:p>
      </dgm:t>
    </dgm:pt>
    <dgm:pt modelId="{85BF2621-E671-4D8D-AF24-5E9802B34C7D}" type="pres">
      <dgm:prSet presAssocID="{A4B55739-8108-4E2D-890F-AC5DC8352342}" presName="childNode" presStyleLbl="node1" presStyleIdx="0" presStyleCnt="3">
        <dgm:presLayoutVars>
          <dgm:bulletEnabled val="1"/>
        </dgm:presLayoutVars>
      </dgm:prSet>
      <dgm:spPr/>
      <dgm:t>
        <a:bodyPr/>
        <a:lstStyle/>
        <a:p>
          <a:endParaRPr lang="ru-RU"/>
        </a:p>
      </dgm:t>
    </dgm:pt>
    <dgm:pt modelId="{6BFF905F-14CC-4C03-B737-657BB72A925D}" type="pres">
      <dgm:prSet presAssocID="{A3F68E5E-1793-4924-B286-6259B0840B0A}" presName="hSp" presStyleCnt="0"/>
      <dgm:spPr/>
    </dgm:pt>
    <dgm:pt modelId="{BB1312B5-FAE6-4EA9-B437-7CBADBCEC7BE}" type="pres">
      <dgm:prSet presAssocID="{A3F68E5E-1793-4924-B286-6259B0840B0A}" presName="vProcSp" presStyleCnt="0"/>
      <dgm:spPr/>
    </dgm:pt>
    <dgm:pt modelId="{0858EB4B-7FC1-474E-8D04-4D16BA5B58E1}" type="pres">
      <dgm:prSet presAssocID="{A3F68E5E-1793-4924-B286-6259B0840B0A}" presName="vSp1" presStyleCnt="0"/>
      <dgm:spPr/>
    </dgm:pt>
    <dgm:pt modelId="{D5DDAA37-CF3B-4221-AE05-D9D0062E3476}" type="pres">
      <dgm:prSet presAssocID="{A3F68E5E-1793-4924-B286-6259B0840B0A}" presName="simulatedConn" presStyleLbl="solidFgAcc1" presStyleIdx="0" presStyleCnt="2"/>
      <dgm:spPr/>
    </dgm:pt>
    <dgm:pt modelId="{3A53EF9A-5C24-406E-898E-78E03868D45F}" type="pres">
      <dgm:prSet presAssocID="{A3F68E5E-1793-4924-B286-6259B0840B0A}" presName="vSp2" presStyleCnt="0"/>
      <dgm:spPr/>
    </dgm:pt>
    <dgm:pt modelId="{C85A9801-6DF5-4417-A1AA-CD726AB5FE29}" type="pres">
      <dgm:prSet presAssocID="{A3F68E5E-1793-4924-B286-6259B0840B0A}" presName="sibTrans" presStyleCnt="0"/>
      <dgm:spPr/>
    </dgm:pt>
    <dgm:pt modelId="{7449AEBE-F052-4DA7-BDCB-5C269346CCE9}" type="pres">
      <dgm:prSet presAssocID="{816B28E9-5C5A-4689-BECE-69048CFB04B9}" presName="compositeNode" presStyleCnt="0">
        <dgm:presLayoutVars>
          <dgm:bulletEnabled val="1"/>
        </dgm:presLayoutVars>
      </dgm:prSet>
      <dgm:spPr/>
    </dgm:pt>
    <dgm:pt modelId="{16E9D721-F1E6-470B-8BF9-F27516A05F52}" type="pres">
      <dgm:prSet presAssocID="{816B28E9-5C5A-4689-BECE-69048CFB04B9}" presName="bgRect" presStyleLbl="node1" presStyleIdx="1" presStyleCnt="3"/>
      <dgm:spPr/>
      <dgm:t>
        <a:bodyPr/>
        <a:lstStyle/>
        <a:p>
          <a:endParaRPr lang="ru-RU"/>
        </a:p>
      </dgm:t>
    </dgm:pt>
    <dgm:pt modelId="{B81B814A-B69A-46B9-9EC6-D0987F2FA01C}" type="pres">
      <dgm:prSet presAssocID="{816B28E9-5C5A-4689-BECE-69048CFB04B9}" presName="parentNode" presStyleLbl="node1" presStyleIdx="1" presStyleCnt="3">
        <dgm:presLayoutVars>
          <dgm:chMax val="0"/>
          <dgm:bulletEnabled val="1"/>
        </dgm:presLayoutVars>
      </dgm:prSet>
      <dgm:spPr/>
      <dgm:t>
        <a:bodyPr/>
        <a:lstStyle/>
        <a:p>
          <a:endParaRPr lang="ru-RU"/>
        </a:p>
      </dgm:t>
    </dgm:pt>
    <dgm:pt modelId="{D975046E-821E-46D6-A48E-8CB6A1EC6452}" type="pres">
      <dgm:prSet presAssocID="{816B28E9-5C5A-4689-BECE-69048CFB04B9}" presName="childNode" presStyleLbl="node1" presStyleIdx="1" presStyleCnt="3">
        <dgm:presLayoutVars>
          <dgm:bulletEnabled val="1"/>
        </dgm:presLayoutVars>
      </dgm:prSet>
      <dgm:spPr/>
      <dgm:t>
        <a:bodyPr/>
        <a:lstStyle/>
        <a:p>
          <a:endParaRPr lang="ru-RU"/>
        </a:p>
      </dgm:t>
    </dgm:pt>
    <dgm:pt modelId="{D9B23C1F-497E-4852-9D3B-6758737E0CC6}" type="pres">
      <dgm:prSet presAssocID="{F481E853-E349-4DBB-946E-B04BCC009E56}" presName="hSp" presStyleCnt="0"/>
      <dgm:spPr/>
    </dgm:pt>
    <dgm:pt modelId="{E69BDA71-6FB6-4581-8E47-763A3A2A54CB}" type="pres">
      <dgm:prSet presAssocID="{F481E853-E349-4DBB-946E-B04BCC009E56}" presName="vProcSp" presStyleCnt="0"/>
      <dgm:spPr/>
    </dgm:pt>
    <dgm:pt modelId="{94F996D1-C3F1-42B1-9C2B-BAE21784A82F}" type="pres">
      <dgm:prSet presAssocID="{F481E853-E349-4DBB-946E-B04BCC009E56}" presName="vSp1" presStyleCnt="0"/>
      <dgm:spPr/>
    </dgm:pt>
    <dgm:pt modelId="{5D1B7135-5EC4-4F9B-9435-BD5BD4093575}" type="pres">
      <dgm:prSet presAssocID="{F481E853-E349-4DBB-946E-B04BCC009E56}" presName="simulatedConn" presStyleLbl="solidFgAcc1" presStyleIdx="1" presStyleCnt="2"/>
      <dgm:spPr/>
    </dgm:pt>
    <dgm:pt modelId="{360150D1-53FC-49A1-8416-7E097EAE60DE}" type="pres">
      <dgm:prSet presAssocID="{F481E853-E349-4DBB-946E-B04BCC009E56}" presName="vSp2" presStyleCnt="0"/>
      <dgm:spPr/>
    </dgm:pt>
    <dgm:pt modelId="{4A8488E7-E159-4032-9EA5-428E6A71F4BC}" type="pres">
      <dgm:prSet presAssocID="{F481E853-E349-4DBB-946E-B04BCC009E56}" presName="sibTrans" presStyleCnt="0"/>
      <dgm:spPr/>
    </dgm:pt>
    <dgm:pt modelId="{5D03D6F2-E025-4C2C-95CB-B02CDBAADB7D}" type="pres">
      <dgm:prSet presAssocID="{F09E0D3C-D149-4C97-9E8E-8C11284C45F0}" presName="compositeNode" presStyleCnt="0">
        <dgm:presLayoutVars>
          <dgm:bulletEnabled val="1"/>
        </dgm:presLayoutVars>
      </dgm:prSet>
      <dgm:spPr/>
    </dgm:pt>
    <dgm:pt modelId="{A06D040E-C335-4C21-90DE-C4F65A14EB0A}" type="pres">
      <dgm:prSet presAssocID="{F09E0D3C-D149-4C97-9E8E-8C11284C45F0}" presName="bgRect" presStyleLbl="node1" presStyleIdx="2" presStyleCnt="3"/>
      <dgm:spPr/>
      <dgm:t>
        <a:bodyPr/>
        <a:lstStyle/>
        <a:p>
          <a:endParaRPr lang="ru-RU"/>
        </a:p>
      </dgm:t>
    </dgm:pt>
    <dgm:pt modelId="{9D1F18B9-185C-4211-9A5B-576521F9AC59}" type="pres">
      <dgm:prSet presAssocID="{F09E0D3C-D149-4C97-9E8E-8C11284C45F0}" presName="parentNode" presStyleLbl="node1" presStyleIdx="2" presStyleCnt="3">
        <dgm:presLayoutVars>
          <dgm:chMax val="0"/>
          <dgm:bulletEnabled val="1"/>
        </dgm:presLayoutVars>
      </dgm:prSet>
      <dgm:spPr/>
      <dgm:t>
        <a:bodyPr/>
        <a:lstStyle/>
        <a:p>
          <a:endParaRPr lang="ru-RU"/>
        </a:p>
      </dgm:t>
    </dgm:pt>
    <dgm:pt modelId="{65E5B5B1-CB63-4E62-BA57-AF918C4BA246}" type="pres">
      <dgm:prSet presAssocID="{F09E0D3C-D149-4C97-9E8E-8C11284C45F0}" presName="childNode" presStyleLbl="node1" presStyleIdx="2" presStyleCnt="3">
        <dgm:presLayoutVars>
          <dgm:bulletEnabled val="1"/>
        </dgm:presLayoutVars>
      </dgm:prSet>
      <dgm:spPr/>
      <dgm:t>
        <a:bodyPr/>
        <a:lstStyle/>
        <a:p>
          <a:endParaRPr lang="ru-RU"/>
        </a:p>
      </dgm:t>
    </dgm:pt>
  </dgm:ptLst>
  <dgm:cxnLst>
    <dgm:cxn modelId="{91FE3E60-8006-4C7E-BC91-CF8C8CFA574B}" srcId="{A4B55739-8108-4E2D-890F-AC5DC8352342}" destId="{64E62DEA-16E1-418E-957A-D54B039F3783}" srcOrd="0" destOrd="0" parTransId="{7BE5B604-000F-4BAB-AF33-3087E71FCFD5}" sibTransId="{75EFC825-1BAF-4290-818D-86981566AB86}"/>
    <dgm:cxn modelId="{6156339A-40A0-4657-AC88-B69950899894}" type="presOf" srcId="{678E3A96-4D13-4793-9021-A7CF01B11F19}" destId="{65E5B5B1-CB63-4E62-BA57-AF918C4BA246}" srcOrd="0" destOrd="0" presId="urn:microsoft.com/office/officeart/2005/8/layout/hProcess7#1"/>
    <dgm:cxn modelId="{0D3FD16B-8576-4184-81C1-D2146F0B3DF0}" type="presOf" srcId="{F09E0D3C-D149-4C97-9E8E-8C11284C45F0}" destId="{9D1F18B9-185C-4211-9A5B-576521F9AC59}" srcOrd="1" destOrd="0" presId="urn:microsoft.com/office/officeart/2005/8/layout/hProcess7#1"/>
    <dgm:cxn modelId="{B0391E59-48EA-47C9-8CCC-A451BA5231CC}" srcId="{BD1FA911-C903-4315-83EE-3839F4A37AB7}" destId="{A4B55739-8108-4E2D-890F-AC5DC8352342}" srcOrd="0" destOrd="0" parTransId="{17BFCE53-59F7-4415-9070-5A503970EF73}" sibTransId="{A3F68E5E-1793-4924-B286-6259B0840B0A}"/>
    <dgm:cxn modelId="{F540A2EA-7194-40F7-9352-F482150438A1}" type="presOf" srcId="{A4B55739-8108-4E2D-890F-AC5DC8352342}" destId="{9D389C5D-D09D-40B4-901A-D68E4B16E22B}" srcOrd="1" destOrd="0" presId="urn:microsoft.com/office/officeart/2005/8/layout/hProcess7#1"/>
    <dgm:cxn modelId="{5C15D567-E0E2-4D76-BCB5-548AEA7D1074}" srcId="{F09E0D3C-D149-4C97-9E8E-8C11284C45F0}" destId="{678E3A96-4D13-4793-9021-A7CF01B11F19}" srcOrd="0" destOrd="0" parTransId="{84966A6A-8E50-465A-9F66-3A07C787E76D}" sibTransId="{207B332B-9241-43FF-BE05-F3322F18B391}"/>
    <dgm:cxn modelId="{FD138880-CEE5-4E32-8C0B-FDD5BE32A201}" type="presOf" srcId="{BD1FA911-C903-4315-83EE-3839F4A37AB7}" destId="{D78B96A1-4B1E-4429-9E8D-9D8AB54A0383}" srcOrd="0" destOrd="0" presId="urn:microsoft.com/office/officeart/2005/8/layout/hProcess7#1"/>
    <dgm:cxn modelId="{4F173491-EF5A-4BDE-85EA-AA62242785E0}" type="presOf" srcId="{190189E9-D99E-4BCA-B356-02A6BE320761}" destId="{D975046E-821E-46D6-A48E-8CB6A1EC6452}" srcOrd="0" destOrd="0" presId="urn:microsoft.com/office/officeart/2005/8/layout/hProcess7#1"/>
    <dgm:cxn modelId="{147D33D4-C8A7-4BD4-A8EF-6C9CBA1102F5}" type="presOf" srcId="{816B28E9-5C5A-4689-BECE-69048CFB04B9}" destId="{16E9D721-F1E6-470B-8BF9-F27516A05F52}" srcOrd="0" destOrd="0" presId="urn:microsoft.com/office/officeart/2005/8/layout/hProcess7#1"/>
    <dgm:cxn modelId="{5EC402CF-8DCC-492C-9A47-7AA6132653E1}" srcId="{BD1FA911-C903-4315-83EE-3839F4A37AB7}" destId="{816B28E9-5C5A-4689-BECE-69048CFB04B9}" srcOrd="1" destOrd="0" parTransId="{145A1903-D32B-4515-B12E-D16EE9CF585D}" sibTransId="{F481E853-E349-4DBB-946E-B04BCC009E56}"/>
    <dgm:cxn modelId="{38A65338-29CB-4DE4-831E-43B7052BA110}" type="presOf" srcId="{816B28E9-5C5A-4689-BECE-69048CFB04B9}" destId="{B81B814A-B69A-46B9-9EC6-D0987F2FA01C}" srcOrd="1" destOrd="0" presId="urn:microsoft.com/office/officeart/2005/8/layout/hProcess7#1"/>
    <dgm:cxn modelId="{251F9264-F0C1-4CC8-B034-1D149F5EB302}" type="presOf" srcId="{F09E0D3C-D149-4C97-9E8E-8C11284C45F0}" destId="{A06D040E-C335-4C21-90DE-C4F65A14EB0A}" srcOrd="0" destOrd="0" presId="urn:microsoft.com/office/officeart/2005/8/layout/hProcess7#1"/>
    <dgm:cxn modelId="{07CB598C-C6DA-46A8-9D75-7FC73D7E0840}" srcId="{816B28E9-5C5A-4689-BECE-69048CFB04B9}" destId="{190189E9-D99E-4BCA-B356-02A6BE320761}" srcOrd="0" destOrd="0" parTransId="{4949D005-AE81-4505-AD3A-9349197513D3}" sibTransId="{BF5BE9DC-C09B-482E-A522-62376B7A244B}"/>
    <dgm:cxn modelId="{79AD723E-E9DC-45F6-B5A5-4717B08A29EA}" srcId="{BD1FA911-C903-4315-83EE-3839F4A37AB7}" destId="{F09E0D3C-D149-4C97-9E8E-8C11284C45F0}" srcOrd="2" destOrd="0" parTransId="{54164BBF-2224-4B96-ADE9-DD01209056B5}" sibTransId="{1CD1E2E9-923A-4449-A8D6-45D167A28448}"/>
    <dgm:cxn modelId="{11D66F88-881A-45E6-9F5B-6DACB7BD9EA0}" type="presOf" srcId="{64E62DEA-16E1-418E-957A-D54B039F3783}" destId="{85BF2621-E671-4D8D-AF24-5E9802B34C7D}" srcOrd="0" destOrd="0" presId="urn:microsoft.com/office/officeart/2005/8/layout/hProcess7#1"/>
    <dgm:cxn modelId="{A243529D-E3ED-447C-8E7A-486ECB49A946}" type="presOf" srcId="{A4B55739-8108-4E2D-890F-AC5DC8352342}" destId="{12CD9DDA-AD79-4BE1-BB08-DD67EC4CA76F}" srcOrd="0" destOrd="0" presId="urn:microsoft.com/office/officeart/2005/8/layout/hProcess7#1"/>
    <dgm:cxn modelId="{EE0B443E-A2BB-4426-919D-BDFDF8AB4F39}" type="presParOf" srcId="{D78B96A1-4B1E-4429-9E8D-9D8AB54A0383}" destId="{632A0535-DC1B-4CA3-B056-2DBDE3AD635D}" srcOrd="0" destOrd="0" presId="urn:microsoft.com/office/officeart/2005/8/layout/hProcess7#1"/>
    <dgm:cxn modelId="{8A4CBC44-C816-4916-A452-63117061D4BA}" type="presParOf" srcId="{632A0535-DC1B-4CA3-B056-2DBDE3AD635D}" destId="{12CD9DDA-AD79-4BE1-BB08-DD67EC4CA76F}" srcOrd="0" destOrd="0" presId="urn:microsoft.com/office/officeart/2005/8/layout/hProcess7#1"/>
    <dgm:cxn modelId="{28BB0CCE-4E4D-4ABB-A65D-1713C9AED59F}" type="presParOf" srcId="{632A0535-DC1B-4CA3-B056-2DBDE3AD635D}" destId="{9D389C5D-D09D-40B4-901A-D68E4B16E22B}" srcOrd="1" destOrd="0" presId="urn:microsoft.com/office/officeart/2005/8/layout/hProcess7#1"/>
    <dgm:cxn modelId="{85327AD9-A702-4F0F-BFE5-A0A70AAFEA71}" type="presParOf" srcId="{632A0535-DC1B-4CA3-B056-2DBDE3AD635D}" destId="{85BF2621-E671-4D8D-AF24-5E9802B34C7D}" srcOrd="2" destOrd="0" presId="urn:microsoft.com/office/officeart/2005/8/layout/hProcess7#1"/>
    <dgm:cxn modelId="{EBE24611-C799-44B5-982E-7B61E64B3C4B}" type="presParOf" srcId="{D78B96A1-4B1E-4429-9E8D-9D8AB54A0383}" destId="{6BFF905F-14CC-4C03-B737-657BB72A925D}" srcOrd="1" destOrd="0" presId="urn:microsoft.com/office/officeart/2005/8/layout/hProcess7#1"/>
    <dgm:cxn modelId="{34CF4524-2CD4-4D61-A6A7-51D883E49115}" type="presParOf" srcId="{D78B96A1-4B1E-4429-9E8D-9D8AB54A0383}" destId="{BB1312B5-FAE6-4EA9-B437-7CBADBCEC7BE}" srcOrd="2" destOrd="0" presId="urn:microsoft.com/office/officeart/2005/8/layout/hProcess7#1"/>
    <dgm:cxn modelId="{148E311B-19DB-4853-AEB6-8EC4028E0567}" type="presParOf" srcId="{BB1312B5-FAE6-4EA9-B437-7CBADBCEC7BE}" destId="{0858EB4B-7FC1-474E-8D04-4D16BA5B58E1}" srcOrd="0" destOrd="0" presId="urn:microsoft.com/office/officeart/2005/8/layout/hProcess7#1"/>
    <dgm:cxn modelId="{C6E7B373-4280-4662-891A-53D7D0D974E6}" type="presParOf" srcId="{BB1312B5-FAE6-4EA9-B437-7CBADBCEC7BE}" destId="{D5DDAA37-CF3B-4221-AE05-D9D0062E3476}" srcOrd="1" destOrd="0" presId="urn:microsoft.com/office/officeart/2005/8/layout/hProcess7#1"/>
    <dgm:cxn modelId="{7CF030D9-699A-451A-8CFF-19ABC582F8E8}" type="presParOf" srcId="{BB1312B5-FAE6-4EA9-B437-7CBADBCEC7BE}" destId="{3A53EF9A-5C24-406E-898E-78E03868D45F}" srcOrd="2" destOrd="0" presId="urn:microsoft.com/office/officeart/2005/8/layout/hProcess7#1"/>
    <dgm:cxn modelId="{8BB598D0-FFAC-4A1E-B305-C7A5967E3FEC}" type="presParOf" srcId="{D78B96A1-4B1E-4429-9E8D-9D8AB54A0383}" destId="{C85A9801-6DF5-4417-A1AA-CD726AB5FE29}" srcOrd="3" destOrd="0" presId="urn:microsoft.com/office/officeart/2005/8/layout/hProcess7#1"/>
    <dgm:cxn modelId="{0BE23F4C-4240-4DB0-A27D-A976F321AC6B}" type="presParOf" srcId="{D78B96A1-4B1E-4429-9E8D-9D8AB54A0383}" destId="{7449AEBE-F052-4DA7-BDCB-5C269346CCE9}" srcOrd="4" destOrd="0" presId="urn:microsoft.com/office/officeart/2005/8/layout/hProcess7#1"/>
    <dgm:cxn modelId="{ECA6D811-F5A6-4A84-BB34-9C937E5D5685}" type="presParOf" srcId="{7449AEBE-F052-4DA7-BDCB-5C269346CCE9}" destId="{16E9D721-F1E6-470B-8BF9-F27516A05F52}" srcOrd="0" destOrd="0" presId="urn:microsoft.com/office/officeart/2005/8/layout/hProcess7#1"/>
    <dgm:cxn modelId="{CB54A6D1-6E27-480A-9955-AD5AB229EE19}" type="presParOf" srcId="{7449AEBE-F052-4DA7-BDCB-5C269346CCE9}" destId="{B81B814A-B69A-46B9-9EC6-D0987F2FA01C}" srcOrd="1" destOrd="0" presId="urn:microsoft.com/office/officeart/2005/8/layout/hProcess7#1"/>
    <dgm:cxn modelId="{47A7ED15-508D-4A22-A8B4-0738ED583EF6}" type="presParOf" srcId="{7449AEBE-F052-4DA7-BDCB-5C269346CCE9}" destId="{D975046E-821E-46D6-A48E-8CB6A1EC6452}" srcOrd="2" destOrd="0" presId="urn:microsoft.com/office/officeart/2005/8/layout/hProcess7#1"/>
    <dgm:cxn modelId="{2FCCEB54-6FD1-4A0E-A4D6-5584CCEECC1C}" type="presParOf" srcId="{D78B96A1-4B1E-4429-9E8D-9D8AB54A0383}" destId="{D9B23C1F-497E-4852-9D3B-6758737E0CC6}" srcOrd="5" destOrd="0" presId="urn:microsoft.com/office/officeart/2005/8/layout/hProcess7#1"/>
    <dgm:cxn modelId="{98E4C035-F5B9-4FA4-91FB-C620926C309B}" type="presParOf" srcId="{D78B96A1-4B1E-4429-9E8D-9D8AB54A0383}" destId="{E69BDA71-6FB6-4581-8E47-763A3A2A54CB}" srcOrd="6" destOrd="0" presId="urn:microsoft.com/office/officeart/2005/8/layout/hProcess7#1"/>
    <dgm:cxn modelId="{2F393ADE-C807-4987-8073-E96CC63A6724}" type="presParOf" srcId="{E69BDA71-6FB6-4581-8E47-763A3A2A54CB}" destId="{94F996D1-C3F1-42B1-9C2B-BAE21784A82F}" srcOrd="0" destOrd="0" presId="urn:microsoft.com/office/officeart/2005/8/layout/hProcess7#1"/>
    <dgm:cxn modelId="{D5FF03BD-D274-437C-B54C-0B5476E7181A}" type="presParOf" srcId="{E69BDA71-6FB6-4581-8E47-763A3A2A54CB}" destId="{5D1B7135-5EC4-4F9B-9435-BD5BD4093575}" srcOrd="1" destOrd="0" presId="urn:microsoft.com/office/officeart/2005/8/layout/hProcess7#1"/>
    <dgm:cxn modelId="{1EE7D583-699D-444A-881E-FE56C9DFD618}" type="presParOf" srcId="{E69BDA71-6FB6-4581-8E47-763A3A2A54CB}" destId="{360150D1-53FC-49A1-8416-7E097EAE60DE}" srcOrd="2" destOrd="0" presId="urn:microsoft.com/office/officeart/2005/8/layout/hProcess7#1"/>
    <dgm:cxn modelId="{091F86B4-51BF-48D6-A3F8-96DAA57C90AC}" type="presParOf" srcId="{D78B96A1-4B1E-4429-9E8D-9D8AB54A0383}" destId="{4A8488E7-E159-4032-9EA5-428E6A71F4BC}" srcOrd="7" destOrd="0" presId="urn:microsoft.com/office/officeart/2005/8/layout/hProcess7#1"/>
    <dgm:cxn modelId="{4F40F9D1-B8DD-4247-B703-91B4757BD8DA}" type="presParOf" srcId="{D78B96A1-4B1E-4429-9E8D-9D8AB54A0383}" destId="{5D03D6F2-E025-4C2C-95CB-B02CDBAADB7D}" srcOrd="8" destOrd="0" presId="urn:microsoft.com/office/officeart/2005/8/layout/hProcess7#1"/>
    <dgm:cxn modelId="{DEE20D1C-7240-4403-AE71-599685525409}" type="presParOf" srcId="{5D03D6F2-E025-4C2C-95CB-B02CDBAADB7D}" destId="{A06D040E-C335-4C21-90DE-C4F65A14EB0A}" srcOrd="0" destOrd="0" presId="urn:microsoft.com/office/officeart/2005/8/layout/hProcess7#1"/>
    <dgm:cxn modelId="{03612905-7E55-405B-85DF-3580A3D3D181}" type="presParOf" srcId="{5D03D6F2-E025-4C2C-95CB-B02CDBAADB7D}" destId="{9D1F18B9-185C-4211-9A5B-576521F9AC59}" srcOrd="1" destOrd="0" presId="urn:microsoft.com/office/officeart/2005/8/layout/hProcess7#1"/>
    <dgm:cxn modelId="{F36E1794-874B-4947-878B-6263EC633684}" type="presParOf" srcId="{5D03D6F2-E025-4C2C-95CB-B02CDBAADB7D}" destId="{65E5B5B1-CB63-4E62-BA57-AF918C4BA246}" srcOrd="2" destOrd="0" presId="urn:microsoft.com/office/officeart/2005/8/layout/hProcess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D1FA911-C903-4315-83EE-3839F4A37AB7}" type="doc">
      <dgm:prSet loTypeId="urn:microsoft.com/office/officeart/2005/8/layout/hProcess7#2" loCatId="list" qsTypeId="urn:microsoft.com/office/officeart/2005/8/quickstyle/simple3" qsCatId="simple" csTypeId="urn:microsoft.com/office/officeart/2005/8/colors/accent1_2" csCatId="accent1" phldr="1"/>
      <dgm:spPr/>
      <dgm:t>
        <a:bodyPr/>
        <a:lstStyle/>
        <a:p>
          <a:endParaRPr lang="ru-RU"/>
        </a:p>
      </dgm:t>
    </dgm:pt>
    <dgm:pt modelId="{A4B55739-8108-4E2D-890F-AC5DC8352342}">
      <dgm:prSet phldrT="[Текст]"/>
      <dgm:spPr/>
      <dgm:t>
        <a:bodyPr/>
        <a:lstStyle/>
        <a:p>
          <a:r>
            <a:rPr lang="en-US" dirty="0" smtClean="0"/>
            <a:t>4</a:t>
          </a:r>
          <a:endParaRPr lang="ru-RU" dirty="0"/>
        </a:p>
      </dgm:t>
    </dgm:pt>
    <dgm:pt modelId="{17BFCE53-59F7-4415-9070-5A503970EF73}" type="parTrans" cxnId="{B0391E59-48EA-47C9-8CCC-A451BA5231CC}">
      <dgm:prSet/>
      <dgm:spPr/>
      <dgm:t>
        <a:bodyPr/>
        <a:lstStyle/>
        <a:p>
          <a:endParaRPr lang="ru-RU"/>
        </a:p>
      </dgm:t>
    </dgm:pt>
    <dgm:pt modelId="{A3F68E5E-1793-4924-B286-6259B0840B0A}" type="sibTrans" cxnId="{B0391E59-48EA-47C9-8CCC-A451BA5231CC}">
      <dgm:prSet/>
      <dgm:spPr/>
      <dgm:t>
        <a:bodyPr/>
        <a:lstStyle/>
        <a:p>
          <a:endParaRPr lang="ru-RU"/>
        </a:p>
      </dgm:t>
    </dgm:pt>
    <dgm:pt modelId="{64E62DEA-16E1-418E-957A-D54B039F3783}">
      <dgm:prSet phldrT="[Текст]"/>
      <dgm:spPr/>
      <dgm:t>
        <a:bodyPr/>
        <a:lstStyle/>
        <a:p>
          <a:r>
            <a:rPr lang="uk-UA" dirty="0" smtClean="0"/>
            <a:t>Розмітка та програмування </a:t>
          </a:r>
          <a:r>
            <a:rPr lang="uk-UA" dirty="0" err="1" smtClean="0"/>
            <a:t>сайта</a:t>
          </a:r>
          <a:endParaRPr lang="ru-RU" dirty="0"/>
        </a:p>
      </dgm:t>
    </dgm:pt>
    <dgm:pt modelId="{7BE5B604-000F-4BAB-AF33-3087E71FCFD5}" type="parTrans" cxnId="{91FE3E60-8006-4C7E-BC91-CF8C8CFA574B}">
      <dgm:prSet/>
      <dgm:spPr/>
      <dgm:t>
        <a:bodyPr/>
        <a:lstStyle/>
        <a:p>
          <a:endParaRPr lang="ru-RU"/>
        </a:p>
      </dgm:t>
    </dgm:pt>
    <dgm:pt modelId="{75EFC825-1BAF-4290-818D-86981566AB86}" type="sibTrans" cxnId="{91FE3E60-8006-4C7E-BC91-CF8C8CFA574B}">
      <dgm:prSet/>
      <dgm:spPr/>
      <dgm:t>
        <a:bodyPr/>
        <a:lstStyle/>
        <a:p>
          <a:endParaRPr lang="ru-RU"/>
        </a:p>
      </dgm:t>
    </dgm:pt>
    <dgm:pt modelId="{816B28E9-5C5A-4689-BECE-69048CFB04B9}">
      <dgm:prSet phldrT="[Текст]"/>
      <dgm:spPr/>
      <dgm:t>
        <a:bodyPr/>
        <a:lstStyle/>
        <a:p>
          <a:r>
            <a:rPr lang="en-US" dirty="0" smtClean="0"/>
            <a:t>5</a:t>
          </a:r>
          <a:endParaRPr lang="ru-RU" dirty="0"/>
        </a:p>
      </dgm:t>
    </dgm:pt>
    <dgm:pt modelId="{145A1903-D32B-4515-B12E-D16EE9CF585D}" type="parTrans" cxnId="{5EC402CF-8DCC-492C-9A47-7AA6132653E1}">
      <dgm:prSet/>
      <dgm:spPr/>
      <dgm:t>
        <a:bodyPr/>
        <a:lstStyle/>
        <a:p>
          <a:endParaRPr lang="ru-RU"/>
        </a:p>
      </dgm:t>
    </dgm:pt>
    <dgm:pt modelId="{F481E853-E349-4DBB-946E-B04BCC009E56}" type="sibTrans" cxnId="{5EC402CF-8DCC-492C-9A47-7AA6132653E1}">
      <dgm:prSet/>
      <dgm:spPr/>
      <dgm:t>
        <a:bodyPr/>
        <a:lstStyle/>
        <a:p>
          <a:endParaRPr lang="ru-RU"/>
        </a:p>
      </dgm:t>
    </dgm:pt>
    <dgm:pt modelId="{190189E9-D99E-4BCA-B356-02A6BE320761}">
      <dgm:prSet phldrT="[Текст]"/>
      <dgm:spPr/>
      <dgm:t>
        <a:bodyPr/>
        <a:lstStyle/>
        <a:p>
          <a:r>
            <a:rPr lang="uk-UA" dirty="0" smtClean="0"/>
            <a:t>Наповнення </a:t>
          </a:r>
          <a:r>
            <a:rPr lang="uk-UA" dirty="0" err="1" smtClean="0"/>
            <a:t>сайта</a:t>
          </a:r>
          <a:r>
            <a:rPr lang="uk-UA" dirty="0" smtClean="0"/>
            <a:t> даними, художнє оформлення сторінок</a:t>
          </a:r>
          <a:endParaRPr lang="ru-RU" dirty="0"/>
        </a:p>
      </dgm:t>
    </dgm:pt>
    <dgm:pt modelId="{4949D005-AE81-4505-AD3A-9349197513D3}" type="parTrans" cxnId="{07CB598C-C6DA-46A8-9D75-7FC73D7E0840}">
      <dgm:prSet/>
      <dgm:spPr/>
      <dgm:t>
        <a:bodyPr/>
        <a:lstStyle/>
        <a:p>
          <a:endParaRPr lang="ru-RU"/>
        </a:p>
      </dgm:t>
    </dgm:pt>
    <dgm:pt modelId="{BF5BE9DC-C09B-482E-A522-62376B7A244B}" type="sibTrans" cxnId="{07CB598C-C6DA-46A8-9D75-7FC73D7E0840}">
      <dgm:prSet/>
      <dgm:spPr/>
      <dgm:t>
        <a:bodyPr/>
        <a:lstStyle/>
        <a:p>
          <a:endParaRPr lang="ru-RU"/>
        </a:p>
      </dgm:t>
    </dgm:pt>
    <dgm:pt modelId="{F09E0D3C-D149-4C97-9E8E-8C11284C45F0}">
      <dgm:prSet phldrT="[Текст]"/>
      <dgm:spPr/>
      <dgm:t>
        <a:bodyPr/>
        <a:lstStyle/>
        <a:p>
          <a:r>
            <a:rPr lang="en-US" dirty="0" smtClean="0"/>
            <a:t>6</a:t>
          </a:r>
          <a:endParaRPr lang="ru-RU" dirty="0"/>
        </a:p>
      </dgm:t>
    </dgm:pt>
    <dgm:pt modelId="{54164BBF-2224-4B96-ADE9-DD01209056B5}" type="parTrans" cxnId="{79AD723E-E9DC-45F6-B5A5-4717B08A29EA}">
      <dgm:prSet/>
      <dgm:spPr/>
      <dgm:t>
        <a:bodyPr/>
        <a:lstStyle/>
        <a:p>
          <a:endParaRPr lang="ru-RU"/>
        </a:p>
      </dgm:t>
    </dgm:pt>
    <dgm:pt modelId="{1CD1E2E9-923A-4449-A8D6-45D167A28448}" type="sibTrans" cxnId="{79AD723E-E9DC-45F6-B5A5-4717B08A29EA}">
      <dgm:prSet/>
      <dgm:spPr/>
      <dgm:t>
        <a:bodyPr/>
        <a:lstStyle/>
        <a:p>
          <a:endParaRPr lang="ru-RU"/>
        </a:p>
      </dgm:t>
    </dgm:pt>
    <dgm:pt modelId="{678E3A96-4D13-4793-9021-A7CF01B11F19}">
      <dgm:prSet phldrT="[Текст]"/>
      <dgm:spPr/>
      <dgm:t>
        <a:bodyPr/>
        <a:lstStyle/>
        <a:p>
          <a:r>
            <a:rPr lang="uk-UA" dirty="0" smtClean="0"/>
            <a:t>Розміщення </a:t>
          </a:r>
          <a:r>
            <a:rPr lang="uk-UA" dirty="0" err="1" smtClean="0"/>
            <a:t>веб-сторінки</a:t>
          </a:r>
          <a:r>
            <a:rPr lang="uk-UA" dirty="0" smtClean="0"/>
            <a:t> на сервері, популяризація </a:t>
          </a:r>
          <a:r>
            <a:rPr lang="uk-UA" dirty="0" err="1" smtClean="0"/>
            <a:t>сайта</a:t>
          </a:r>
          <a:r>
            <a:rPr lang="uk-UA" dirty="0" smtClean="0"/>
            <a:t> та підтримка його роботи</a:t>
          </a:r>
          <a:endParaRPr lang="ru-RU" dirty="0"/>
        </a:p>
      </dgm:t>
    </dgm:pt>
    <dgm:pt modelId="{84966A6A-8E50-465A-9F66-3A07C787E76D}" type="parTrans" cxnId="{5C15D567-E0E2-4D76-BCB5-548AEA7D1074}">
      <dgm:prSet/>
      <dgm:spPr/>
      <dgm:t>
        <a:bodyPr/>
        <a:lstStyle/>
        <a:p>
          <a:endParaRPr lang="ru-RU"/>
        </a:p>
      </dgm:t>
    </dgm:pt>
    <dgm:pt modelId="{207B332B-9241-43FF-BE05-F3322F18B391}" type="sibTrans" cxnId="{5C15D567-E0E2-4D76-BCB5-548AEA7D1074}">
      <dgm:prSet/>
      <dgm:spPr/>
      <dgm:t>
        <a:bodyPr/>
        <a:lstStyle/>
        <a:p>
          <a:endParaRPr lang="ru-RU"/>
        </a:p>
      </dgm:t>
    </dgm:pt>
    <dgm:pt modelId="{D78B96A1-4B1E-4429-9E8D-9D8AB54A0383}" type="pres">
      <dgm:prSet presAssocID="{BD1FA911-C903-4315-83EE-3839F4A37AB7}" presName="Name0" presStyleCnt="0">
        <dgm:presLayoutVars>
          <dgm:dir/>
          <dgm:animLvl val="lvl"/>
          <dgm:resizeHandles val="exact"/>
        </dgm:presLayoutVars>
      </dgm:prSet>
      <dgm:spPr/>
      <dgm:t>
        <a:bodyPr/>
        <a:lstStyle/>
        <a:p>
          <a:endParaRPr lang="ru-RU"/>
        </a:p>
      </dgm:t>
    </dgm:pt>
    <dgm:pt modelId="{632A0535-DC1B-4CA3-B056-2DBDE3AD635D}" type="pres">
      <dgm:prSet presAssocID="{A4B55739-8108-4E2D-890F-AC5DC8352342}" presName="compositeNode" presStyleCnt="0">
        <dgm:presLayoutVars>
          <dgm:bulletEnabled val="1"/>
        </dgm:presLayoutVars>
      </dgm:prSet>
      <dgm:spPr/>
    </dgm:pt>
    <dgm:pt modelId="{12CD9DDA-AD79-4BE1-BB08-DD67EC4CA76F}" type="pres">
      <dgm:prSet presAssocID="{A4B55739-8108-4E2D-890F-AC5DC8352342}" presName="bgRect" presStyleLbl="node1" presStyleIdx="0" presStyleCnt="3"/>
      <dgm:spPr/>
      <dgm:t>
        <a:bodyPr/>
        <a:lstStyle/>
        <a:p>
          <a:endParaRPr lang="ru-RU"/>
        </a:p>
      </dgm:t>
    </dgm:pt>
    <dgm:pt modelId="{9D389C5D-D09D-40B4-901A-D68E4B16E22B}" type="pres">
      <dgm:prSet presAssocID="{A4B55739-8108-4E2D-890F-AC5DC8352342}" presName="parentNode" presStyleLbl="node1" presStyleIdx="0" presStyleCnt="3">
        <dgm:presLayoutVars>
          <dgm:chMax val="0"/>
          <dgm:bulletEnabled val="1"/>
        </dgm:presLayoutVars>
      </dgm:prSet>
      <dgm:spPr/>
      <dgm:t>
        <a:bodyPr/>
        <a:lstStyle/>
        <a:p>
          <a:endParaRPr lang="ru-RU"/>
        </a:p>
      </dgm:t>
    </dgm:pt>
    <dgm:pt modelId="{85BF2621-E671-4D8D-AF24-5E9802B34C7D}" type="pres">
      <dgm:prSet presAssocID="{A4B55739-8108-4E2D-890F-AC5DC8352342}" presName="childNode" presStyleLbl="node1" presStyleIdx="0" presStyleCnt="3">
        <dgm:presLayoutVars>
          <dgm:bulletEnabled val="1"/>
        </dgm:presLayoutVars>
      </dgm:prSet>
      <dgm:spPr/>
      <dgm:t>
        <a:bodyPr/>
        <a:lstStyle/>
        <a:p>
          <a:endParaRPr lang="ru-RU"/>
        </a:p>
      </dgm:t>
    </dgm:pt>
    <dgm:pt modelId="{6BFF905F-14CC-4C03-B737-657BB72A925D}" type="pres">
      <dgm:prSet presAssocID="{A3F68E5E-1793-4924-B286-6259B0840B0A}" presName="hSp" presStyleCnt="0"/>
      <dgm:spPr/>
    </dgm:pt>
    <dgm:pt modelId="{BB1312B5-FAE6-4EA9-B437-7CBADBCEC7BE}" type="pres">
      <dgm:prSet presAssocID="{A3F68E5E-1793-4924-B286-6259B0840B0A}" presName="vProcSp" presStyleCnt="0"/>
      <dgm:spPr/>
    </dgm:pt>
    <dgm:pt modelId="{0858EB4B-7FC1-474E-8D04-4D16BA5B58E1}" type="pres">
      <dgm:prSet presAssocID="{A3F68E5E-1793-4924-B286-6259B0840B0A}" presName="vSp1" presStyleCnt="0"/>
      <dgm:spPr/>
    </dgm:pt>
    <dgm:pt modelId="{D5DDAA37-CF3B-4221-AE05-D9D0062E3476}" type="pres">
      <dgm:prSet presAssocID="{A3F68E5E-1793-4924-B286-6259B0840B0A}" presName="simulatedConn" presStyleLbl="solidFgAcc1" presStyleIdx="0" presStyleCnt="2"/>
      <dgm:spPr/>
    </dgm:pt>
    <dgm:pt modelId="{3A53EF9A-5C24-406E-898E-78E03868D45F}" type="pres">
      <dgm:prSet presAssocID="{A3F68E5E-1793-4924-B286-6259B0840B0A}" presName="vSp2" presStyleCnt="0"/>
      <dgm:spPr/>
    </dgm:pt>
    <dgm:pt modelId="{C85A9801-6DF5-4417-A1AA-CD726AB5FE29}" type="pres">
      <dgm:prSet presAssocID="{A3F68E5E-1793-4924-B286-6259B0840B0A}" presName="sibTrans" presStyleCnt="0"/>
      <dgm:spPr/>
    </dgm:pt>
    <dgm:pt modelId="{7449AEBE-F052-4DA7-BDCB-5C269346CCE9}" type="pres">
      <dgm:prSet presAssocID="{816B28E9-5C5A-4689-BECE-69048CFB04B9}" presName="compositeNode" presStyleCnt="0">
        <dgm:presLayoutVars>
          <dgm:bulletEnabled val="1"/>
        </dgm:presLayoutVars>
      </dgm:prSet>
      <dgm:spPr/>
    </dgm:pt>
    <dgm:pt modelId="{16E9D721-F1E6-470B-8BF9-F27516A05F52}" type="pres">
      <dgm:prSet presAssocID="{816B28E9-5C5A-4689-BECE-69048CFB04B9}" presName="bgRect" presStyleLbl="node1" presStyleIdx="1" presStyleCnt="3"/>
      <dgm:spPr/>
      <dgm:t>
        <a:bodyPr/>
        <a:lstStyle/>
        <a:p>
          <a:endParaRPr lang="ru-RU"/>
        </a:p>
      </dgm:t>
    </dgm:pt>
    <dgm:pt modelId="{B81B814A-B69A-46B9-9EC6-D0987F2FA01C}" type="pres">
      <dgm:prSet presAssocID="{816B28E9-5C5A-4689-BECE-69048CFB04B9}" presName="parentNode" presStyleLbl="node1" presStyleIdx="1" presStyleCnt="3">
        <dgm:presLayoutVars>
          <dgm:chMax val="0"/>
          <dgm:bulletEnabled val="1"/>
        </dgm:presLayoutVars>
      </dgm:prSet>
      <dgm:spPr/>
      <dgm:t>
        <a:bodyPr/>
        <a:lstStyle/>
        <a:p>
          <a:endParaRPr lang="ru-RU"/>
        </a:p>
      </dgm:t>
    </dgm:pt>
    <dgm:pt modelId="{D975046E-821E-46D6-A48E-8CB6A1EC6452}" type="pres">
      <dgm:prSet presAssocID="{816B28E9-5C5A-4689-BECE-69048CFB04B9}" presName="childNode" presStyleLbl="node1" presStyleIdx="1" presStyleCnt="3">
        <dgm:presLayoutVars>
          <dgm:bulletEnabled val="1"/>
        </dgm:presLayoutVars>
      </dgm:prSet>
      <dgm:spPr/>
      <dgm:t>
        <a:bodyPr/>
        <a:lstStyle/>
        <a:p>
          <a:endParaRPr lang="ru-RU"/>
        </a:p>
      </dgm:t>
    </dgm:pt>
    <dgm:pt modelId="{D9B23C1F-497E-4852-9D3B-6758737E0CC6}" type="pres">
      <dgm:prSet presAssocID="{F481E853-E349-4DBB-946E-B04BCC009E56}" presName="hSp" presStyleCnt="0"/>
      <dgm:spPr/>
    </dgm:pt>
    <dgm:pt modelId="{E69BDA71-6FB6-4581-8E47-763A3A2A54CB}" type="pres">
      <dgm:prSet presAssocID="{F481E853-E349-4DBB-946E-B04BCC009E56}" presName="vProcSp" presStyleCnt="0"/>
      <dgm:spPr/>
    </dgm:pt>
    <dgm:pt modelId="{94F996D1-C3F1-42B1-9C2B-BAE21784A82F}" type="pres">
      <dgm:prSet presAssocID="{F481E853-E349-4DBB-946E-B04BCC009E56}" presName="vSp1" presStyleCnt="0"/>
      <dgm:spPr/>
    </dgm:pt>
    <dgm:pt modelId="{5D1B7135-5EC4-4F9B-9435-BD5BD4093575}" type="pres">
      <dgm:prSet presAssocID="{F481E853-E349-4DBB-946E-B04BCC009E56}" presName="simulatedConn" presStyleLbl="solidFgAcc1" presStyleIdx="1" presStyleCnt="2"/>
      <dgm:spPr/>
    </dgm:pt>
    <dgm:pt modelId="{360150D1-53FC-49A1-8416-7E097EAE60DE}" type="pres">
      <dgm:prSet presAssocID="{F481E853-E349-4DBB-946E-B04BCC009E56}" presName="vSp2" presStyleCnt="0"/>
      <dgm:spPr/>
    </dgm:pt>
    <dgm:pt modelId="{4A8488E7-E159-4032-9EA5-428E6A71F4BC}" type="pres">
      <dgm:prSet presAssocID="{F481E853-E349-4DBB-946E-B04BCC009E56}" presName="sibTrans" presStyleCnt="0"/>
      <dgm:spPr/>
    </dgm:pt>
    <dgm:pt modelId="{5D03D6F2-E025-4C2C-95CB-B02CDBAADB7D}" type="pres">
      <dgm:prSet presAssocID="{F09E0D3C-D149-4C97-9E8E-8C11284C45F0}" presName="compositeNode" presStyleCnt="0">
        <dgm:presLayoutVars>
          <dgm:bulletEnabled val="1"/>
        </dgm:presLayoutVars>
      </dgm:prSet>
      <dgm:spPr/>
    </dgm:pt>
    <dgm:pt modelId="{A06D040E-C335-4C21-90DE-C4F65A14EB0A}" type="pres">
      <dgm:prSet presAssocID="{F09E0D3C-D149-4C97-9E8E-8C11284C45F0}" presName="bgRect" presStyleLbl="node1" presStyleIdx="2" presStyleCnt="3"/>
      <dgm:spPr/>
      <dgm:t>
        <a:bodyPr/>
        <a:lstStyle/>
        <a:p>
          <a:endParaRPr lang="ru-RU"/>
        </a:p>
      </dgm:t>
    </dgm:pt>
    <dgm:pt modelId="{9D1F18B9-185C-4211-9A5B-576521F9AC59}" type="pres">
      <dgm:prSet presAssocID="{F09E0D3C-D149-4C97-9E8E-8C11284C45F0}" presName="parentNode" presStyleLbl="node1" presStyleIdx="2" presStyleCnt="3">
        <dgm:presLayoutVars>
          <dgm:chMax val="0"/>
          <dgm:bulletEnabled val="1"/>
        </dgm:presLayoutVars>
      </dgm:prSet>
      <dgm:spPr/>
      <dgm:t>
        <a:bodyPr/>
        <a:lstStyle/>
        <a:p>
          <a:endParaRPr lang="ru-RU"/>
        </a:p>
      </dgm:t>
    </dgm:pt>
    <dgm:pt modelId="{65E5B5B1-CB63-4E62-BA57-AF918C4BA246}" type="pres">
      <dgm:prSet presAssocID="{F09E0D3C-D149-4C97-9E8E-8C11284C45F0}" presName="childNode" presStyleLbl="node1" presStyleIdx="2" presStyleCnt="3">
        <dgm:presLayoutVars>
          <dgm:bulletEnabled val="1"/>
        </dgm:presLayoutVars>
      </dgm:prSet>
      <dgm:spPr/>
      <dgm:t>
        <a:bodyPr/>
        <a:lstStyle/>
        <a:p>
          <a:endParaRPr lang="ru-RU"/>
        </a:p>
      </dgm:t>
    </dgm:pt>
  </dgm:ptLst>
  <dgm:cxnLst>
    <dgm:cxn modelId="{91FE3E60-8006-4C7E-BC91-CF8C8CFA574B}" srcId="{A4B55739-8108-4E2D-890F-AC5DC8352342}" destId="{64E62DEA-16E1-418E-957A-D54B039F3783}" srcOrd="0" destOrd="0" parTransId="{7BE5B604-000F-4BAB-AF33-3087E71FCFD5}" sibTransId="{75EFC825-1BAF-4290-818D-86981566AB86}"/>
    <dgm:cxn modelId="{8492BCEF-9218-4339-AD0F-D5B2B41D3650}" type="presOf" srcId="{816B28E9-5C5A-4689-BECE-69048CFB04B9}" destId="{B81B814A-B69A-46B9-9EC6-D0987F2FA01C}" srcOrd="1" destOrd="0" presId="urn:microsoft.com/office/officeart/2005/8/layout/hProcess7#2"/>
    <dgm:cxn modelId="{5EC402CF-8DCC-492C-9A47-7AA6132653E1}" srcId="{BD1FA911-C903-4315-83EE-3839F4A37AB7}" destId="{816B28E9-5C5A-4689-BECE-69048CFB04B9}" srcOrd="1" destOrd="0" parTransId="{145A1903-D32B-4515-B12E-D16EE9CF585D}" sibTransId="{F481E853-E349-4DBB-946E-B04BCC009E56}"/>
    <dgm:cxn modelId="{785B6812-EA06-4C62-9069-D4044F7F5B47}" type="presOf" srcId="{190189E9-D99E-4BCA-B356-02A6BE320761}" destId="{D975046E-821E-46D6-A48E-8CB6A1EC6452}" srcOrd="0" destOrd="0" presId="urn:microsoft.com/office/officeart/2005/8/layout/hProcess7#2"/>
    <dgm:cxn modelId="{5F298EE7-7165-4CFF-A6B2-F41C7799EB5D}" type="presOf" srcId="{A4B55739-8108-4E2D-890F-AC5DC8352342}" destId="{9D389C5D-D09D-40B4-901A-D68E4B16E22B}" srcOrd="1" destOrd="0" presId="urn:microsoft.com/office/officeart/2005/8/layout/hProcess7#2"/>
    <dgm:cxn modelId="{77CB0594-0F68-4D3C-82B5-D905CCE32C08}" type="presOf" srcId="{F09E0D3C-D149-4C97-9E8E-8C11284C45F0}" destId="{9D1F18B9-185C-4211-9A5B-576521F9AC59}" srcOrd="1" destOrd="0" presId="urn:microsoft.com/office/officeart/2005/8/layout/hProcess7#2"/>
    <dgm:cxn modelId="{5C15D567-E0E2-4D76-BCB5-548AEA7D1074}" srcId="{F09E0D3C-D149-4C97-9E8E-8C11284C45F0}" destId="{678E3A96-4D13-4793-9021-A7CF01B11F19}" srcOrd="0" destOrd="0" parTransId="{84966A6A-8E50-465A-9F66-3A07C787E76D}" sibTransId="{207B332B-9241-43FF-BE05-F3322F18B391}"/>
    <dgm:cxn modelId="{F29E27AC-DF19-40F2-A946-0D43F271F146}" type="presOf" srcId="{64E62DEA-16E1-418E-957A-D54B039F3783}" destId="{85BF2621-E671-4D8D-AF24-5E9802B34C7D}" srcOrd="0" destOrd="0" presId="urn:microsoft.com/office/officeart/2005/8/layout/hProcess7#2"/>
    <dgm:cxn modelId="{07CB598C-C6DA-46A8-9D75-7FC73D7E0840}" srcId="{816B28E9-5C5A-4689-BECE-69048CFB04B9}" destId="{190189E9-D99E-4BCA-B356-02A6BE320761}" srcOrd="0" destOrd="0" parTransId="{4949D005-AE81-4505-AD3A-9349197513D3}" sibTransId="{BF5BE9DC-C09B-482E-A522-62376B7A244B}"/>
    <dgm:cxn modelId="{9722C827-694F-4A46-A213-0CC13D9BB24A}" type="presOf" srcId="{BD1FA911-C903-4315-83EE-3839F4A37AB7}" destId="{D78B96A1-4B1E-4429-9E8D-9D8AB54A0383}" srcOrd="0" destOrd="0" presId="urn:microsoft.com/office/officeart/2005/8/layout/hProcess7#2"/>
    <dgm:cxn modelId="{6B1D6CF4-B6DC-4B15-A837-6F5B8949DDD8}" type="presOf" srcId="{678E3A96-4D13-4793-9021-A7CF01B11F19}" destId="{65E5B5B1-CB63-4E62-BA57-AF918C4BA246}" srcOrd="0" destOrd="0" presId="urn:microsoft.com/office/officeart/2005/8/layout/hProcess7#2"/>
    <dgm:cxn modelId="{68B5995A-1245-463F-A17A-DD83CA88827D}" type="presOf" srcId="{A4B55739-8108-4E2D-890F-AC5DC8352342}" destId="{12CD9DDA-AD79-4BE1-BB08-DD67EC4CA76F}" srcOrd="0" destOrd="0" presId="urn:microsoft.com/office/officeart/2005/8/layout/hProcess7#2"/>
    <dgm:cxn modelId="{D5CF9B53-5025-49FC-8561-78A8A1AC0ECA}" type="presOf" srcId="{F09E0D3C-D149-4C97-9E8E-8C11284C45F0}" destId="{A06D040E-C335-4C21-90DE-C4F65A14EB0A}" srcOrd="0" destOrd="0" presId="urn:microsoft.com/office/officeart/2005/8/layout/hProcess7#2"/>
    <dgm:cxn modelId="{B0391E59-48EA-47C9-8CCC-A451BA5231CC}" srcId="{BD1FA911-C903-4315-83EE-3839F4A37AB7}" destId="{A4B55739-8108-4E2D-890F-AC5DC8352342}" srcOrd="0" destOrd="0" parTransId="{17BFCE53-59F7-4415-9070-5A503970EF73}" sibTransId="{A3F68E5E-1793-4924-B286-6259B0840B0A}"/>
    <dgm:cxn modelId="{79AD723E-E9DC-45F6-B5A5-4717B08A29EA}" srcId="{BD1FA911-C903-4315-83EE-3839F4A37AB7}" destId="{F09E0D3C-D149-4C97-9E8E-8C11284C45F0}" srcOrd="2" destOrd="0" parTransId="{54164BBF-2224-4B96-ADE9-DD01209056B5}" sibTransId="{1CD1E2E9-923A-4449-A8D6-45D167A28448}"/>
    <dgm:cxn modelId="{49A9F9D4-ED65-484F-B597-1EA5D9499FBC}" type="presOf" srcId="{816B28E9-5C5A-4689-BECE-69048CFB04B9}" destId="{16E9D721-F1E6-470B-8BF9-F27516A05F52}" srcOrd="0" destOrd="0" presId="urn:microsoft.com/office/officeart/2005/8/layout/hProcess7#2"/>
    <dgm:cxn modelId="{E028A641-5C5F-456C-B374-26E42656A83C}" type="presParOf" srcId="{D78B96A1-4B1E-4429-9E8D-9D8AB54A0383}" destId="{632A0535-DC1B-4CA3-B056-2DBDE3AD635D}" srcOrd="0" destOrd="0" presId="urn:microsoft.com/office/officeart/2005/8/layout/hProcess7#2"/>
    <dgm:cxn modelId="{2407E6CC-5ADA-40EF-86BD-A9A4E7560EE8}" type="presParOf" srcId="{632A0535-DC1B-4CA3-B056-2DBDE3AD635D}" destId="{12CD9DDA-AD79-4BE1-BB08-DD67EC4CA76F}" srcOrd="0" destOrd="0" presId="urn:microsoft.com/office/officeart/2005/8/layout/hProcess7#2"/>
    <dgm:cxn modelId="{47485F4F-2739-4320-8933-F8C3C9113728}" type="presParOf" srcId="{632A0535-DC1B-4CA3-B056-2DBDE3AD635D}" destId="{9D389C5D-D09D-40B4-901A-D68E4B16E22B}" srcOrd="1" destOrd="0" presId="urn:microsoft.com/office/officeart/2005/8/layout/hProcess7#2"/>
    <dgm:cxn modelId="{146CA6DA-6D55-4255-B52F-C2558FE13870}" type="presParOf" srcId="{632A0535-DC1B-4CA3-B056-2DBDE3AD635D}" destId="{85BF2621-E671-4D8D-AF24-5E9802B34C7D}" srcOrd="2" destOrd="0" presId="urn:microsoft.com/office/officeart/2005/8/layout/hProcess7#2"/>
    <dgm:cxn modelId="{DB7F4FD0-2BF0-4216-A52F-822ABBE2374A}" type="presParOf" srcId="{D78B96A1-4B1E-4429-9E8D-9D8AB54A0383}" destId="{6BFF905F-14CC-4C03-B737-657BB72A925D}" srcOrd="1" destOrd="0" presId="urn:microsoft.com/office/officeart/2005/8/layout/hProcess7#2"/>
    <dgm:cxn modelId="{58CA27D9-8555-47F0-AB3F-A0F55089BEAA}" type="presParOf" srcId="{D78B96A1-4B1E-4429-9E8D-9D8AB54A0383}" destId="{BB1312B5-FAE6-4EA9-B437-7CBADBCEC7BE}" srcOrd="2" destOrd="0" presId="urn:microsoft.com/office/officeart/2005/8/layout/hProcess7#2"/>
    <dgm:cxn modelId="{EDA2050D-4E47-42F6-B551-D068598E1535}" type="presParOf" srcId="{BB1312B5-FAE6-4EA9-B437-7CBADBCEC7BE}" destId="{0858EB4B-7FC1-474E-8D04-4D16BA5B58E1}" srcOrd="0" destOrd="0" presId="urn:microsoft.com/office/officeart/2005/8/layout/hProcess7#2"/>
    <dgm:cxn modelId="{5CE3989C-9995-46D8-B2D3-D49F9C134BA8}" type="presParOf" srcId="{BB1312B5-FAE6-4EA9-B437-7CBADBCEC7BE}" destId="{D5DDAA37-CF3B-4221-AE05-D9D0062E3476}" srcOrd="1" destOrd="0" presId="urn:microsoft.com/office/officeart/2005/8/layout/hProcess7#2"/>
    <dgm:cxn modelId="{89401656-8226-4CFF-A371-45F4ED570DDE}" type="presParOf" srcId="{BB1312B5-FAE6-4EA9-B437-7CBADBCEC7BE}" destId="{3A53EF9A-5C24-406E-898E-78E03868D45F}" srcOrd="2" destOrd="0" presId="urn:microsoft.com/office/officeart/2005/8/layout/hProcess7#2"/>
    <dgm:cxn modelId="{2C751755-06E1-4E1F-A876-65393DB405AD}" type="presParOf" srcId="{D78B96A1-4B1E-4429-9E8D-9D8AB54A0383}" destId="{C85A9801-6DF5-4417-A1AA-CD726AB5FE29}" srcOrd="3" destOrd="0" presId="urn:microsoft.com/office/officeart/2005/8/layout/hProcess7#2"/>
    <dgm:cxn modelId="{BCE37FCB-1297-4908-A314-1A8914B6CA9F}" type="presParOf" srcId="{D78B96A1-4B1E-4429-9E8D-9D8AB54A0383}" destId="{7449AEBE-F052-4DA7-BDCB-5C269346CCE9}" srcOrd="4" destOrd="0" presId="urn:microsoft.com/office/officeart/2005/8/layout/hProcess7#2"/>
    <dgm:cxn modelId="{C7DC53C4-A50A-460A-9A8E-F1EBCBB27E7D}" type="presParOf" srcId="{7449AEBE-F052-4DA7-BDCB-5C269346CCE9}" destId="{16E9D721-F1E6-470B-8BF9-F27516A05F52}" srcOrd="0" destOrd="0" presId="urn:microsoft.com/office/officeart/2005/8/layout/hProcess7#2"/>
    <dgm:cxn modelId="{CB045982-C79E-4AB1-9BB8-162F5884984F}" type="presParOf" srcId="{7449AEBE-F052-4DA7-BDCB-5C269346CCE9}" destId="{B81B814A-B69A-46B9-9EC6-D0987F2FA01C}" srcOrd="1" destOrd="0" presId="urn:microsoft.com/office/officeart/2005/8/layout/hProcess7#2"/>
    <dgm:cxn modelId="{AA4E7CD9-C2EF-40D4-BD9F-983E4FCCF8C1}" type="presParOf" srcId="{7449AEBE-F052-4DA7-BDCB-5C269346CCE9}" destId="{D975046E-821E-46D6-A48E-8CB6A1EC6452}" srcOrd="2" destOrd="0" presId="urn:microsoft.com/office/officeart/2005/8/layout/hProcess7#2"/>
    <dgm:cxn modelId="{1A1107AB-6A3D-40CE-B565-106A4D13E515}" type="presParOf" srcId="{D78B96A1-4B1E-4429-9E8D-9D8AB54A0383}" destId="{D9B23C1F-497E-4852-9D3B-6758737E0CC6}" srcOrd="5" destOrd="0" presId="urn:microsoft.com/office/officeart/2005/8/layout/hProcess7#2"/>
    <dgm:cxn modelId="{35F5C3F3-2EA4-4CE0-9983-943F81770E34}" type="presParOf" srcId="{D78B96A1-4B1E-4429-9E8D-9D8AB54A0383}" destId="{E69BDA71-6FB6-4581-8E47-763A3A2A54CB}" srcOrd="6" destOrd="0" presId="urn:microsoft.com/office/officeart/2005/8/layout/hProcess7#2"/>
    <dgm:cxn modelId="{357C466F-F361-4C71-8D99-CA4CD41BE0A2}" type="presParOf" srcId="{E69BDA71-6FB6-4581-8E47-763A3A2A54CB}" destId="{94F996D1-C3F1-42B1-9C2B-BAE21784A82F}" srcOrd="0" destOrd="0" presId="urn:microsoft.com/office/officeart/2005/8/layout/hProcess7#2"/>
    <dgm:cxn modelId="{15130563-C589-43AA-AD3B-D854B81E4928}" type="presParOf" srcId="{E69BDA71-6FB6-4581-8E47-763A3A2A54CB}" destId="{5D1B7135-5EC4-4F9B-9435-BD5BD4093575}" srcOrd="1" destOrd="0" presId="urn:microsoft.com/office/officeart/2005/8/layout/hProcess7#2"/>
    <dgm:cxn modelId="{E13AFCB3-3A30-4712-801A-F7C9C2FD47E6}" type="presParOf" srcId="{E69BDA71-6FB6-4581-8E47-763A3A2A54CB}" destId="{360150D1-53FC-49A1-8416-7E097EAE60DE}" srcOrd="2" destOrd="0" presId="urn:microsoft.com/office/officeart/2005/8/layout/hProcess7#2"/>
    <dgm:cxn modelId="{D434A6D3-6042-462D-AA14-F25CC2C090A6}" type="presParOf" srcId="{D78B96A1-4B1E-4429-9E8D-9D8AB54A0383}" destId="{4A8488E7-E159-4032-9EA5-428E6A71F4BC}" srcOrd="7" destOrd="0" presId="urn:microsoft.com/office/officeart/2005/8/layout/hProcess7#2"/>
    <dgm:cxn modelId="{D3DCCE02-0C2A-4241-8074-D669FEEA590E}" type="presParOf" srcId="{D78B96A1-4B1E-4429-9E8D-9D8AB54A0383}" destId="{5D03D6F2-E025-4C2C-95CB-B02CDBAADB7D}" srcOrd="8" destOrd="0" presId="urn:microsoft.com/office/officeart/2005/8/layout/hProcess7#2"/>
    <dgm:cxn modelId="{8A4296FD-1DB5-40DA-92CF-AAFFE64EBF15}" type="presParOf" srcId="{5D03D6F2-E025-4C2C-95CB-B02CDBAADB7D}" destId="{A06D040E-C335-4C21-90DE-C4F65A14EB0A}" srcOrd="0" destOrd="0" presId="urn:microsoft.com/office/officeart/2005/8/layout/hProcess7#2"/>
    <dgm:cxn modelId="{BB3C6869-F6C1-4704-A039-083232553D2E}" type="presParOf" srcId="{5D03D6F2-E025-4C2C-95CB-B02CDBAADB7D}" destId="{9D1F18B9-185C-4211-9A5B-576521F9AC59}" srcOrd="1" destOrd="0" presId="urn:microsoft.com/office/officeart/2005/8/layout/hProcess7#2"/>
    <dgm:cxn modelId="{5B60553C-1F91-478F-9201-EE345991D803}" type="presParOf" srcId="{5D03D6F2-E025-4C2C-95CB-B02CDBAADB7D}" destId="{65E5B5B1-CB63-4E62-BA57-AF918C4BA246}" srcOrd="2" destOrd="0" presId="urn:microsoft.com/office/officeart/2005/8/layout/hProcess7#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B02E69-DAA4-4BE3-AB03-4383146D5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02BC725C-5F5E-460C-B453-59E7DC2ECBE3}">
      <dgm:prSet phldrT="[Текст]"/>
      <dgm:spPr/>
      <dgm:t>
        <a:bodyPr/>
        <a:lstStyle/>
        <a:p>
          <a:r>
            <a:rPr lang="uk-UA" dirty="0" smtClean="0"/>
            <a:t>Відкриті</a:t>
          </a:r>
          <a:endParaRPr lang="ru-RU" dirty="0"/>
        </a:p>
      </dgm:t>
    </dgm:pt>
    <dgm:pt modelId="{20898D6E-DA0B-4B0B-9EF1-8A89AFFCE881}" type="parTrans" cxnId="{83201B2B-8DA4-421E-AE6D-82C55DACBEB2}">
      <dgm:prSet/>
      <dgm:spPr/>
      <dgm:t>
        <a:bodyPr/>
        <a:lstStyle/>
        <a:p>
          <a:endParaRPr lang="ru-RU"/>
        </a:p>
      </dgm:t>
    </dgm:pt>
    <dgm:pt modelId="{7C66C607-914A-4D58-A55A-EAB33D14AF39}" type="sibTrans" cxnId="{83201B2B-8DA4-421E-AE6D-82C55DACBEB2}">
      <dgm:prSet/>
      <dgm:spPr/>
      <dgm:t>
        <a:bodyPr/>
        <a:lstStyle/>
        <a:p>
          <a:endParaRPr lang="ru-RU"/>
        </a:p>
      </dgm:t>
    </dgm:pt>
    <dgm:pt modelId="{89065C43-C5C0-4AA0-A3EA-3F98C86DAACF}">
      <dgm:prSet phldrT="[Текст]"/>
      <dgm:spPr/>
      <dgm:t>
        <a:bodyPr/>
        <a:lstStyle/>
        <a:p>
          <a:r>
            <a:rPr lang="uk-UA" dirty="0" smtClean="0"/>
            <a:t>Сервіси, доступні для будь-яких користувачів  та відвідувачів</a:t>
          </a:r>
          <a:endParaRPr lang="ru-RU" dirty="0"/>
        </a:p>
      </dgm:t>
    </dgm:pt>
    <dgm:pt modelId="{449DA90D-A5FC-4915-915E-5DD1869A5B26}" type="parTrans" cxnId="{E98C447B-0EB3-443E-B110-1B0D996C04EA}">
      <dgm:prSet/>
      <dgm:spPr/>
      <dgm:t>
        <a:bodyPr/>
        <a:lstStyle/>
        <a:p>
          <a:endParaRPr lang="ru-RU"/>
        </a:p>
      </dgm:t>
    </dgm:pt>
    <dgm:pt modelId="{1EF13BBC-1CB2-4C5B-B3FA-D2F0A9C56237}" type="sibTrans" cxnId="{E98C447B-0EB3-443E-B110-1B0D996C04EA}">
      <dgm:prSet/>
      <dgm:spPr/>
      <dgm:t>
        <a:bodyPr/>
        <a:lstStyle/>
        <a:p>
          <a:endParaRPr lang="ru-RU"/>
        </a:p>
      </dgm:t>
    </dgm:pt>
    <dgm:pt modelId="{00928375-0440-4B70-82F0-239419123B96}">
      <dgm:prSet phldrT="[Текст]"/>
      <dgm:spPr/>
      <dgm:t>
        <a:bodyPr/>
        <a:lstStyle/>
        <a:p>
          <a:r>
            <a:rPr lang="uk-UA" dirty="0" smtClean="0"/>
            <a:t>Напіввідкриті</a:t>
          </a:r>
          <a:endParaRPr lang="ru-RU" dirty="0"/>
        </a:p>
      </dgm:t>
    </dgm:pt>
    <dgm:pt modelId="{F1170869-F210-4763-B611-6B3622A69FE7}" type="parTrans" cxnId="{340DAF4F-6BED-4576-9515-48C290C00080}">
      <dgm:prSet/>
      <dgm:spPr/>
      <dgm:t>
        <a:bodyPr/>
        <a:lstStyle/>
        <a:p>
          <a:endParaRPr lang="ru-RU"/>
        </a:p>
      </dgm:t>
    </dgm:pt>
    <dgm:pt modelId="{B0F6ED9D-8D17-4918-98E4-D45C44EAF598}" type="sibTrans" cxnId="{340DAF4F-6BED-4576-9515-48C290C00080}">
      <dgm:prSet/>
      <dgm:spPr/>
      <dgm:t>
        <a:bodyPr/>
        <a:lstStyle/>
        <a:p>
          <a:endParaRPr lang="ru-RU"/>
        </a:p>
      </dgm:t>
    </dgm:pt>
    <dgm:pt modelId="{28E5E83D-4649-493B-AACF-852A250DE9BE}">
      <dgm:prSet phldrT="[Текст]"/>
      <dgm:spPr/>
      <dgm:t>
        <a:bodyPr/>
        <a:lstStyle/>
        <a:p>
          <a:r>
            <a:rPr lang="uk-UA" dirty="0" smtClean="0"/>
            <a:t>Сервіси передбачають реєстрацію для доступу</a:t>
          </a:r>
          <a:endParaRPr lang="ru-RU" dirty="0"/>
        </a:p>
      </dgm:t>
    </dgm:pt>
    <dgm:pt modelId="{EBA901EB-90B0-43E0-BEDD-70CDABF0746C}" type="parTrans" cxnId="{ED593143-B546-43D7-890B-DF54EF0794C0}">
      <dgm:prSet/>
      <dgm:spPr/>
      <dgm:t>
        <a:bodyPr/>
        <a:lstStyle/>
        <a:p>
          <a:endParaRPr lang="ru-RU"/>
        </a:p>
      </dgm:t>
    </dgm:pt>
    <dgm:pt modelId="{F4ED0DB0-0B76-490B-BA72-6D49D8BA1D94}" type="sibTrans" cxnId="{ED593143-B546-43D7-890B-DF54EF0794C0}">
      <dgm:prSet/>
      <dgm:spPr/>
      <dgm:t>
        <a:bodyPr/>
        <a:lstStyle/>
        <a:p>
          <a:endParaRPr lang="ru-RU"/>
        </a:p>
      </dgm:t>
    </dgm:pt>
    <dgm:pt modelId="{EE0B878C-CB56-4357-9179-4AC2EA822728}">
      <dgm:prSet phldrT="[Текст]"/>
      <dgm:spPr/>
      <dgm:t>
        <a:bodyPr/>
        <a:lstStyle/>
        <a:p>
          <a:r>
            <a:rPr lang="uk-UA" dirty="0" smtClean="0"/>
            <a:t>Закриті </a:t>
          </a:r>
          <a:endParaRPr lang="ru-RU" dirty="0"/>
        </a:p>
      </dgm:t>
    </dgm:pt>
    <dgm:pt modelId="{79A0E643-D8F6-4DD0-B387-FDF4CFF49FD6}" type="parTrans" cxnId="{8C91B5CF-BDDA-4B1E-BD76-52C5163EAFA0}">
      <dgm:prSet/>
      <dgm:spPr/>
      <dgm:t>
        <a:bodyPr/>
        <a:lstStyle/>
        <a:p>
          <a:endParaRPr lang="ru-RU"/>
        </a:p>
      </dgm:t>
    </dgm:pt>
    <dgm:pt modelId="{655ED57D-AF9E-4C1A-B5D8-8BE6EE0BF554}" type="sibTrans" cxnId="{8C91B5CF-BDDA-4B1E-BD76-52C5163EAFA0}">
      <dgm:prSet/>
      <dgm:spPr/>
      <dgm:t>
        <a:bodyPr/>
        <a:lstStyle/>
        <a:p>
          <a:endParaRPr lang="ru-RU"/>
        </a:p>
      </dgm:t>
    </dgm:pt>
    <dgm:pt modelId="{5E5F425A-F520-4587-98DD-2352417D9DE5}">
      <dgm:prSet phldrT="[Текст]"/>
      <dgm:spPr/>
      <dgm:t>
        <a:bodyPr/>
        <a:lstStyle/>
        <a:p>
          <a:r>
            <a:rPr lang="uk-UA" dirty="0" smtClean="0"/>
            <a:t>Закриті службові сайти організацій, особисті сайти приватних осіб</a:t>
          </a:r>
          <a:endParaRPr lang="ru-RU" dirty="0"/>
        </a:p>
      </dgm:t>
    </dgm:pt>
    <dgm:pt modelId="{87A25B92-43F3-4568-BDAA-E77240655C6B}" type="parTrans" cxnId="{AA3DDAFC-ADFD-4472-B44B-15E6623D3933}">
      <dgm:prSet/>
      <dgm:spPr/>
      <dgm:t>
        <a:bodyPr/>
        <a:lstStyle/>
        <a:p>
          <a:endParaRPr lang="ru-RU"/>
        </a:p>
      </dgm:t>
    </dgm:pt>
    <dgm:pt modelId="{1044BCAF-9A5C-4A9A-B8F5-8F1C6737D43D}" type="sibTrans" cxnId="{AA3DDAFC-ADFD-4472-B44B-15E6623D3933}">
      <dgm:prSet/>
      <dgm:spPr/>
      <dgm:t>
        <a:bodyPr/>
        <a:lstStyle/>
        <a:p>
          <a:endParaRPr lang="ru-RU"/>
        </a:p>
      </dgm:t>
    </dgm:pt>
    <dgm:pt modelId="{D3BA837D-47B9-415A-8A52-D5EE3C7F437D}" type="pres">
      <dgm:prSet presAssocID="{CEB02E69-DAA4-4BE3-AB03-4383146D5A9D}" presName="Name0" presStyleCnt="0">
        <dgm:presLayoutVars>
          <dgm:dir/>
          <dgm:animLvl val="lvl"/>
          <dgm:resizeHandles val="exact"/>
        </dgm:presLayoutVars>
      </dgm:prSet>
      <dgm:spPr/>
      <dgm:t>
        <a:bodyPr/>
        <a:lstStyle/>
        <a:p>
          <a:endParaRPr lang="ru-RU"/>
        </a:p>
      </dgm:t>
    </dgm:pt>
    <dgm:pt modelId="{119400A3-270D-4981-83E9-730B2A2F6EA9}" type="pres">
      <dgm:prSet presAssocID="{02BC725C-5F5E-460C-B453-59E7DC2ECBE3}" presName="linNode" presStyleCnt="0"/>
      <dgm:spPr/>
    </dgm:pt>
    <dgm:pt modelId="{4BBE1A96-479D-4C83-8B65-2422D6932EF3}" type="pres">
      <dgm:prSet presAssocID="{02BC725C-5F5E-460C-B453-59E7DC2ECBE3}" presName="parentText" presStyleLbl="node1" presStyleIdx="0" presStyleCnt="3">
        <dgm:presLayoutVars>
          <dgm:chMax val="1"/>
          <dgm:bulletEnabled val="1"/>
        </dgm:presLayoutVars>
      </dgm:prSet>
      <dgm:spPr/>
      <dgm:t>
        <a:bodyPr/>
        <a:lstStyle/>
        <a:p>
          <a:endParaRPr lang="ru-RU"/>
        </a:p>
      </dgm:t>
    </dgm:pt>
    <dgm:pt modelId="{5F1D55DA-F941-4528-8BD3-25B4B31506E7}" type="pres">
      <dgm:prSet presAssocID="{02BC725C-5F5E-460C-B453-59E7DC2ECBE3}" presName="descendantText" presStyleLbl="alignAccFollowNode1" presStyleIdx="0" presStyleCnt="3">
        <dgm:presLayoutVars>
          <dgm:bulletEnabled val="1"/>
        </dgm:presLayoutVars>
      </dgm:prSet>
      <dgm:spPr/>
      <dgm:t>
        <a:bodyPr/>
        <a:lstStyle/>
        <a:p>
          <a:endParaRPr lang="ru-RU"/>
        </a:p>
      </dgm:t>
    </dgm:pt>
    <dgm:pt modelId="{A383D921-05EA-4944-AD57-3AC67734FF1B}" type="pres">
      <dgm:prSet presAssocID="{7C66C607-914A-4D58-A55A-EAB33D14AF39}" presName="sp" presStyleCnt="0"/>
      <dgm:spPr/>
    </dgm:pt>
    <dgm:pt modelId="{C2E8E8A6-8C90-4EBE-BC2C-203BC7DF88BE}" type="pres">
      <dgm:prSet presAssocID="{00928375-0440-4B70-82F0-239419123B96}" presName="linNode" presStyleCnt="0"/>
      <dgm:spPr/>
    </dgm:pt>
    <dgm:pt modelId="{432B35E6-0EB1-41B1-97BA-48240E33670D}" type="pres">
      <dgm:prSet presAssocID="{00928375-0440-4B70-82F0-239419123B96}" presName="parentText" presStyleLbl="node1" presStyleIdx="1" presStyleCnt="3">
        <dgm:presLayoutVars>
          <dgm:chMax val="1"/>
          <dgm:bulletEnabled val="1"/>
        </dgm:presLayoutVars>
      </dgm:prSet>
      <dgm:spPr/>
      <dgm:t>
        <a:bodyPr/>
        <a:lstStyle/>
        <a:p>
          <a:endParaRPr lang="ru-RU"/>
        </a:p>
      </dgm:t>
    </dgm:pt>
    <dgm:pt modelId="{07329B95-2394-4559-86CC-4D038E8CD582}" type="pres">
      <dgm:prSet presAssocID="{00928375-0440-4B70-82F0-239419123B96}" presName="descendantText" presStyleLbl="alignAccFollowNode1" presStyleIdx="1" presStyleCnt="3">
        <dgm:presLayoutVars>
          <dgm:bulletEnabled val="1"/>
        </dgm:presLayoutVars>
      </dgm:prSet>
      <dgm:spPr/>
      <dgm:t>
        <a:bodyPr/>
        <a:lstStyle/>
        <a:p>
          <a:endParaRPr lang="ru-RU"/>
        </a:p>
      </dgm:t>
    </dgm:pt>
    <dgm:pt modelId="{DC4BD568-7BB2-4DEF-A7B5-78BC3B4226BF}" type="pres">
      <dgm:prSet presAssocID="{B0F6ED9D-8D17-4918-98E4-D45C44EAF598}" presName="sp" presStyleCnt="0"/>
      <dgm:spPr/>
    </dgm:pt>
    <dgm:pt modelId="{4A0474A2-4797-4F0F-9EEE-A83FA453848D}" type="pres">
      <dgm:prSet presAssocID="{EE0B878C-CB56-4357-9179-4AC2EA822728}" presName="linNode" presStyleCnt="0"/>
      <dgm:spPr/>
    </dgm:pt>
    <dgm:pt modelId="{BDB75037-8AC0-4BFB-BF91-4BE534E1010D}" type="pres">
      <dgm:prSet presAssocID="{EE0B878C-CB56-4357-9179-4AC2EA822728}" presName="parentText" presStyleLbl="node1" presStyleIdx="2" presStyleCnt="3">
        <dgm:presLayoutVars>
          <dgm:chMax val="1"/>
          <dgm:bulletEnabled val="1"/>
        </dgm:presLayoutVars>
      </dgm:prSet>
      <dgm:spPr/>
      <dgm:t>
        <a:bodyPr/>
        <a:lstStyle/>
        <a:p>
          <a:endParaRPr lang="ru-RU"/>
        </a:p>
      </dgm:t>
    </dgm:pt>
    <dgm:pt modelId="{301E3B97-2503-414A-BB9F-2A4333397A74}" type="pres">
      <dgm:prSet presAssocID="{EE0B878C-CB56-4357-9179-4AC2EA822728}" presName="descendantText" presStyleLbl="alignAccFollowNode1" presStyleIdx="2" presStyleCnt="3">
        <dgm:presLayoutVars>
          <dgm:bulletEnabled val="1"/>
        </dgm:presLayoutVars>
      </dgm:prSet>
      <dgm:spPr/>
      <dgm:t>
        <a:bodyPr/>
        <a:lstStyle/>
        <a:p>
          <a:endParaRPr lang="ru-RU"/>
        </a:p>
      </dgm:t>
    </dgm:pt>
  </dgm:ptLst>
  <dgm:cxnLst>
    <dgm:cxn modelId="{023D3768-D945-4B18-9A02-E528FFC09A8D}" type="presOf" srcId="{89065C43-C5C0-4AA0-A3EA-3F98C86DAACF}" destId="{5F1D55DA-F941-4528-8BD3-25B4B31506E7}" srcOrd="0" destOrd="0" presId="urn:microsoft.com/office/officeart/2005/8/layout/vList5"/>
    <dgm:cxn modelId="{340DAF4F-6BED-4576-9515-48C290C00080}" srcId="{CEB02E69-DAA4-4BE3-AB03-4383146D5A9D}" destId="{00928375-0440-4B70-82F0-239419123B96}" srcOrd="1" destOrd="0" parTransId="{F1170869-F210-4763-B611-6B3622A69FE7}" sibTransId="{B0F6ED9D-8D17-4918-98E4-D45C44EAF598}"/>
    <dgm:cxn modelId="{4F2F4119-014D-42F4-A1B8-A1F2EBFD3AFF}" type="presOf" srcId="{28E5E83D-4649-493B-AACF-852A250DE9BE}" destId="{07329B95-2394-4559-86CC-4D038E8CD582}" srcOrd="0" destOrd="0" presId="urn:microsoft.com/office/officeart/2005/8/layout/vList5"/>
    <dgm:cxn modelId="{83201B2B-8DA4-421E-AE6D-82C55DACBEB2}" srcId="{CEB02E69-DAA4-4BE3-AB03-4383146D5A9D}" destId="{02BC725C-5F5E-460C-B453-59E7DC2ECBE3}" srcOrd="0" destOrd="0" parTransId="{20898D6E-DA0B-4B0B-9EF1-8A89AFFCE881}" sibTransId="{7C66C607-914A-4D58-A55A-EAB33D14AF39}"/>
    <dgm:cxn modelId="{E98C447B-0EB3-443E-B110-1B0D996C04EA}" srcId="{02BC725C-5F5E-460C-B453-59E7DC2ECBE3}" destId="{89065C43-C5C0-4AA0-A3EA-3F98C86DAACF}" srcOrd="0" destOrd="0" parTransId="{449DA90D-A5FC-4915-915E-5DD1869A5B26}" sibTransId="{1EF13BBC-1CB2-4C5B-B3FA-D2F0A9C56237}"/>
    <dgm:cxn modelId="{33A1613D-9666-4729-BE8B-E05D4775D863}" type="presOf" srcId="{00928375-0440-4B70-82F0-239419123B96}" destId="{432B35E6-0EB1-41B1-97BA-48240E33670D}" srcOrd="0" destOrd="0" presId="urn:microsoft.com/office/officeart/2005/8/layout/vList5"/>
    <dgm:cxn modelId="{ED593143-B546-43D7-890B-DF54EF0794C0}" srcId="{00928375-0440-4B70-82F0-239419123B96}" destId="{28E5E83D-4649-493B-AACF-852A250DE9BE}" srcOrd="0" destOrd="0" parTransId="{EBA901EB-90B0-43E0-BEDD-70CDABF0746C}" sibTransId="{F4ED0DB0-0B76-490B-BA72-6D49D8BA1D94}"/>
    <dgm:cxn modelId="{D5D9EB24-7739-4D59-A19B-BA781F9441EE}" type="presOf" srcId="{02BC725C-5F5E-460C-B453-59E7DC2ECBE3}" destId="{4BBE1A96-479D-4C83-8B65-2422D6932EF3}" srcOrd="0" destOrd="0" presId="urn:microsoft.com/office/officeart/2005/8/layout/vList5"/>
    <dgm:cxn modelId="{6F3A9F0B-6E8D-4671-BB9F-C8634B76465A}" type="presOf" srcId="{5E5F425A-F520-4587-98DD-2352417D9DE5}" destId="{301E3B97-2503-414A-BB9F-2A4333397A74}" srcOrd="0" destOrd="0" presId="urn:microsoft.com/office/officeart/2005/8/layout/vList5"/>
    <dgm:cxn modelId="{115E5AB7-0763-4908-B604-7475F1C04DB9}" type="presOf" srcId="{CEB02E69-DAA4-4BE3-AB03-4383146D5A9D}" destId="{D3BA837D-47B9-415A-8A52-D5EE3C7F437D}" srcOrd="0" destOrd="0" presId="urn:microsoft.com/office/officeart/2005/8/layout/vList5"/>
    <dgm:cxn modelId="{AA3DDAFC-ADFD-4472-B44B-15E6623D3933}" srcId="{EE0B878C-CB56-4357-9179-4AC2EA822728}" destId="{5E5F425A-F520-4587-98DD-2352417D9DE5}" srcOrd="0" destOrd="0" parTransId="{87A25B92-43F3-4568-BDAA-E77240655C6B}" sibTransId="{1044BCAF-9A5C-4A9A-B8F5-8F1C6737D43D}"/>
    <dgm:cxn modelId="{8C91B5CF-BDDA-4B1E-BD76-52C5163EAFA0}" srcId="{CEB02E69-DAA4-4BE3-AB03-4383146D5A9D}" destId="{EE0B878C-CB56-4357-9179-4AC2EA822728}" srcOrd="2" destOrd="0" parTransId="{79A0E643-D8F6-4DD0-B387-FDF4CFF49FD6}" sibTransId="{655ED57D-AF9E-4C1A-B5D8-8BE6EE0BF554}"/>
    <dgm:cxn modelId="{B6955884-026D-4375-ADB5-8E2C54E921E4}" type="presOf" srcId="{EE0B878C-CB56-4357-9179-4AC2EA822728}" destId="{BDB75037-8AC0-4BFB-BF91-4BE534E1010D}" srcOrd="0" destOrd="0" presId="urn:microsoft.com/office/officeart/2005/8/layout/vList5"/>
    <dgm:cxn modelId="{4AB6F589-5DAD-4EBE-9377-C3A764F6CE52}" type="presParOf" srcId="{D3BA837D-47B9-415A-8A52-D5EE3C7F437D}" destId="{119400A3-270D-4981-83E9-730B2A2F6EA9}" srcOrd="0" destOrd="0" presId="urn:microsoft.com/office/officeart/2005/8/layout/vList5"/>
    <dgm:cxn modelId="{44D49D6F-3A18-4D70-8B55-C6753839110E}" type="presParOf" srcId="{119400A3-270D-4981-83E9-730B2A2F6EA9}" destId="{4BBE1A96-479D-4C83-8B65-2422D6932EF3}" srcOrd="0" destOrd="0" presId="urn:microsoft.com/office/officeart/2005/8/layout/vList5"/>
    <dgm:cxn modelId="{A2E3A818-2F34-4F8E-BE98-EA88560C53D3}" type="presParOf" srcId="{119400A3-270D-4981-83E9-730B2A2F6EA9}" destId="{5F1D55DA-F941-4528-8BD3-25B4B31506E7}" srcOrd="1" destOrd="0" presId="urn:microsoft.com/office/officeart/2005/8/layout/vList5"/>
    <dgm:cxn modelId="{5E1BD6C8-61DB-49AC-B05F-F2BA6DCD840B}" type="presParOf" srcId="{D3BA837D-47B9-415A-8A52-D5EE3C7F437D}" destId="{A383D921-05EA-4944-AD57-3AC67734FF1B}" srcOrd="1" destOrd="0" presId="urn:microsoft.com/office/officeart/2005/8/layout/vList5"/>
    <dgm:cxn modelId="{E0A21ED7-3873-412A-8CB5-579483B90A24}" type="presParOf" srcId="{D3BA837D-47B9-415A-8A52-D5EE3C7F437D}" destId="{C2E8E8A6-8C90-4EBE-BC2C-203BC7DF88BE}" srcOrd="2" destOrd="0" presId="urn:microsoft.com/office/officeart/2005/8/layout/vList5"/>
    <dgm:cxn modelId="{8985F95C-6699-46C6-B53C-0133212EB2AB}" type="presParOf" srcId="{C2E8E8A6-8C90-4EBE-BC2C-203BC7DF88BE}" destId="{432B35E6-0EB1-41B1-97BA-48240E33670D}" srcOrd="0" destOrd="0" presId="urn:microsoft.com/office/officeart/2005/8/layout/vList5"/>
    <dgm:cxn modelId="{C8D35DF5-C31E-4DE0-8CAB-98BB5D81237D}" type="presParOf" srcId="{C2E8E8A6-8C90-4EBE-BC2C-203BC7DF88BE}" destId="{07329B95-2394-4559-86CC-4D038E8CD582}" srcOrd="1" destOrd="0" presId="urn:microsoft.com/office/officeart/2005/8/layout/vList5"/>
    <dgm:cxn modelId="{C2627286-289A-4EAD-BF5D-6244F146602F}" type="presParOf" srcId="{D3BA837D-47B9-415A-8A52-D5EE3C7F437D}" destId="{DC4BD568-7BB2-4DEF-A7B5-78BC3B4226BF}" srcOrd="3" destOrd="0" presId="urn:microsoft.com/office/officeart/2005/8/layout/vList5"/>
    <dgm:cxn modelId="{5D7C535E-111E-483F-9151-4EF4093F3D3F}" type="presParOf" srcId="{D3BA837D-47B9-415A-8A52-D5EE3C7F437D}" destId="{4A0474A2-4797-4F0F-9EEE-A83FA453848D}" srcOrd="4" destOrd="0" presId="urn:microsoft.com/office/officeart/2005/8/layout/vList5"/>
    <dgm:cxn modelId="{8AED87BD-3430-4632-868B-41CC9D0032AB}" type="presParOf" srcId="{4A0474A2-4797-4F0F-9EEE-A83FA453848D}" destId="{BDB75037-8AC0-4BFB-BF91-4BE534E1010D}" srcOrd="0" destOrd="0" presId="urn:microsoft.com/office/officeart/2005/8/layout/vList5"/>
    <dgm:cxn modelId="{AF17EA17-358E-472B-9A3D-332EC3F814A9}" type="presParOf" srcId="{4A0474A2-4797-4F0F-9EEE-A83FA453848D}" destId="{301E3B97-2503-414A-BB9F-2A4333397A7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2E4FA1C-B5EF-4E04-BCC8-7C36C2F6AD5B}"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629237C0-656D-4F6B-8824-36B9E8A1AD59}">
      <dgm:prSet phldrT="[Текст]" phldr="1"/>
      <dgm:spPr/>
      <dgm:t>
        <a:bodyPr/>
        <a:lstStyle/>
        <a:p>
          <a:endParaRPr lang="ru-RU"/>
        </a:p>
      </dgm:t>
    </dgm:pt>
    <dgm:pt modelId="{F11951B3-5D43-4061-B27D-70F1E3F31E66}" type="parTrans" cxnId="{4CD99E2C-4EF6-4C12-91B6-B3201A358501}">
      <dgm:prSet/>
      <dgm:spPr/>
      <dgm:t>
        <a:bodyPr/>
        <a:lstStyle/>
        <a:p>
          <a:endParaRPr lang="ru-RU"/>
        </a:p>
      </dgm:t>
    </dgm:pt>
    <dgm:pt modelId="{6E66F2EC-4821-49BD-81BB-CD1C22259562}" type="sibTrans" cxnId="{4CD99E2C-4EF6-4C12-91B6-B3201A358501}">
      <dgm:prSet/>
      <dgm:spPr/>
      <dgm:t>
        <a:bodyPr/>
        <a:lstStyle/>
        <a:p>
          <a:endParaRPr lang="ru-RU"/>
        </a:p>
      </dgm:t>
    </dgm:pt>
    <dgm:pt modelId="{FFE04289-FD0B-4ED9-A983-F626B8DFAB92}">
      <dgm:prSet phldrT="[Текст]"/>
      <dgm:spPr/>
      <dgm:t>
        <a:bodyPr/>
        <a:lstStyle/>
        <a:p>
          <a:r>
            <a:rPr lang="uk-UA" dirty="0" smtClean="0"/>
            <a:t>Форма подання та стиль наповнення </a:t>
          </a:r>
          <a:r>
            <a:rPr lang="uk-UA" dirty="0" err="1" smtClean="0"/>
            <a:t>сайта</a:t>
          </a:r>
          <a:r>
            <a:rPr lang="uk-UA" dirty="0" smtClean="0"/>
            <a:t>, його вміст</a:t>
          </a:r>
          <a:endParaRPr lang="ru-RU" dirty="0"/>
        </a:p>
      </dgm:t>
    </dgm:pt>
    <dgm:pt modelId="{B6E94D9F-E6F4-45D7-89CD-5FE399E80DD4}" type="parTrans" cxnId="{E4BB419C-F47F-41D7-8FD0-47262C16D6D8}">
      <dgm:prSet/>
      <dgm:spPr/>
      <dgm:t>
        <a:bodyPr/>
        <a:lstStyle/>
        <a:p>
          <a:endParaRPr lang="ru-RU"/>
        </a:p>
      </dgm:t>
    </dgm:pt>
    <dgm:pt modelId="{B6CAA584-8099-4B33-ABB1-043B158CB00F}" type="sibTrans" cxnId="{E4BB419C-F47F-41D7-8FD0-47262C16D6D8}">
      <dgm:prSet/>
      <dgm:spPr/>
      <dgm:t>
        <a:bodyPr/>
        <a:lstStyle/>
        <a:p>
          <a:endParaRPr lang="ru-RU"/>
        </a:p>
      </dgm:t>
    </dgm:pt>
    <dgm:pt modelId="{D3AD1376-A409-4D68-8089-DF7A5EF2D315}">
      <dgm:prSet phldrT="[Текст]" phldr="1"/>
      <dgm:spPr/>
      <dgm:t>
        <a:bodyPr/>
        <a:lstStyle/>
        <a:p>
          <a:endParaRPr lang="ru-RU"/>
        </a:p>
      </dgm:t>
    </dgm:pt>
    <dgm:pt modelId="{CBEF5BAE-509F-4CC1-88E9-C0CD7C16A4D1}" type="parTrans" cxnId="{FA25E861-1635-43FF-A9EA-CE89FA3EABA1}">
      <dgm:prSet/>
      <dgm:spPr/>
      <dgm:t>
        <a:bodyPr/>
        <a:lstStyle/>
        <a:p>
          <a:endParaRPr lang="ru-RU"/>
        </a:p>
      </dgm:t>
    </dgm:pt>
    <dgm:pt modelId="{57C4BD62-84FB-4DD0-BE79-3659B12A171B}" type="sibTrans" cxnId="{FA25E861-1635-43FF-A9EA-CE89FA3EABA1}">
      <dgm:prSet/>
      <dgm:spPr/>
      <dgm:t>
        <a:bodyPr/>
        <a:lstStyle/>
        <a:p>
          <a:endParaRPr lang="ru-RU"/>
        </a:p>
      </dgm:t>
    </dgm:pt>
    <dgm:pt modelId="{6D56D10F-1FA0-4261-8107-5AE49AE3DE33}">
      <dgm:prSet phldrT="[Текст]"/>
      <dgm:spPr/>
      <dgm:t>
        <a:bodyPr/>
        <a:lstStyle/>
        <a:p>
          <a:r>
            <a:rPr lang="uk-UA" dirty="0" smtClean="0"/>
            <a:t>Оформлення – графічні елементи, навігація, шрифти, кольорова гама</a:t>
          </a:r>
          <a:endParaRPr lang="ru-RU" dirty="0"/>
        </a:p>
      </dgm:t>
    </dgm:pt>
    <dgm:pt modelId="{3C081A04-1F3B-4629-9C4D-31142412F323}" type="parTrans" cxnId="{6631EBEF-A9D9-42BD-BF62-2DFAF9FF2672}">
      <dgm:prSet/>
      <dgm:spPr/>
      <dgm:t>
        <a:bodyPr/>
        <a:lstStyle/>
        <a:p>
          <a:endParaRPr lang="ru-RU"/>
        </a:p>
      </dgm:t>
    </dgm:pt>
    <dgm:pt modelId="{1BEB5B85-0A1F-4BE2-9228-5AEF5DE04999}" type="sibTrans" cxnId="{6631EBEF-A9D9-42BD-BF62-2DFAF9FF2672}">
      <dgm:prSet/>
      <dgm:spPr/>
      <dgm:t>
        <a:bodyPr/>
        <a:lstStyle/>
        <a:p>
          <a:endParaRPr lang="ru-RU"/>
        </a:p>
      </dgm:t>
    </dgm:pt>
    <dgm:pt modelId="{4D0C2D48-93B9-4FBC-8899-A4EF8A1095B5}">
      <dgm:prSet phldrT="[Текст]" phldr="1"/>
      <dgm:spPr/>
      <dgm:t>
        <a:bodyPr/>
        <a:lstStyle/>
        <a:p>
          <a:endParaRPr lang="ru-RU"/>
        </a:p>
      </dgm:t>
    </dgm:pt>
    <dgm:pt modelId="{2841D82D-55D6-45EF-9683-52432D8CFD7B}" type="parTrans" cxnId="{6CB88A1D-18C0-4F99-9BE1-7A2B5F957CA8}">
      <dgm:prSet/>
      <dgm:spPr/>
      <dgm:t>
        <a:bodyPr/>
        <a:lstStyle/>
        <a:p>
          <a:endParaRPr lang="ru-RU"/>
        </a:p>
      </dgm:t>
    </dgm:pt>
    <dgm:pt modelId="{3259B849-81F1-4C72-8AA4-4760A033321D}" type="sibTrans" cxnId="{6CB88A1D-18C0-4F99-9BE1-7A2B5F957CA8}">
      <dgm:prSet/>
      <dgm:spPr/>
      <dgm:t>
        <a:bodyPr/>
        <a:lstStyle/>
        <a:p>
          <a:endParaRPr lang="ru-RU"/>
        </a:p>
      </dgm:t>
    </dgm:pt>
    <dgm:pt modelId="{D39F4C87-819B-4040-8936-EAD3BE1D7C44}">
      <dgm:prSet phldrT="[Текст]"/>
      <dgm:spPr/>
      <dgm:t>
        <a:bodyPr/>
        <a:lstStyle/>
        <a:p>
          <a:r>
            <a:rPr lang="uk-UA" dirty="0" smtClean="0"/>
            <a:t>Технології - засоби створення, форматування сторінок та надання їм динамізму</a:t>
          </a:r>
          <a:endParaRPr lang="ru-RU" dirty="0"/>
        </a:p>
      </dgm:t>
    </dgm:pt>
    <dgm:pt modelId="{D38CBDF3-2001-4B91-A111-B611503CA532}" type="parTrans" cxnId="{C2A5A46F-96DF-42A6-B07B-6E5DE90B963D}">
      <dgm:prSet/>
      <dgm:spPr/>
      <dgm:t>
        <a:bodyPr/>
        <a:lstStyle/>
        <a:p>
          <a:endParaRPr lang="ru-RU"/>
        </a:p>
      </dgm:t>
    </dgm:pt>
    <dgm:pt modelId="{082335BC-DC68-42B0-B750-0E66E4485B0D}" type="sibTrans" cxnId="{C2A5A46F-96DF-42A6-B07B-6E5DE90B963D}">
      <dgm:prSet/>
      <dgm:spPr/>
      <dgm:t>
        <a:bodyPr/>
        <a:lstStyle/>
        <a:p>
          <a:endParaRPr lang="ru-RU"/>
        </a:p>
      </dgm:t>
    </dgm:pt>
    <dgm:pt modelId="{9B9E38F6-5D6D-4AA5-8677-189074FB22D6}">
      <dgm:prSet phldrT="[Текст]"/>
      <dgm:spPr/>
      <dgm:t>
        <a:bodyPr/>
        <a:lstStyle/>
        <a:p>
          <a:r>
            <a:rPr lang="uk-UA" dirty="0" smtClean="0"/>
            <a:t>Подання – швидкість та надійність відображення </a:t>
          </a:r>
          <a:r>
            <a:rPr lang="uk-UA" dirty="0" err="1" smtClean="0"/>
            <a:t>сайта</a:t>
          </a:r>
          <a:r>
            <a:rPr lang="uk-UA" dirty="0" smtClean="0"/>
            <a:t> в мережі</a:t>
          </a:r>
          <a:endParaRPr lang="ru-RU" dirty="0"/>
        </a:p>
      </dgm:t>
    </dgm:pt>
    <dgm:pt modelId="{2A44ADD1-F80F-45E9-AD24-592681472264}" type="parTrans" cxnId="{7815FCE6-0EBC-4EA2-8B45-9A1B63234DE8}">
      <dgm:prSet/>
      <dgm:spPr/>
      <dgm:t>
        <a:bodyPr/>
        <a:lstStyle/>
        <a:p>
          <a:endParaRPr lang="ru-RU"/>
        </a:p>
      </dgm:t>
    </dgm:pt>
    <dgm:pt modelId="{D5FE1433-AD81-4086-B4C1-A6E28E8E4AD0}" type="sibTrans" cxnId="{7815FCE6-0EBC-4EA2-8B45-9A1B63234DE8}">
      <dgm:prSet/>
      <dgm:spPr/>
      <dgm:t>
        <a:bodyPr/>
        <a:lstStyle/>
        <a:p>
          <a:endParaRPr lang="ru-RU"/>
        </a:p>
      </dgm:t>
    </dgm:pt>
    <dgm:pt modelId="{2FA81844-6668-4494-ABB9-FFB8538B8CE3}">
      <dgm:prSet phldrT="[Текст]"/>
      <dgm:spPr/>
      <dgm:t>
        <a:bodyPr/>
        <a:lstStyle/>
        <a:p>
          <a:endParaRPr lang="ru-RU" dirty="0"/>
        </a:p>
      </dgm:t>
    </dgm:pt>
    <dgm:pt modelId="{3782C1E3-8CCF-4742-8DDB-6721F2A8B6D0}" type="parTrans" cxnId="{4915F50B-B313-45E2-9E84-6B588FC84929}">
      <dgm:prSet/>
      <dgm:spPr/>
      <dgm:t>
        <a:bodyPr/>
        <a:lstStyle/>
        <a:p>
          <a:endParaRPr lang="ru-RU"/>
        </a:p>
      </dgm:t>
    </dgm:pt>
    <dgm:pt modelId="{AECE4425-27C1-48A4-9F0E-400F27BEF203}" type="sibTrans" cxnId="{4915F50B-B313-45E2-9E84-6B588FC84929}">
      <dgm:prSet/>
      <dgm:spPr/>
      <dgm:t>
        <a:bodyPr/>
        <a:lstStyle/>
        <a:p>
          <a:endParaRPr lang="ru-RU"/>
        </a:p>
      </dgm:t>
    </dgm:pt>
    <dgm:pt modelId="{C4CF6D0A-34A7-4BF4-971A-07CBA76B5F1D}">
      <dgm:prSet phldrT="[Текст]"/>
      <dgm:spPr/>
      <dgm:t>
        <a:bodyPr/>
        <a:lstStyle/>
        <a:p>
          <a:r>
            <a:rPr lang="uk-UA" dirty="0" smtClean="0"/>
            <a:t>Мета – причина створення </a:t>
          </a:r>
          <a:r>
            <a:rPr lang="uk-UA" dirty="0" err="1" smtClean="0"/>
            <a:t>сайта</a:t>
          </a:r>
          <a:r>
            <a:rPr lang="uk-UA" dirty="0" smtClean="0"/>
            <a:t> та очікувані результати</a:t>
          </a:r>
          <a:endParaRPr lang="ru-RU" dirty="0"/>
        </a:p>
      </dgm:t>
    </dgm:pt>
    <dgm:pt modelId="{73DB6C06-F275-424A-8503-683CCCC924D8}" type="parTrans" cxnId="{4DD66AC1-DE68-4EC1-BBB8-CBC338939C41}">
      <dgm:prSet/>
      <dgm:spPr/>
      <dgm:t>
        <a:bodyPr/>
        <a:lstStyle/>
        <a:p>
          <a:endParaRPr lang="ru-RU"/>
        </a:p>
      </dgm:t>
    </dgm:pt>
    <dgm:pt modelId="{D76EAC01-7353-4B49-8D9A-B3F22CB20164}" type="sibTrans" cxnId="{4DD66AC1-DE68-4EC1-BBB8-CBC338939C41}">
      <dgm:prSet/>
      <dgm:spPr/>
      <dgm:t>
        <a:bodyPr/>
        <a:lstStyle/>
        <a:p>
          <a:endParaRPr lang="ru-RU"/>
        </a:p>
      </dgm:t>
    </dgm:pt>
    <dgm:pt modelId="{933E1704-9862-49CD-9B55-D5258C225234}">
      <dgm:prSet phldrT="[Текст]"/>
      <dgm:spPr/>
      <dgm:t>
        <a:bodyPr/>
        <a:lstStyle/>
        <a:p>
          <a:endParaRPr lang="ru-RU" dirty="0"/>
        </a:p>
      </dgm:t>
    </dgm:pt>
    <dgm:pt modelId="{1DB44805-496C-48C1-8DCA-D3AE3B7CD490}" type="parTrans" cxnId="{627FE9F1-7B39-48A3-841C-834E8FD57767}">
      <dgm:prSet/>
      <dgm:spPr/>
      <dgm:t>
        <a:bodyPr/>
        <a:lstStyle/>
        <a:p>
          <a:endParaRPr lang="ru-RU"/>
        </a:p>
      </dgm:t>
    </dgm:pt>
    <dgm:pt modelId="{0D22ACB5-74B3-444D-A315-AF17A33A848D}" type="sibTrans" cxnId="{627FE9F1-7B39-48A3-841C-834E8FD57767}">
      <dgm:prSet/>
      <dgm:spPr/>
      <dgm:t>
        <a:bodyPr/>
        <a:lstStyle/>
        <a:p>
          <a:endParaRPr lang="ru-RU"/>
        </a:p>
      </dgm:t>
    </dgm:pt>
    <dgm:pt modelId="{A8822052-1A00-454A-9E44-FE8765AB8BE3}" type="pres">
      <dgm:prSet presAssocID="{52E4FA1C-B5EF-4E04-BCC8-7C36C2F6AD5B}" presName="linearFlow" presStyleCnt="0">
        <dgm:presLayoutVars>
          <dgm:dir/>
          <dgm:animLvl val="lvl"/>
          <dgm:resizeHandles val="exact"/>
        </dgm:presLayoutVars>
      </dgm:prSet>
      <dgm:spPr/>
      <dgm:t>
        <a:bodyPr/>
        <a:lstStyle/>
        <a:p>
          <a:endParaRPr lang="ru-RU"/>
        </a:p>
      </dgm:t>
    </dgm:pt>
    <dgm:pt modelId="{8A3267AE-87FA-4892-A935-F4A9C41A6043}" type="pres">
      <dgm:prSet presAssocID="{629237C0-656D-4F6B-8824-36B9E8A1AD59}" presName="composite" presStyleCnt="0"/>
      <dgm:spPr/>
    </dgm:pt>
    <dgm:pt modelId="{80C0B8D9-02D1-40F3-B7F6-FFA0168008CA}" type="pres">
      <dgm:prSet presAssocID="{629237C0-656D-4F6B-8824-36B9E8A1AD59}" presName="parentText" presStyleLbl="alignNode1" presStyleIdx="0" presStyleCnt="5">
        <dgm:presLayoutVars>
          <dgm:chMax val="1"/>
          <dgm:bulletEnabled val="1"/>
        </dgm:presLayoutVars>
      </dgm:prSet>
      <dgm:spPr/>
      <dgm:t>
        <a:bodyPr/>
        <a:lstStyle/>
        <a:p>
          <a:endParaRPr lang="ru-RU"/>
        </a:p>
      </dgm:t>
    </dgm:pt>
    <dgm:pt modelId="{62C3815F-25A8-44CB-879F-41A7F7A544D2}" type="pres">
      <dgm:prSet presAssocID="{629237C0-656D-4F6B-8824-36B9E8A1AD59}" presName="descendantText" presStyleLbl="alignAcc1" presStyleIdx="0" presStyleCnt="5">
        <dgm:presLayoutVars>
          <dgm:bulletEnabled val="1"/>
        </dgm:presLayoutVars>
      </dgm:prSet>
      <dgm:spPr/>
      <dgm:t>
        <a:bodyPr/>
        <a:lstStyle/>
        <a:p>
          <a:endParaRPr lang="ru-RU"/>
        </a:p>
      </dgm:t>
    </dgm:pt>
    <dgm:pt modelId="{88079495-847E-4703-A5AD-78C21B897C04}" type="pres">
      <dgm:prSet presAssocID="{6E66F2EC-4821-49BD-81BB-CD1C22259562}" presName="sp" presStyleCnt="0"/>
      <dgm:spPr/>
    </dgm:pt>
    <dgm:pt modelId="{CA2CC957-7730-46F5-9FF9-6E7AA1F09F0F}" type="pres">
      <dgm:prSet presAssocID="{D3AD1376-A409-4D68-8089-DF7A5EF2D315}" presName="composite" presStyleCnt="0"/>
      <dgm:spPr/>
    </dgm:pt>
    <dgm:pt modelId="{7BD7B8BB-639B-4EE4-B0A0-7C6DB422FE4C}" type="pres">
      <dgm:prSet presAssocID="{D3AD1376-A409-4D68-8089-DF7A5EF2D315}" presName="parentText" presStyleLbl="alignNode1" presStyleIdx="1" presStyleCnt="5">
        <dgm:presLayoutVars>
          <dgm:chMax val="1"/>
          <dgm:bulletEnabled val="1"/>
        </dgm:presLayoutVars>
      </dgm:prSet>
      <dgm:spPr/>
      <dgm:t>
        <a:bodyPr/>
        <a:lstStyle/>
        <a:p>
          <a:endParaRPr lang="ru-RU"/>
        </a:p>
      </dgm:t>
    </dgm:pt>
    <dgm:pt modelId="{93740316-53FA-42D4-99AC-0B5F132B26CF}" type="pres">
      <dgm:prSet presAssocID="{D3AD1376-A409-4D68-8089-DF7A5EF2D315}" presName="descendantText" presStyleLbl="alignAcc1" presStyleIdx="1" presStyleCnt="5">
        <dgm:presLayoutVars>
          <dgm:bulletEnabled val="1"/>
        </dgm:presLayoutVars>
      </dgm:prSet>
      <dgm:spPr/>
      <dgm:t>
        <a:bodyPr/>
        <a:lstStyle/>
        <a:p>
          <a:endParaRPr lang="ru-RU"/>
        </a:p>
      </dgm:t>
    </dgm:pt>
    <dgm:pt modelId="{880FDA27-ED7C-45D0-BC08-A1954892B783}" type="pres">
      <dgm:prSet presAssocID="{57C4BD62-84FB-4DD0-BE79-3659B12A171B}" presName="sp" presStyleCnt="0"/>
      <dgm:spPr/>
    </dgm:pt>
    <dgm:pt modelId="{6926BB47-E13E-49DA-B76C-D5204757EB10}" type="pres">
      <dgm:prSet presAssocID="{4D0C2D48-93B9-4FBC-8899-A4EF8A1095B5}" presName="composite" presStyleCnt="0"/>
      <dgm:spPr/>
    </dgm:pt>
    <dgm:pt modelId="{F8C9D718-C863-406D-9FF9-DC45244763BA}" type="pres">
      <dgm:prSet presAssocID="{4D0C2D48-93B9-4FBC-8899-A4EF8A1095B5}" presName="parentText" presStyleLbl="alignNode1" presStyleIdx="2" presStyleCnt="5">
        <dgm:presLayoutVars>
          <dgm:chMax val="1"/>
          <dgm:bulletEnabled val="1"/>
        </dgm:presLayoutVars>
      </dgm:prSet>
      <dgm:spPr/>
      <dgm:t>
        <a:bodyPr/>
        <a:lstStyle/>
        <a:p>
          <a:endParaRPr lang="ru-RU"/>
        </a:p>
      </dgm:t>
    </dgm:pt>
    <dgm:pt modelId="{151D37E6-C018-47A2-A654-DB79020C1B58}" type="pres">
      <dgm:prSet presAssocID="{4D0C2D48-93B9-4FBC-8899-A4EF8A1095B5}" presName="descendantText" presStyleLbl="alignAcc1" presStyleIdx="2" presStyleCnt="5">
        <dgm:presLayoutVars>
          <dgm:bulletEnabled val="1"/>
        </dgm:presLayoutVars>
      </dgm:prSet>
      <dgm:spPr/>
      <dgm:t>
        <a:bodyPr/>
        <a:lstStyle/>
        <a:p>
          <a:endParaRPr lang="ru-RU"/>
        </a:p>
      </dgm:t>
    </dgm:pt>
    <dgm:pt modelId="{A465E2BF-181A-4662-819C-C99C875B5A89}" type="pres">
      <dgm:prSet presAssocID="{3259B849-81F1-4C72-8AA4-4760A033321D}" presName="sp" presStyleCnt="0"/>
      <dgm:spPr/>
    </dgm:pt>
    <dgm:pt modelId="{B1597307-5CCA-4C99-83EB-D6DF16A2E608}" type="pres">
      <dgm:prSet presAssocID="{2FA81844-6668-4494-ABB9-FFB8538B8CE3}" presName="composite" presStyleCnt="0"/>
      <dgm:spPr/>
    </dgm:pt>
    <dgm:pt modelId="{83B0B55E-7D8B-47DE-B316-A275BC227B5B}" type="pres">
      <dgm:prSet presAssocID="{2FA81844-6668-4494-ABB9-FFB8538B8CE3}" presName="parentText" presStyleLbl="alignNode1" presStyleIdx="3" presStyleCnt="5">
        <dgm:presLayoutVars>
          <dgm:chMax val="1"/>
          <dgm:bulletEnabled val="1"/>
        </dgm:presLayoutVars>
      </dgm:prSet>
      <dgm:spPr/>
      <dgm:t>
        <a:bodyPr/>
        <a:lstStyle/>
        <a:p>
          <a:endParaRPr lang="ru-RU"/>
        </a:p>
      </dgm:t>
    </dgm:pt>
    <dgm:pt modelId="{71297769-A9F6-4709-A9BE-D684DC3AF766}" type="pres">
      <dgm:prSet presAssocID="{2FA81844-6668-4494-ABB9-FFB8538B8CE3}" presName="descendantText" presStyleLbl="alignAcc1" presStyleIdx="3" presStyleCnt="5">
        <dgm:presLayoutVars>
          <dgm:bulletEnabled val="1"/>
        </dgm:presLayoutVars>
      </dgm:prSet>
      <dgm:spPr/>
      <dgm:t>
        <a:bodyPr/>
        <a:lstStyle/>
        <a:p>
          <a:endParaRPr lang="ru-RU"/>
        </a:p>
      </dgm:t>
    </dgm:pt>
    <dgm:pt modelId="{CB1762D8-A3F3-480C-B711-6A891DFE00D6}" type="pres">
      <dgm:prSet presAssocID="{AECE4425-27C1-48A4-9F0E-400F27BEF203}" presName="sp" presStyleCnt="0"/>
      <dgm:spPr/>
    </dgm:pt>
    <dgm:pt modelId="{CDDB7939-5CE8-405E-94DC-2F031FEB778A}" type="pres">
      <dgm:prSet presAssocID="{933E1704-9862-49CD-9B55-D5258C225234}" presName="composite" presStyleCnt="0"/>
      <dgm:spPr/>
    </dgm:pt>
    <dgm:pt modelId="{FB300145-D345-4370-AD15-A8FD1FE76F36}" type="pres">
      <dgm:prSet presAssocID="{933E1704-9862-49CD-9B55-D5258C225234}" presName="parentText" presStyleLbl="alignNode1" presStyleIdx="4" presStyleCnt="5">
        <dgm:presLayoutVars>
          <dgm:chMax val="1"/>
          <dgm:bulletEnabled val="1"/>
        </dgm:presLayoutVars>
      </dgm:prSet>
      <dgm:spPr/>
      <dgm:t>
        <a:bodyPr/>
        <a:lstStyle/>
        <a:p>
          <a:endParaRPr lang="ru-RU"/>
        </a:p>
      </dgm:t>
    </dgm:pt>
    <dgm:pt modelId="{3890FB5C-C996-4EA1-998F-41AE5B89C90D}" type="pres">
      <dgm:prSet presAssocID="{933E1704-9862-49CD-9B55-D5258C225234}" presName="descendantText" presStyleLbl="alignAcc1" presStyleIdx="4" presStyleCnt="5">
        <dgm:presLayoutVars>
          <dgm:bulletEnabled val="1"/>
        </dgm:presLayoutVars>
      </dgm:prSet>
      <dgm:spPr/>
      <dgm:t>
        <a:bodyPr/>
        <a:lstStyle/>
        <a:p>
          <a:endParaRPr lang="ru-RU"/>
        </a:p>
      </dgm:t>
    </dgm:pt>
  </dgm:ptLst>
  <dgm:cxnLst>
    <dgm:cxn modelId="{4915F50B-B313-45E2-9E84-6B588FC84929}" srcId="{52E4FA1C-B5EF-4E04-BCC8-7C36C2F6AD5B}" destId="{2FA81844-6668-4494-ABB9-FFB8538B8CE3}" srcOrd="3" destOrd="0" parTransId="{3782C1E3-8CCF-4742-8DDB-6721F2A8B6D0}" sibTransId="{AECE4425-27C1-48A4-9F0E-400F27BEF203}"/>
    <dgm:cxn modelId="{6C23381F-F0B2-4088-93B1-2FFE5F9645CE}" type="presOf" srcId="{4D0C2D48-93B9-4FBC-8899-A4EF8A1095B5}" destId="{F8C9D718-C863-406D-9FF9-DC45244763BA}" srcOrd="0" destOrd="0" presId="urn:microsoft.com/office/officeart/2005/8/layout/chevron2"/>
    <dgm:cxn modelId="{6631EBEF-A9D9-42BD-BF62-2DFAF9FF2672}" srcId="{D3AD1376-A409-4D68-8089-DF7A5EF2D315}" destId="{6D56D10F-1FA0-4261-8107-5AE49AE3DE33}" srcOrd="0" destOrd="0" parTransId="{3C081A04-1F3B-4629-9C4D-31142412F323}" sibTransId="{1BEB5B85-0A1F-4BE2-9228-5AEF5DE04999}"/>
    <dgm:cxn modelId="{1DD4B737-64E0-49F4-A912-7D18FAB0E763}" type="presOf" srcId="{6D56D10F-1FA0-4261-8107-5AE49AE3DE33}" destId="{93740316-53FA-42D4-99AC-0B5F132B26CF}" srcOrd="0" destOrd="0" presId="urn:microsoft.com/office/officeart/2005/8/layout/chevron2"/>
    <dgm:cxn modelId="{C2A5A46F-96DF-42A6-B07B-6E5DE90B963D}" srcId="{4D0C2D48-93B9-4FBC-8899-A4EF8A1095B5}" destId="{D39F4C87-819B-4040-8936-EAD3BE1D7C44}" srcOrd="0" destOrd="0" parTransId="{D38CBDF3-2001-4B91-A111-B611503CA532}" sibTransId="{082335BC-DC68-42B0-B750-0E66E4485B0D}"/>
    <dgm:cxn modelId="{C68CFDF7-EA06-4595-89F8-8537028B3744}" type="presOf" srcId="{933E1704-9862-49CD-9B55-D5258C225234}" destId="{FB300145-D345-4370-AD15-A8FD1FE76F36}" srcOrd="0" destOrd="0" presId="urn:microsoft.com/office/officeart/2005/8/layout/chevron2"/>
    <dgm:cxn modelId="{750CEDCA-72A6-4264-A24D-1898DDE49F73}" type="presOf" srcId="{52E4FA1C-B5EF-4E04-BCC8-7C36C2F6AD5B}" destId="{A8822052-1A00-454A-9E44-FE8765AB8BE3}" srcOrd="0" destOrd="0" presId="urn:microsoft.com/office/officeart/2005/8/layout/chevron2"/>
    <dgm:cxn modelId="{4CD99E2C-4EF6-4C12-91B6-B3201A358501}" srcId="{52E4FA1C-B5EF-4E04-BCC8-7C36C2F6AD5B}" destId="{629237C0-656D-4F6B-8824-36B9E8A1AD59}" srcOrd="0" destOrd="0" parTransId="{F11951B3-5D43-4061-B27D-70F1E3F31E66}" sibTransId="{6E66F2EC-4821-49BD-81BB-CD1C22259562}"/>
    <dgm:cxn modelId="{FA25E861-1635-43FF-A9EA-CE89FA3EABA1}" srcId="{52E4FA1C-B5EF-4E04-BCC8-7C36C2F6AD5B}" destId="{D3AD1376-A409-4D68-8089-DF7A5EF2D315}" srcOrd="1" destOrd="0" parTransId="{CBEF5BAE-509F-4CC1-88E9-C0CD7C16A4D1}" sibTransId="{57C4BD62-84FB-4DD0-BE79-3659B12A171B}"/>
    <dgm:cxn modelId="{24DD5991-EA53-402F-80FE-8C3510277CCE}" type="presOf" srcId="{629237C0-656D-4F6B-8824-36B9E8A1AD59}" destId="{80C0B8D9-02D1-40F3-B7F6-FFA0168008CA}" srcOrd="0" destOrd="0" presId="urn:microsoft.com/office/officeart/2005/8/layout/chevron2"/>
    <dgm:cxn modelId="{6BDC94EE-144B-44DF-AD97-E1C7198B0E2B}" type="presOf" srcId="{2FA81844-6668-4494-ABB9-FFB8538B8CE3}" destId="{83B0B55E-7D8B-47DE-B316-A275BC227B5B}" srcOrd="0" destOrd="0" presId="urn:microsoft.com/office/officeart/2005/8/layout/chevron2"/>
    <dgm:cxn modelId="{622066FA-5211-408A-A48E-37D30B603A75}" type="presOf" srcId="{9B9E38F6-5D6D-4AA5-8677-189074FB22D6}" destId="{71297769-A9F6-4709-A9BE-D684DC3AF766}" srcOrd="0" destOrd="0" presId="urn:microsoft.com/office/officeart/2005/8/layout/chevron2"/>
    <dgm:cxn modelId="{E4BB419C-F47F-41D7-8FD0-47262C16D6D8}" srcId="{629237C0-656D-4F6B-8824-36B9E8A1AD59}" destId="{FFE04289-FD0B-4ED9-A983-F626B8DFAB92}" srcOrd="0" destOrd="0" parTransId="{B6E94D9F-E6F4-45D7-89CD-5FE399E80DD4}" sibTransId="{B6CAA584-8099-4B33-ABB1-043B158CB00F}"/>
    <dgm:cxn modelId="{7815FCE6-0EBC-4EA2-8B45-9A1B63234DE8}" srcId="{2FA81844-6668-4494-ABB9-FFB8538B8CE3}" destId="{9B9E38F6-5D6D-4AA5-8677-189074FB22D6}" srcOrd="0" destOrd="0" parTransId="{2A44ADD1-F80F-45E9-AD24-592681472264}" sibTransId="{D5FE1433-AD81-4086-B4C1-A6E28E8E4AD0}"/>
    <dgm:cxn modelId="{2BD92CC9-1C78-4A64-B9E9-543348DB9263}" type="presOf" srcId="{C4CF6D0A-34A7-4BF4-971A-07CBA76B5F1D}" destId="{3890FB5C-C996-4EA1-998F-41AE5B89C90D}" srcOrd="0" destOrd="0" presId="urn:microsoft.com/office/officeart/2005/8/layout/chevron2"/>
    <dgm:cxn modelId="{4DD66AC1-DE68-4EC1-BBB8-CBC338939C41}" srcId="{933E1704-9862-49CD-9B55-D5258C225234}" destId="{C4CF6D0A-34A7-4BF4-971A-07CBA76B5F1D}" srcOrd="0" destOrd="0" parTransId="{73DB6C06-F275-424A-8503-683CCCC924D8}" sibTransId="{D76EAC01-7353-4B49-8D9A-B3F22CB20164}"/>
    <dgm:cxn modelId="{73F51966-A2D9-4682-ADEB-AFBE288320BF}" type="presOf" srcId="{FFE04289-FD0B-4ED9-A983-F626B8DFAB92}" destId="{62C3815F-25A8-44CB-879F-41A7F7A544D2}" srcOrd="0" destOrd="0" presId="urn:microsoft.com/office/officeart/2005/8/layout/chevron2"/>
    <dgm:cxn modelId="{627FE9F1-7B39-48A3-841C-834E8FD57767}" srcId="{52E4FA1C-B5EF-4E04-BCC8-7C36C2F6AD5B}" destId="{933E1704-9862-49CD-9B55-D5258C225234}" srcOrd="4" destOrd="0" parTransId="{1DB44805-496C-48C1-8DCA-D3AE3B7CD490}" sibTransId="{0D22ACB5-74B3-444D-A315-AF17A33A848D}"/>
    <dgm:cxn modelId="{C11262E0-DC0D-4234-8FC4-913FF7953C99}" type="presOf" srcId="{D3AD1376-A409-4D68-8089-DF7A5EF2D315}" destId="{7BD7B8BB-639B-4EE4-B0A0-7C6DB422FE4C}" srcOrd="0" destOrd="0" presId="urn:microsoft.com/office/officeart/2005/8/layout/chevron2"/>
    <dgm:cxn modelId="{9681AAD6-EA17-4C9F-AEC5-80526E0631A4}" type="presOf" srcId="{D39F4C87-819B-4040-8936-EAD3BE1D7C44}" destId="{151D37E6-C018-47A2-A654-DB79020C1B58}" srcOrd="0" destOrd="0" presId="urn:microsoft.com/office/officeart/2005/8/layout/chevron2"/>
    <dgm:cxn modelId="{6CB88A1D-18C0-4F99-9BE1-7A2B5F957CA8}" srcId="{52E4FA1C-B5EF-4E04-BCC8-7C36C2F6AD5B}" destId="{4D0C2D48-93B9-4FBC-8899-A4EF8A1095B5}" srcOrd="2" destOrd="0" parTransId="{2841D82D-55D6-45EF-9683-52432D8CFD7B}" sibTransId="{3259B849-81F1-4C72-8AA4-4760A033321D}"/>
    <dgm:cxn modelId="{44F5D374-1482-44B1-976B-CDB0AE73F306}" type="presParOf" srcId="{A8822052-1A00-454A-9E44-FE8765AB8BE3}" destId="{8A3267AE-87FA-4892-A935-F4A9C41A6043}" srcOrd="0" destOrd="0" presId="urn:microsoft.com/office/officeart/2005/8/layout/chevron2"/>
    <dgm:cxn modelId="{4BCFEEEA-3DA1-4F75-98E1-AD4939BBA74D}" type="presParOf" srcId="{8A3267AE-87FA-4892-A935-F4A9C41A6043}" destId="{80C0B8D9-02D1-40F3-B7F6-FFA0168008CA}" srcOrd="0" destOrd="0" presId="urn:microsoft.com/office/officeart/2005/8/layout/chevron2"/>
    <dgm:cxn modelId="{05431426-3214-4BFD-840D-3031B5EFD00D}" type="presParOf" srcId="{8A3267AE-87FA-4892-A935-F4A9C41A6043}" destId="{62C3815F-25A8-44CB-879F-41A7F7A544D2}" srcOrd="1" destOrd="0" presId="urn:microsoft.com/office/officeart/2005/8/layout/chevron2"/>
    <dgm:cxn modelId="{2C22D712-E42C-4155-8C59-0ED48AEC2670}" type="presParOf" srcId="{A8822052-1A00-454A-9E44-FE8765AB8BE3}" destId="{88079495-847E-4703-A5AD-78C21B897C04}" srcOrd="1" destOrd="0" presId="urn:microsoft.com/office/officeart/2005/8/layout/chevron2"/>
    <dgm:cxn modelId="{F56FFC2F-5BCA-4B71-BA52-D1C3DB35520A}" type="presParOf" srcId="{A8822052-1A00-454A-9E44-FE8765AB8BE3}" destId="{CA2CC957-7730-46F5-9FF9-6E7AA1F09F0F}" srcOrd="2" destOrd="0" presId="urn:microsoft.com/office/officeart/2005/8/layout/chevron2"/>
    <dgm:cxn modelId="{29A93EBE-0523-4CBA-B244-06EE06FDC60D}" type="presParOf" srcId="{CA2CC957-7730-46F5-9FF9-6E7AA1F09F0F}" destId="{7BD7B8BB-639B-4EE4-B0A0-7C6DB422FE4C}" srcOrd="0" destOrd="0" presId="urn:microsoft.com/office/officeart/2005/8/layout/chevron2"/>
    <dgm:cxn modelId="{9A2DDCDE-19C9-408C-9831-DD85956C7167}" type="presParOf" srcId="{CA2CC957-7730-46F5-9FF9-6E7AA1F09F0F}" destId="{93740316-53FA-42D4-99AC-0B5F132B26CF}" srcOrd="1" destOrd="0" presId="urn:microsoft.com/office/officeart/2005/8/layout/chevron2"/>
    <dgm:cxn modelId="{0966283F-B6DD-4A93-B397-5C38276C7D12}" type="presParOf" srcId="{A8822052-1A00-454A-9E44-FE8765AB8BE3}" destId="{880FDA27-ED7C-45D0-BC08-A1954892B783}" srcOrd="3" destOrd="0" presId="urn:microsoft.com/office/officeart/2005/8/layout/chevron2"/>
    <dgm:cxn modelId="{EED01B13-82FA-4D2B-A291-6D8BBED95696}" type="presParOf" srcId="{A8822052-1A00-454A-9E44-FE8765AB8BE3}" destId="{6926BB47-E13E-49DA-B76C-D5204757EB10}" srcOrd="4" destOrd="0" presId="urn:microsoft.com/office/officeart/2005/8/layout/chevron2"/>
    <dgm:cxn modelId="{40D32075-0ABF-4FB3-B245-9A40143EA39F}" type="presParOf" srcId="{6926BB47-E13E-49DA-B76C-D5204757EB10}" destId="{F8C9D718-C863-406D-9FF9-DC45244763BA}" srcOrd="0" destOrd="0" presId="urn:microsoft.com/office/officeart/2005/8/layout/chevron2"/>
    <dgm:cxn modelId="{E7FEAE6A-6448-4AC3-9FF5-7C852B51B99F}" type="presParOf" srcId="{6926BB47-E13E-49DA-B76C-D5204757EB10}" destId="{151D37E6-C018-47A2-A654-DB79020C1B58}" srcOrd="1" destOrd="0" presId="urn:microsoft.com/office/officeart/2005/8/layout/chevron2"/>
    <dgm:cxn modelId="{8532DAC2-4D64-4E78-84BD-3E9FF0B081A2}" type="presParOf" srcId="{A8822052-1A00-454A-9E44-FE8765AB8BE3}" destId="{A465E2BF-181A-4662-819C-C99C875B5A89}" srcOrd="5" destOrd="0" presId="urn:microsoft.com/office/officeart/2005/8/layout/chevron2"/>
    <dgm:cxn modelId="{51799349-7441-4C3A-96BF-A00C44524916}" type="presParOf" srcId="{A8822052-1A00-454A-9E44-FE8765AB8BE3}" destId="{B1597307-5CCA-4C99-83EB-D6DF16A2E608}" srcOrd="6" destOrd="0" presId="urn:microsoft.com/office/officeart/2005/8/layout/chevron2"/>
    <dgm:cxn modelId="{0E9BEAF3-0877-4152-BD37-C73BF308F4ED}" type="presParOf" srcId="{B1597307-5CCA-4C99-83EB-D6DF16A2E608}" destId="{83B0B55E-7D8B-47DE-B316-A275BC227B5B}" srcOrd="0" destOrd="0" presId="urn:microsoft.com/office/officeart/2005/8/layout/chevron2"/>
    <dgm:cxn modelId="{741ADCB6-BED5-47EB-8A1E-0E50480025C4}" type="presParOf" srcId="{B1597307-5CCA-4C99-83EB-D6DF16A2E608}" destId="{71297769-A9F6-4709-A9BE-D684DC3AF766}" srcOrd="1" destOrd="0" presId="urn:microsoft.com/office/officeart/2005/8/layout/chevron2"/>
    <dgm:cxn modelId="{B6CA427C-F086-4CEF-ABC9-F21C376767B5}" type="presParOf" srcId="{A8822052-1A00-454A-9E44-FE8765AB8BE3}" destId="{CB1762D8-A3F3-480C-B711-6A891DFE00D6}" srcOrd="7" destOrd="0" presId="urn:microsoft.com/office/officeart/2005/8/layout/chevron2"/>
    <dgm:cxn modelId="{F6384176-33D9-4405-92AF-5A83BD259E60}" type="presParOf" srcId="{A8822052-1A00-454A-9E44-FE8765AB8BE3}" destId="{CDDB7939-5CE8-405E-94DC-2F031FEB778A}" srcOrd="8" destOrd="0" presId="urn:microsoft.com/office/officeart/2005/8/layout/chevron2"/>
    <dgm:cxn modelId="{A259C86E-3AB0-4728-A331-A41BD3AB09EA}" type="presParOf" srcId="{CDDB7939-5CE8-405E-94DC-2F031FEB778A}" destId="{FB300145-D345-4370-AD15-A8FD1FE76F36}" srcOrd="0" destOrd="0" presId="urn:microsoft.com/office/officeart/2005/8/layout/chevron2"/>
    <dgm:cxn modelId="{1E2C9649-EB2C-4A4B-BB26-FCE599401CD8}" type="presParOf" srcId="{CDDB7939-5CE8-405E-94DC-2F031FEB778A}" destId="{3890FB5C-C996-4EA1-998F-41AE5B89C90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E53C296A-A64A-4719-8882-A33EBC24BCA6}"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ru-RU"/>
        </a:p>
      </dgm:t>
    </dgm:pt>
    <dgm:pt modelId="{50C7ED83-13EA-449D-B7FC-876F88C02202}">
      <dgm:prSet phldrT="[Текст]"/>
      <dgm:spPr/>
      <dgm:t>
        <a:bodyPr/>
        <a:lstStyle/>
        <a:p>
          <a:r>
            <a:rPr lang="uk-UA" dirty="0" smtClean="0"/>
            <a:t>Програми створення </a:t>
          </a:r>
          <a:r>
            <a:rPr lang="uk-UA" dirty="0" err="1" smtClean="0"/>
            <a:t>веб-сторінок</a:t>
          </a:r>
          <a:endParaRPr lang="ru-RU" dirty="0"/>
        </a:p>
      </dgm:t>
    </dgm:pt>
    <dgm:pt modelId="{1E24A116-93DC-4988-9BDA-728B41E4B24C}" type="parTrans" cxnId="{FBC2B167-3D9C-4DC1-ABC4-3231C5652D33}">
      <dgm:prSet/>
      <dgm:spPr/>
      <dgm:t>
        <a:bodyPr/>
        <a:lstStyle/>
        <a:p>
          <a:endParaRPr lang="ru-RU"/>
        </a:p>
      </dgm:t>
    </dgm:pt>
    <dgm:pt modelId="{F54DB735-9770-4638-B6A4-BDB9970D65B4}" type="sibTrans" cxnId="{FBC2B167-3D9C-4DC1-ABC4-3231C5652D33}">
      <dgm:prSet/>
      <dgm:spPr/>
      <dgm:t>
        <a:bodyPr/>
        <a:lstStyle/>
        <a:p>
          <a:endParaRPr lang="ru-RU"/>
        </a:p>
      </dgm:t>
    </dgm:pt>
    <dgm:pt modelId="{67D173E9-6807-4A65-95C4-5BF338E077BC}">
      <dgm:prSet phldrT="[Текст]"/>
      <dgm:spPr/>
      <dgm:t>
        <a:bodyPr/>
        <a:lstStyle/>
        <a:p>
          <a:r>
            <a:rPr lang="uk-UA" dirty="0" smtClean="0"/>
            <a:t>Текстові редактори</a:t>
          </a:r>
          <a:endParaRPr lang="ru-RU" dirty="0"/>
        </a:p>
      </dgm:t>
    </dgm:pt>
    <dgm:pt modelId="{1E621504-9E7C-4369-BF27-0D4157259DF9}" type="parTrans" cxnId="{AF3A0D6C-D3D4-4936-98D6-4E9F65512DAD}">
      <dgm:prSet/>
      <dgm:spPr>
        <a:ln w="57150"/>
      </dgm:spPr>
      <dgm:t>
        <a:bodyPr/>
        <a:lstStyle/>
        <a:p>
          <a:endParaRPr lang="ru-RU"/>
        </a:p>
      </dgm:t>
    </dgm:pt>
    <dgm:pt modelId="{D0BFE7BB-731C-4413-8DB7-8A3CCD7F22CB}" type="sibTrans" cxnId="{AF3A0D6C-D3D4-4936-98D6-4E9F65512DAD}">
      <dgm:prSet/>
      <dgm:spPr/>
      <dgm:t>
        <a:bodyPr/>
        <a:lstStyle/>
        <a:p>
          <a:endParaRPr lang="ru-RU"/>
        </a:p>
      </dgm:t>
    </dgm:pt>
    <dgm:pt modelId="{68234A48-3B09-435B-810D-044324DB2183}">
      <dgm:prSet phldrT="[Текст]"/>
      <dgm:spPr/>
      <dgm:t>
        <a:bodyPr/>
        <a:lstStyle/>
        <a:p>
          <a:r>
            <a:rPr lang="uk-UA" dirty="0" smtClean="0"/>
            <a:t>Текстові процесори</a:t>
          </a:r>
          <a:endParaRPr lang="ru-RU" dirty="0"/>
        </a:p>
      </dgm:t>
    </dgm:pt>
    <dgm:pt modelId="{A92FFA2C-7CDB-45FD-B614-5EBE162D9152}" type="parTrans" cxnId="{D96F59BF-3745-41D5-A96C-7B8717D59AB0}">
      <dgm:prSet/>
      <dgm:spPr/>
      <dgm:t>
        <a:bodyPr/>
        <a:lstStyle/>
        <a:p>
          <a:endParaRPr lang="ru-RU"/>
        </a:p>
      </dgm:t>
    </dgm:pt>
    <dgm:pt modelId="{A227C378-E336-4889-9251-13D5AB4E5CED}" type="sibTrans" cxnId="{D96F59BF-3745-41D5-A96C-7B8717D59AB0}">
      <dgm:prSet/>
      <dgm:spPr/>
      <dgm:t>
        <a:bodyPr/>
        <a:lstStyle/>
        <a:p>
          <a:endParaRPr lang="ru-RU"/>
        </a:p>
      </dgm:t>
    </dgm:pt>
    <dgm:pt modelId="{EA8DF2EA-CB0C-4F2A-8463-A1ED334AE166}">
      <dgm:prSet phldrT="[Текст]"/>
      <dgm:spPr/>
      <dgm:t>
        <a:bodyPr/>
        <a:lstStyle/>
        <a:p>
          <a:r>
            <a:rPr lang="en-US" dirty="0" smtClean="0"/>
            <a:t>HTML</a:t>
          </a:r>
          <a:r>
            <a:rPr lang="uk-UA" dirty="0" err="1" smtClean="0"/>
            <a:t>-редактори</a:t>
          </a:r>
          <a:endParaRPr lang="ru-RU" dirty="0"/>
        </a:p>
      </dgm:t>
    </dgm:pt>
    <dgm:pt modelId="{045AD7CB-F58F-4558-B561-A367B015467E}" type="parTrans" cxnId="{9002E020-FDB1-4AA9-B6F6-4295032F1EE0}">
      <dgm:prSet/>
      <dgm:spPr>
        <a:ln w="57150"/>
      </dgm:spPr>
      <dgm:t>
        <a:bodyPr/>
        <a:lstStyle/>
        <a:p>
          <a:endParaRPr lang="ru-RU"/>
        </a:p>
      </dgm:t>
    </dgm:pt>
    <dgm:pt modelId="{0FF870A9-AF4C-43E9-B391-19B3D06AC4AF}" type="sibTrans" cxnId="{9002E020-FDB1-4AA9-B6F6-4295032F1EE0}">
      <dgm:prSet/>
      <dgm:spPr/>
      <dgm:t>
        <a:bodyPr/>
        <a:lstStyle/>
        <a:p>
          <a:endParaRPr lang="ru-RU"/>
        </a:p>
      </dgm:t>
    </dgm:pt>
    <dgm:pt modelId="{EEB97822-9B05-4993-A3C1-6A4A29F3CE40}">
      <dgm:prSet phldrT="[Текст]"/>
      <dgm:spPr/>
      <dgm:t>
        <a:bodyPr/>
        <a:lstStyle/>
        <a:p>
          <a:r>
            <a:rPr lang="uk-UA" dirty="0" smtClean="0"/>
            <a:t>Графічні </a:t>
          </a:r>
          <a:endParaRPr lang="ru-RU" dirty="0"/>
        </a:p>
      </dgm:t>
    </dgm:pt>
    <dgm:pt modelId="{723F595E-75D5-400C-90CE-3D3F2946BB87}" type="parTrans" cxnId="{ED99832A-09B3-4312-B598-AC66EC37F13E}">
      <dgm:prSet/>
      <dgm:spPr>
        <a:ln w="57150"/>
      </dgm:spPr>
      <dgm:t>
        <a:bodyPr/>
        <a:lstStyle/>
        <a:p>
          <a:endParaRPr lang="ru-RU"/>
        </a:p>
      </dgm:t>
    </dgm:pt>
    <dgm:pt modelId="{7A27DB3D-6DA1-4A2E-A0A6-BD0CD879853B}" type="sibTrans" cxnId="{ED99832A-09B3-4312-B598-AC66EC37F13E}">
      <dgm:prSet/>
      <dgm:spPr/>
      <dgm:t>
        <a:bodyPr/>
        <a:lstStyle/>
        <a:p>
          <a:endParaRPr lang="ru-RU"/>
        </a:p>
      </dgm:t>
    </dgm:pt>
    <dgm:pt modelId="{DCC8850D-6EE9-414F-848C-1DCC2FD65F86}">
      <dgm:prSet phldrT="[Текст]"/>
      <dgm:spPr/>
      <dgm:t>
        <a:bodyPr/>
        <a:lstStyle/>
        <a:p>
          <a:r>
            <a:rPr lang="uk-UA" dirty="0" smtClean="0"/>
            <a:t>Текстові </a:t>
          </a:r>
          <a:endParaRPr lang="ru-RU" dirty="0"/>
        </a:p>
      </dgm:t>
    </dgm:pt>
    <dgm:pt modelId="{D11DF100-09FC-4F66-8DD0-195DD2EF76FF}" type="parTrans" cxnId="{DB465D82-FD45-4DDB-92B6-B16D85129B01}">
      <dgm:prSet/>
      <dgm:spPr>
        <a:ln w="57150"/>
      </dgm:spPr>
      <dgm:t>
        <a:bodyPr/>
        <a:lstStyle/>
        <a:p>
          <a:endParaRPr lang="ru-RU"/>
        </a:p>
      </dgm:t>
    </dgm:pt>
    <dgm:pt modelId="{228B5CF1-0CEE-431D-8657-C9E3EBFEC8F3}" type="sibTrans" cxnId="{DB465D82-FD45-4DDB-92B6-B16D85129B01}">
      <dgm:prSet/>
      <dgm:spPr/>
      <dgm:t>
        <a:bodyPr/>
        <a:lstStyle/>
        <a:p>
          <a:endParaRPr lang="ru-RU"/>
        </a:p>
      </dgm:t>
    </dgm:pt>
    <dgm:pt modelId="{78B61FB9-9F53-4D91-8204-E12FD14C6379}" type="pres">
      <dgm:prSet presAssocID="{E53C296A-A64A-4719-8882-A33EBC24BCA6}" presName="hierChild1" presStyleCnt="0">
        <dgm:presLayoutVars>
          <dgm:chPref val="1"/>
          <dgm:dir/>
          <dgm:animOne val="branch"/>
          <dgm:animLvl val="lvl"/>
          <dgm:resizeHandles/>
        </dgm:presLayoutVars>
      </dgm:prSet>
      <dgm:spPr/>
      <dgm:t>
        <a:bodyPr/>
        <a:lstStyle/>
        <a:p>
          <a:endParaRPr lang="ru-RU"/>
        </a:p>
      </dgm:t>
    </dgm:pt>
    <dgm:pt modelId="{A7959266-23F1-4AEB-AEB7-1E0D4911E13C}" type="pres">
      <dgm:prSet presAssocID="{50C7ED83-13EA-449D-B7FC-876F88C02202}" presName="hierRoot1" presStyleCnt="0"/>
      <dgm:spPr/>
    </dgm:pt>
    <dgm:pt modelId="{AE44758B-C122-4E5E-A4B4-D1DC5168A4B6}" type="pres">
      <dgm:prSet presAssocID="{50C7ED83-13EA-449D-B7FC-876F88C02202}" presName="composite" presStyleCnt="0"/>
      <dgm:spPr/>
    </dgm:pt>
    <dgm:pt modelId="{C017E313-8958-47FC-8412-A492FCBB21CB}" type="pres">
      <dgm:prSet presAssocID="{50C7ED83-13EA-449D-B7FC-876F88C02202}" presName="background" presStyleLbl="node0" presStyleIdx="0" presStyleCnt="1"/>
      <dgm:spPr/>
    </dgm:pt>
    <dgm:pt modelId="{785778EC-D84D-4B2A-B1A5-FCB7C383D265}" type="pres">
      <dgm:prSet presAssocID="{50C7ED83-13EA-449D-B7FC-876F88C02202}" presName="text" presStyleLbl="fgAcc0" presStyleIdx="0" presStyleCnt="1" custScaleX="190992">
        <dgm:presLayoutVars>
          <dgm:chPref val="3"/>
        </dgm:presLayoutVars>
      </dgm:prSet>
      <dgm:spPr/>
      <dgm:t>
        <a:bodyPr/>
        <a:lstStyle/>
        <a:p>
          <a:endParaRPr lang="ru-RU"/>
        </a:p>
      </dgm:t>
    </dgm:pt>
    <dgm:pt modelId="{C99C1FC1-6B34-4D75-B6C3-982FBB0CEE76}" type="pres">
      <dgm:prSet presAssocID="{50C7ED83-13EA-449D-B7FC-876F88C02202}" presName="hierChild2" presStyleCnt="0"/>
      <dgm:spPr/>
    </dgm:pt>
    <dgm:pt modelId="{E45C3DAB-CDF8-4D22-9E5D-532403A074B6}" type="pres">
      <dgm:prSet presAssocID="{1E621504-9E7C-4369-BF27-0D4157259DF9}" presName="Name10" presStyleLbl="parChTrans1D2" presStyleIdx="0" presStyleCnt="3"/>
      <dgm:spPr/>
      <dgm:t>
        <a:bodyPr/>
        <a:lstStyle/>
        <a:p>
          <a:endParaRPr lang="ru-RU"/>
        </a:p>
      </dgm:t>
    </dgm:pt>
    <dgm:pt modelId="{7E3916AD-7C47-41F8-98CC-F68E18981178}" type="pres">
      <dgm:prSet presAssocID="{67D173E9-6807-4A65-95C4-5BF338E077BC}" presName="hierRoot2" presStyleCnt="0"/>
      <dgm:spPr/>
    </dgm:pt>
    <dgm:pt modelId="{4570A119-CAAC-452F-B95D-B4B841DA8829}" type="pres">
      <dgm:prSet presAssocID="{67D173E9-6807-4A65-95C4-5BF338E077BC}" presName="composite2" presStyleCnt="0"/>
      <dgm:spPr/>
    </dgm:pt>
    <dgm:pt modelId="{3345ACD7-01AD-451A-B9AD-7596681AD91A}" type="pres">
      <dgm:prSet presAssocID="{67D173E9-6807-4A65-95C4-5BF338E077BC}" presName="background2" presStyleLbl="node2" presStyleIdx="0" presStyleCnt="3"/>
      <dgm:spPr/>
    </dgm:pt>
    <dgm:pt modelId="{CD12154D-C56E-4D38-B9DA-16001BDDEF53}" type="pres">
      <dgm:prSet presAssocID="{67D173E9-6807-4A65-95C4-5BF338E077BC}" presName="text2" presStyleLbl="fgAcc2" presStyleIdx="0" presStyleCnt="3">
        <dgm:presLayoutVars>
          <dgm:chPref val="3"/>
        </dgm:presLayoutVars>
      </dgm:prSet>
      <dgm:spPr/>
      <dgm:t>
        <a:bodyPr/>
        <a:lstStyle/>
        <a:p>
          <a:endParaRPr lang="ru-RU"/>
        </a:p>
      </dgm:t>
    </dgm:pt>
    <dgm:pt modelId="{96D2B554-10C4-441B-B314-F05A5135A210}" type="pres">
      <dgm:prSet presAssocID="{67D173E9-6807-4A65-95C4-5BF338E077BC}" presName="hierChild3" presStyleCnt="0"/>
      <dgm:spPr/>
    </dgm:pt>
    <dgm:pt modelId="{DF56EE16-7658-49B8-B590-088E463D2209}" type="pres">
      <dgm:prSet presAssocID="{A92FFA2C-7CDB-45FD-B614-5EBE162D9152}" presName="Name10" presStyleLbl="parChTrans1D2" presStyleIdx="1" presStyleCnt="3"/>
      <dgm:spPr/>
      <dgm:t>
        <a:bodyPr/>
        <a:lstStyle/>
        <a:p>
          <a:endParaRPr lang="ru-RU"/>
        </a:p>
      </dgm:t>
    </dgm:pt>
    <dgm:pt modelId="{A3AA47F2-0131-440F-BFBD-54D39BBB6BC9}" type="pres">
      <dgm:prSet presAssocID="{68234A48-3B09-435B-810D-044324DB2183}" presName="hierRoot2" presStyleCnt="0"/>
      <dgm:spPr/>
    </dgm:pt>
    <dgm:pt modelId="{87CD4419-2AC8-46C5-94D8-003A0A35DCEE}" type="pres">
      <dgm:prSet presAssocID="{68234A48-3B09-435B-810D-044324DB2183}" presName="composite2" presStyleCnt="0"/>
      <dgm:spPr/>
    </dgm:pt>
    <dgm:pt modelId="{CF78E101-BAB9-43A2-B85C-98B679CEF32A}" type="pres">
      <dgm:prSet presAssocID="{68234A48-3B09-435B-810D-044324DB2183}" presName="background2" presStyleLbl="node2" presStyleIdx="1" presStyleCnt="3"/>
      <dgm:spPr/>
    </dgm:pt>
    <dgm:pt modelId="{23A2E464-2915-4CED-A31B-EB1E428A35A7}" type="pres">
      <dgm:prSet presAssocID="{68234A48-3B09-435B-810D-044324DB2183}" presName="text2" presStyleLbl="fgAcc2" presStyleIdx="1" presStyleCnt="3">
        <dgm:presLayoutVars>
          <dgm:chPref val="3"/>
        </dgm:presLayoutVars>
      </dgm:prSet>
      <dgm:spPr/>
      <dgm:t>
        <a:bodyPr/>
        <a:lstStyle/>
        <a:p>
          <a:endParaRPr lang="ru-RU"/>
        </a:p>
      </dgm:t>
    </dgm:pt>
    <dgm:pt modelId="{643D35F7-1369-4A53-AD3A-9D24F4FC60B7}" type="pres">
      <dgm:prSet presAssocID="{68234A48-3B09-435B-810D-044324DB2183}" presName="hierChild3" presStyleCnt="0"/>
      <dgm:spPr/>
    </dgm:pt>
    <dgm:pt modelId="{A63DDBEF-E8BF-496F-A235-8E8731017F97}" type="pres">
      <dgm:prSet presAssocID="{045AD7CB-F58F-4558-B561-A367B015467E}" presName="Name10" presStyleLbl="parChTrans1D2" presStyleIdx="2" presStyleCnt="3"/>
      <dgm:spPr/>
      <dgm:t>
        <a:bodyPr/>
        <a:lstStyle/>
        <a:p>
          <a:endParaRPr lang="ru-RU"/>
        </a:p>
      </dgm:t>
    </dgm:pt>
    <dgm:pt modelId="{2F083A01-27BA-40C1-88A8-4942F81B1544}" type="pres">
      <dgm:prSet presAssocID="{EA8DF2EA-CB0C-4F2A-8463-A1ED334AE166}" presName="hierRoot2" presStyleCnt="0"/>
      <dgm:spPr/>
    </dgm:pt>
    <dgm:pt modelId="{607C5DCE-7BE2-4A89-BE0F-7DB99735FA87}" type="pres">
      <dgm:prSet presAssocID="{EA8DF2EA-CB0C-4F2A-8463-A1ED334AE166}" presName="composite2" presStyleCnt="0"/>
      <dgm:spPr/>
    </dgm:pt>
    <dgm:pt modelId="{BCD7D959-F2CA-4C71-8C9E-7F9B2F227328}" type="pres">
      <dgm:prSet presAssocID="{EA8DF2EA-CB0C-4F2A-8463-A1ED334AE166}" presName="background2" presStyleLbl="node2" presStyleIdx="2" presStyleCnt="3"/>
      <dgm:spPr/>
    </dgm:pt>
    <dgm:pt modelId="{77B47E13-8363-4C4D-A05F-8A81F9CAD163}" type="pres">
      <dgm:prSet presAssocID="{EA8DF2EA-CB0C-4F2A-8463-A1ED334AE166}" presName="text2" presStyleLbl="fgAcc2" presStyleIdx="2" presStyleCnt="3">
        <dgm:presLayoutVars>
          <dgm:chPref val="3"/>
        </dgm:presLayoutVars>
      </dgm:prSet>
      <dgm:spPr/>
      <dgm:t>
        <a:bodyPr/>
        <a:lstStyle/>
        <a:p>
          <a:endParaRPr lang="ru-RU"/>
        </a:p>
      </dgm:t>
    </dgm:pt>
    <dgm:pt modelId="{F0113E2D-DC52-4A2B-A159-2199374D0820}" type="pres">
      <dgm:prSet presAssocID="{EA8DF2EA-CB0C-4F2A-8463-A1ED334AE166}" presName="hierChild3" presStyleCnt="0"/>
      <dgm:spPr/>
    </dgm:pt>
    <dgm:pt modelId="{BE51CA95-32A1-4F7C-B602-53DE1C3A9AE5}" type="pres">
      <dgm:prSet presAssocID="{D11DF100-09FC-4F66-8DD0-195DD2EF76FF}" presName="Name17" presStyleLbl="parChTrans1D3" presStyleIdx="0" presStyleCnt="2"/>
      <dgm:spPr/>
      <dgm:t>
        <a:bodyPr/>
        <a:lstStyle/>
        <a:p>
          <a:endParaRPr lang="ru-RU"/>
        </a:p>
      </dgm:t>
    </dgm:pt>
    <dgm:pt modelId="{D62893B8-ABE0-44C8-84E8-29C36B48708A}" type="pres">
      <dgm:prSet presAssocID="{DCC8850D-6EE9-414F-848C-1DCC2FD65F86}" presName="hierRoot3" presStyleCnt="0"/>
      <dgm:spPr/>
    </dgm:pt>
    <dgm:pt modelId="{19003C74-465C-44E4-8B5D-87C3E4E00B11}" type="pres">
      <dgm:prSet presAssocID="{DCC8850D-6EE9-414F-848C-1DCC2FD65F86}" presName="composite3" presStyleCnt="0"/>
      <dgm:spPr/>
    </dgm:pt>
    <dgm:pt modelId="{84EE30B3-C36F-49D9-A73B-CED685D1B9CC}" type="pres">
      <dgm:prSet presAssocID="{DCC8850D-6EE9-414F-848C-1DCC2FD65F86}" presName="background3" presStyleLbl="node3" presStyleIdx="0" presStyleCnt="2"/>
      <dgm:spPr/>
    </dgm:pt>
    <dgm:pt modelId="{AB3723DD-A167-4888-915A-888726CDE1CE}" type="pres">
      <dgm:prSet presAssocID="{DCC8850D-6EE9-414F-848C-1DCC2FD65F86}" presName="text3" presStyleLbl="fgAcc3" presStyleIdx="0" presStyleCnt="2">
        <dgm:presLayoutVars>
          <dgm:chPref val="3"/>
        </dgm:presLayoutVars>
      </dgm:prSet>
      <dgm:spPr/>
      <dgm:t>
        <a:bodyPr/>
        <a:lstStyle/>
        <a:p>
          <a:endParaRPr lang="ru-RU"/>
        </a:p>
      </dgm:t>
    </dgm:pt>
    <dgm:pt modelId="{EF55ACEA-EFBF-4D82-BA53-9DA0F6839522}" type="pres">
      <dgm:prSet presAssocID="{DCC8850D-6EE9-414F-848C-1DCC2FD65F86}" presName="hierChild4" presStyleCnt="0"/>
      <dgm:spPr/>
    </dgm:pt>
    <dgm:pt modelId="{DA6EE142-8E21-4A34-9442-BFF48DF1A1D6}" type="pres">
      <dgm:prSet presAssocID="{723F595E-75D5-400C-90CE-3D3F2946BB87}" presName="Name17" presStyleLbl="parChTrans1D3" presStyleIdx="1" presStyleCnt="2"/>
      <dgm:spPr/>
      <dgm:t>
        <a:bodyPr/>
        <a:lstStyle/>
        <a:p>
          <a:endParaRPr lang="ru-RU"/>
        </a:p>
      </dgm:t>
    </dgm:pt>
    <dgm:pt modelId="{D1865AC9-1F6C-44FE-90B0-6867353C7099}" type="pres">
      <dgm:prSet presAssocID="{EEB97822-9B05-4993-A3C1-6A4A29F3CE40}" presName="hierRoot3" presStyleCnt="0"/>
      <dgm:spPr/>
    </dgm:pt>
    <dgm:pt modelId="{B2A1D914-E57F-46CE-9ED4-4644D2B74E6B}" type="pres">
      <dgm:prSet presAssocID="{EEB97822-9B05-4993-A3C1-6A4A29F3CE40}" presName="composite3" presStyleCnt="0"/>
      <dgm:spPr/>
    </dgm:pt>
    <dgm:pt modelId="{BD25CB28-50F2-4255-9777-F3A320C89B3B}" type="pres">
      <dgm:prSet presAssocID="{EEB97822-9B05-4993-A3C1-6A4A29F3CE40}" presName="background3" presStyleLbl="node3" presStyleIdx="1" presStyleCnt="2"/>
      <dgm:spPr/>
    </dgm:pt>
    <dgm:pt modelId="{00A905D5-E6C6-4C0A-A03B-4703C042FC65}" type="pres">
      <dgm:prSet presAssocID="{EEB97822-9B05-4993-A3C1-6A4A29F3CE40}" presName="text3" presStyleLbl="fgAcc3" presStyleIdx="1" presStyleCnt="2">
        <dgm:presLayoutVars>
          <dgm:chPref val="3"/>
        </dgm:presLayoutVars>
      </dgm:prSet>
      <dgm:spPr/>
      <dgm:t>
        <a:bodyPr/>
        <a:lstStyle/>
        <a:p>
          <a:endParaRPr lang="ru-RU"/>
        </a:p>
      </dgm:t>
    </dgm:pt>
    <dgm:pt modelId="{B8665684-F512-4293-8525-FC3FA92DDD54}" type="pres">
      <dgm:prSet presAssocID="{EEB97822-9B05-4993-A3C1-6A4A29F3CE40}" presName="hierChild4" presStyleCnt="0"/>
      <dgm:spPr/>
    </dgm:pt>
  </dgm:ptLst>
  <dgm:cxnLst>
    <dgm:cxn modelId="{ED99832A-09B3-4312-B598-AC66EC37F13E}" srcId="{EA8DF2EA-CB0C-4F2A-8463-A1ED334AE166}" destId="{EEB97822-9B05-4993-A3C1-6A4A29F3CE40}" srcOrd="1" destOrd="0" parTransId="{723F595E-75D5-400C-90CE-3D3F2946BB87}" sibTransId="{7A27DB3D-6DA1-4A2E-A0A6-BD0CD879853B}"/>
    <dgm:cxn modelId="{DB465D82-FD45-4DDB-92B6-B16D85129B01}" srcId="{EA8DF2EA-CB0C-4F2A-8463-A1ED334AE166}" destId="{DCC8850D-6EE9-414F-848C-1DCC2FD65F86}" srcOrd="0" destOrd="0" parTransId="{D11DF100-09FC-4F66-8DD0-195DD2EF76FF}" sibTransId="{228B5CF1-0CEE-431D-8657-C9E3EBFEC8F3}"/>
    <dgm:cxn modelId="{D5DC6E98-3C5F-4F19-8723-77483BE58743}" type="presOf" srcId="{DCC8850D-6EE9-414F-848C-1DCC2FD65F86}" destId="{AB3723DD-A167-4888-915A-888726CDE1CE}" srcOrd="0" destOrd="0" presId="urn:microsoft.com/office/officeart/2005/8/layout/hierarchy1"/>
    <dgm:cxn modelId="{5CE26BBE-9D73-4224-BBC7-F58CE31E6BF2}" type="presOf" srcId="{1E621504-9E7C-4369-BF27-0D4157259DF9}" destId="{E45C3DAB-CDF8-4D22-9E5D-532403A074B6}" srcOrd="0" destOrd="0" presId="urn:microsoft.com/office/officeart/2005/8/layout/hierarchy1"/>
    <dgm:cxn modelId="{D9D4582F-E788-414D-9317-6250C42EA4DA}" type="presOf" srcId="{045AD7CB-F58F-4558-B561-A367B015467E}" destId="{A63DDBEF-E8BF-496F-A235-8E8731017F97}" srcOrd="0" destOrd="0" presId="urn:microsoft.com/office/officeart/2005/8/layout/hierarchy1"/>
    <dgm:cxn modelId="{EFE29702-AA99-4F7D-AAE9-D6F8D4E8C9E7}" type="presOf" srcId="{723F595E-75D5-400C-90CE-3D3F2946BB87}" destId="{DA6EE142-8E21-4A34-9442-BFF48DF1A1D6}" srcOrd="0" destOrd="0" presId="urn:microsoft.com/office/officeart/2005/8/layout/hierarchy1"/>
    <dgm:cxn modelId="{42725554-29C5-493C-BE07-EAD92A2933A4}" type="presOf" srcId="{EEB97822-9B05-4993-A3C1-6A4A29F3CE40}" destId="{00A905D5-E6C6-4C0A-A03B-4703C042FC65}" srcOrd="0" destOrd="0" presId="urn:microsoft.com/office/officeart/2005/8/layout/hierarchy1"/>
    <dgm:cxn modelId="{CA16FBAE-23CB-4545-826D-01AA03563E17}" type="presOf" srcId="{D11DF100-09FC-4F66-8DD0-195DD2EF76FF}" destId="{BE51CA95-32A1-4F7C-B602-53DE1C3A9AE5}" srcOrd="0" destOrd="0" presId="urn:microsoft.com/office/officeart/2005/8/layout/hierarchy1"/>
    <dgm:cxn modelId="{696D0EFD-BE23-4223-9866-898827D251B7}" type="presOf" srcId="{67D173E9-6807-4A65-95C4-5BF338E077BC}" destId="{CD12154D-C56E-4D38-B9DA-16001BDDEF53}" srcOrd="0" destOrd="0" presId="urn:microsoft.com/office/officeart/2005/8/layout/hierarchy1"/>
    <dgm:cxn modelId="{A3F71DA2-B52C-4795-8973-C3D4B2B4DE43}" type="presOf" srcId="{E53C296A-A64A-4719-8882-A33EBC24BCA6}" destId="{78B61FB9-9F53-4D91-8204-E12FD14C6379}" srcOrd="0" destOrd="0" presId="urn:microsoft.com/office/officeart/2005/8/layout/hierarchy1"/>
    <dgm:cxn modelId="{D96F59BF-3745-41D5-A96C-7B8717D59AB0}" srcId="{50C7ED83-13EA-449D-B7FC-876F88C02202}" destId="{68234A48-3B09-435B-810D-044324DB2183}" srcOrd="1" destOrd="0" parTransId="{A92FFA2C-7CDB-45FD-B614-5EBE162D9152}" sibTransId="{A227C378-E336-4889-9251-13D5AB4E5CED}"/>
    <dgm:cxn modelId="{8E6F47D9-4AE4-4BCA-A2A8-AB74DE388DEF}" type="presOf" srcId="{68234A48-3B09-435B-810D-044324DB2183}" destId="{23A2E464-2915-4CED-A31B-EB1E428A35A7}" srcOrd="0" destOrd="0" presId="urn:microsoft.com/office/officeart/2005/8/layout/hierarchy1"/>
    <dgm:cxn modelId="{5023BC4E-3642-4220-BE78-C1AED9D15230}" type="presOf" srcId="{50C7ED83-13EA-449D-B7FC-876F88C02202}" destId="{785778EC-D84D-4B2A-B1A5-FCB7C383D265}" srcOrd="0" destOrd="0" presId="urn:microsoft.com/office/officeart/2005/8/layout/hierarchy1"/>
    <dgm:cxn modelId="{37F1BAD8-1C86-43DA-8B9D-8243F5C7C211}" type="presOf" srcId="{EA8DF2EA-CB0C-4F2A-8463-A1ED334AE166}" destId="{77B47E13-8363-4C4D-A05F-8A81F9CAD163}" srcOrd="0" destOrd="0" presId="urn:microsoft.com/office/officeart/2005/8/layout/hierarchy1"/>
    <dgm:cxn modelId="{AF3A0D6C-D3D4-4936-98D6-4E9F65512DAD}" srcId="{50C7ED83-13EA-449D-B7FC-876F88C02202}" destId="{67D173E9-6807-4A65-95C4-5BF338E077BC}" srcOrd="0" destOrd="0" parTransId="{1E621504-9E7C-4369-BF27-0D4157259DF9}" sibTransId="{D0BFE7BB-731C-4413-8DB7-8A3CCD7F22CB}"/>
    <dgm:cxn modelId="{9002E020-FDB1-4AA9-B6F6-4295032F1EE0}" srcId="{50C7ED83-13EA-449D-B7FC-876F88C02202}" destId="{EA8DF2EA-CB0C-4F2A-8463-A1ED334AE166}" srcOrd="2" destOrd="0" parTransId="{045AD7CB-F58F-4558-B561-A367B015467E}" sibTransId="{0FF870A9-AF4C-43E9-B391-19B3D06AC4AF}"/>
    <dgm:cxn modelId="{FBC2B167-3D9C-4DC1-ABC4-3231C5652D33}" srcId="{E53C296A-A64A-4719-8882-A33EBC24BCA6}" destId="{50C7ED83-13EA-449D-B7FC-876F88C02202}" srcOrd="0" destOrd="0" parTransId="{1E24A116-93DC-4988-9BDA-728B41E4B24C}" sibTransId="{F54DB735-9770-4638-B6A4-BDB9970D65B4}"/>
    <dgm:cxn modelId="{37DD82D3-AC48-4560-805E-707B26DECF34}" type="presOf" srcId="{A92FFA2C-7CDB-45FD-B614-5EBE162D9152}" destId="{DF56EE16-7658-49B8-B590-088E463D2209}" srcOrd="0" destOrd="0" presId="urn:microsoft.com/office/officeart/2005/8/layout/hierarchy1"/>
    <dgm:cxn modelId="{B7D893A0-7EDD-4D81-8EBF-B4A270B0E6CF}" type="presParOf" srcId="{78B61FB9-9F53-4D91-8204-E12FD14C6379}" destId="{A7959266-23F1-4AEB-AEB7-1E0D4911E13C}" srcOrd="0" destOrd="0" presId="urn:microsoft.com/office/officeart/2005/8/layout/hierarchy1"/>
    <dgm:cxn modelId="{835BFC00-C68A-4A0F-9AC0-F7D16C8C6F2E}" type="presParOf" srcId="{A7959266-23F1-4AEB-AEB7-1E0D4911E13C}" destId="{AE44758B-C122-4E5E-A4B4-D1DC5168A4B6}" srcOrd="0" destOrd="0" presId="urn:microsoft.com/office/officeart/2005/8/layout/hierarchy1"/>
    <dgm:cxn modelId="{E5EE422B-9C08-4A4D-81A2-74D79AE7570F}" type="presParOf" srcId="{AE44758B-C122-4E5E-A4B4-D1DC5168A4B6}" destId="{C017E313-8958-47FC-8412-A492FCBB21CB}" srcOrd="0" destOrd="0" presId="urn:microsoft.com/office/officeart/2005/8/layout/hierarchy1"/>
    <dgm:cxn modelId="{F7BC61B8-389F-47DE-A984-F1BC6D0E6AD3}" type="presParOf" srcId="{AE44758B-C122-4E5E-A4B4-D1DC5168A4B6}" destId="{785778EC-D84D-4B2A-B1A5-FCB7C383D265}" srcOrd="1" destOrd="0" presId="urn:microsoft.com/office/officeart/2005/8/layout/hierarchy1"/>
    <dgm:cxn modelId="{386793ED-3DED-47CD-A28E-47919D322EDF}" type="presParOf" srcId="{A7959266-23F1-4AEB-AEB7-1E0D4911E13C}" destId="{C99C1FC1-6B34-4D75-B6C3-982FBB0CEE76}" srcOrd="1" destOrd="0" presId="urn:microsoft.com/office/officeart/2005/8/layout/hierarchy1"/>
    <dgm:cxn modelId="{B5BF2FDA-DBB5-4B2B-A19D-A8341083BB1C}" type="presParOf" srcId="{C99C1FC1-6B34-4D75-B6C3-982FBB0CEE76}" destId="{E45C3DAB-CDF8-4D22-9E5D-532403A074B6}" srcOrd="0" destOrd="0" presId="urn:microsoft.com/office/officeart/2005/8/layout/hierarchy1"/>
    <dgm:cxn modelId="{2AD2EB7A-274A-4D1F-B1CC-2A348B43D1A3}" type="presParOf" srcId="{C99C1FC1-6B34-4D75-B6C3-982FBB0CEE76}" destId="{7E3916AD-7C47-41F8-98CC-F68E18981178}" srcOrd="1" destOrd="0" presId="urn:microsoft.com/office/officeart/2005/8/layout/hierarchy1"/>
    <dgm:cxn modelId="{A79F7C7E-3AC9-4358-BA6E-472AE546597B}" type="presParOf" srcId="{7E3916AD-7C47-41F8-98CC-F68E18981178}" destId="{4570A119-CAAC-452F-B95D-B4B841DA8829}" srcOrd="0" destOrd="0" presId="urn:microsoft.com/office/officeart/2005/8/layout/hierarchy1"/>
    <dgm:cxn modelId="{209E075B-89C8-4BBF-BCD4-2ACAB4B5F283}" type="presParOf" srcId="{4570A119-CAAC-452F-B95D-B4B841DA8829}" destId="{3345ACD7-01AD-451A-B9AD-7596681AD91A}" srcOrd="0" destOrd="0" presId="urn:microsoft.com/office/officeart/2005/8/layout/hierarchy1"/>
    <dgm:cxn modelId="{39ADFB00-295B-432B-89D9-E9BB108879DC}" type="presParOf" srcId="{4570A119-CAAC-452F-B95D-B4B841DA8829}" destId="{CD12154D-C56E-4D38-B9DA-16001BDDEF53}" srcOrd="1" destOrd="0" presId="urn:microsoft.com/office/officeart/2005/8/layout/hierarchy1"/>
    <dgm:cxn modelId="{7AA70087-04F6-4B53-8FB5-999BA4500725}" type="presParOf" srcId="{7E3916AD-7C47-41F8-98CC-F68E18981178}" destId="{96D2B554-10C4-441B-B314-F05A5135A210}" srcOrd="1" destOrd="0" presId="urn:microsoft.com/office/officeart/2005/8/layout/hierarchy1"/>
    <dgm:cxn modelId="{6E65EEF7-3A04-4D1A-A35E-CF5CF2FA97C7}" type="presParOf" srcId="{C99C1FC1-6B34-4D75-B6C3-982FBB0CEE76}" destId="{DF56EE16-7658-49B8-B590-088E463D2209}" srcOrd="2" destOrd="0" presId="urn:microsoft.com/office/officeart/2005/8/layout/hierarchy1"/>
    <dgm:cxn modelId="{3DD95D9D-A359-425A-B0CC-2F609A46F437}" type="presParOf" srcId="{C99C1FC1-6B34-4D75-B6C3-982FBB0CEE76}" destId="{A3AA47F2-0131-440F-BFBD-54D39BBB6BC9}" srcOrd="3" destOrd="0" presId="urn:microsoft.com/office/officeart/2005/8/layout/hierarchy1"/>
    <dgm:cxn modelId="{E94E5ECC-98CE-43F4-8B4E-EC94D6CB9065}" type="presParOf" srcId="{A3AA47F2-0131-440F-BFBD-54D39BBB6BC9}" destId="{87CD4419-2AC8-46C5-94D8-003A0A35DCEE}" srcOrd="0" destOrd="0" presId="urn:microsoft.com/office/officeart/2005/8/layout/hierarchy1"/>
    <dgm:cxn modelId="{77DE7CBE-4171-4BA7-9415-2C7713AF4F53}" type="presParOf" srcId="{87CD4419-2AC8-46C5-94D8-003A0A35DCEE}" destId="{CF78E101-BAB9-43A2-B85C-98B679CEF32A}" srcOrd="0" destOrd="0" presId="urn:microsoft.com/office/officeart/2005/8/layout/hierarchy1"/>
    <dgm:cxn modelId="{63B9C85A-7EC8-4B6F-896C-B1EDF5B292D6}" type="presParOf" srcId="{87CD4419-2AC8-46C5-94D8-003A0A35DCEE}" destId="{23A2E464-2915-4CED-A31B-EB1E428A35A7}" srcOrd="1" destOrd="0" presId="urn:microsoft.com/office/officeart/2005/8/layout/hierarchy1"/>
    <dgm:cxn modelId="{99C187CF-CCE7-4A4A-AF2C-1B834709361D}" type="presParOf" srcId="{A3AA47F2-0131-440F-BFBD-54D39BBB6BC9}" destId="{643D35F7-1369-4A53-AD3A-9D24F4FC60B7}" srcOrd="1" destOrd="0" presId="urn:microsoft.com/office/officeart/2005/8/layout/hierarchy1"/>
    <dgm:cxn modelId="{59AD8137-798A-4DA4-88EF-D30916E4B2B1}" type="presParOf" srcId="{C99C1FC1-6B34-4D75-B6C3-982FBB0CEE76}" destId="{A63DDBEF-E8BF-496F-A235-8E8731017F97}" srcOrd="4" destOrd="0" presId="urn:microsoft.com/office/officeart/2005/8/layout/hierarchy1"/>
    <dgm:cxn modelId="{C6B39D26-BA4D-436E-9B2C-198B780DD290}" type="presParOf" srcId="{C99C1FC1-6B34-4D75-B6C3-982FBB0CEE76}" destId="{2F083A01-27BA-40C1-88A8-4942F81B1544}" srcOrd="5" destOrd="0" presId="urn:microsoft.com/office/officeart/2005/8/layout/hierarchy1"/>
    <dgm:cxn modelId="{7871C6C1-BC31-44A7-AF2F-76650A045BF8}" type="presParOf" srcId="{2F083A01-27BA-40C1-88A8-4942F81B1544}" destId="{607C5DCE-7BE2-4A89-BE0F-7DB99735FA87}" srcOrd="0" destOrd="0" presId="urn:microsoft.com/office/officeart/2005/8/layout/hierarchy1"/>
    <dgm:cxn modelId="{7120E746-82E6-4300-908C-7BDE2C5AC396}" type="presParOf" srcId="{607C5DCE-7BE2-4A89-BE0F-7DB99735FA87}" destId="{BCD7D959-F2CA-4C71-8C9E-7F9B2F227328}" srcOrd="0" destOrd="0" presId="urn:microsoft.com/office/officeart/2005/8/layout/hierarchy1"/>
    <dgm:cxn modelId="{37FA7B16-4B33-4ACC-A270-5FEFE8D3E20E}" type="presParOf" srcId="{607C5DCE-7BE2-4A89-BE0F-7DB99735FA87}" destId="{77B47E13-8363-4C4D-A05F-8A81F9CAD163}" srcOrd="1" destOrd="0" presId="urn:microsoft.com/office/officeart/2005/8/layout/hierarchy1"/>
    <dgm:cxn modelId="{EC876AA1-AB44-4211-9416-82042CDC98ED}" type="presParOf" srcId="{2F083A01-27BA-40C1-88A8-4942F81B1544}" destId="{F0113E2D-DC52-4A2B-A159-2199374D0820}" srcOrd="1" destOrd="0" presId="urn:microsoft.com/office/officeart/2005/8/layout/hierarchy1"/>
    <dgm:cxn modelId="{8FFB37CB-AFD1-4525-A864-D869010FE43B}" type="presParOf" srcId="{F0113E2D-DC52-4A2B-A159-2199374D0820}" destId="{BE51CA95-32A1-4F7C-B602-53DE1C3A9AE5}" srcOrd="0" destOrd="0" presId="urn:microsoft.com/office/officeart/2005/8/layout/hierarchy1"/>
    <dgm:cxn modelId="{877580AB-C049-489B-BEB1-B3FB059259AF}" type="presParOf" srcId="{F0113E2D-DC52-4A2B-A159-2199374D0820}" destId="{D62893B8-ABE0-44C8-84E8-29C36B48708A}" srcOrd="1" destOrd="0" presId="urn:microsoft.com/office/officeart/2005/8/layout/hierarchy1"/>
    <dgm:cxn modelId="{4290A8BE-4099-41A5-A738-CCC0399D44A5}" type="presParOf" srcId="{D62893B8-ABE0-44C8-84E8-29C36B48708A}" destId="{19003C74-465C-44E4-8B5D-87C3E4E00B11}" srcOrd="0" destOrd="0" presId="urn:microsoft.com/office/officeart/2005/8/layout/hierarchy1"/>
    <dgm:cxn modelId="{F11AD094-9F5B-4318-9156-DEAD4FF9A633}" type="presParOf" srcId="{19003C74-465C-44E4-8B5D-87C3E4E00B11}" destId="{84EE30B3-C36F-49D9-A73B-CED685D1B9CC}" srcOrd="0" destOrd="0" presId="urn:microsoft.com/office/officeart/2005/8/layout/hierarchy1"/>
    <dgm:cxn modelId="{920483E5-96CD-47BD-97B1-B9BCF66E336A}" type="presParOf" srcId="{19003C74-465C-44E4-8B5D-87C3E4E00B11}" destId="{AB3723DD-A167-4888-915A-888726CDE1CE}" srcOrd="1" destOrd="0" presId="urn:microsoft.com/office/officeart/2005/8/layout/hierarchy1"/>
    <dgm:cxn modelId="{6BD69375-7E59-4EA6-9E12-41A7A3FA7700}" type="presParOf" srcId="{D62893B8-ABE0-44C8-84E8-29C36B48708A}" destId="{EF55ACEA-EFBF-4D82-BA53-9DA0F6839522}" srcOrd="1" destOrd="0" presId="urn:microsoft.com/office/officeart/2005/8/layout/hierarchy1"/>
    <dgm:cxn modelId="{DBC03529-3460-490B-A1B0-014FDF70BAE6}" type="presParOf" srcId="{F0113E2D-DC52-4A2B-A159-2199374D0820}" destId="{DA6EE142-8E21-4A34-9442-BFF48DF1A1D6}" srcOrd="2" destOrd="0" presId="urn:microsoft.com/office/officeart/2005/8/layout/hierarchy1"/>
    <dgm:cxn modelId="{3A43D1A4-C0E9-45B0-A03B-43159DB43A67}" type="presParOf" srcId="{F0113E2D-DC52-4A2B-A159-2199374D0820}" destId="{D1865AC9-1F6C-44FE-90B0-6867353C7099}" srcOrd="3" destOrd="0" presId="urn:microsoft.com/office/officeart/2005/8/layout/hierarchy1"/>
    <dgm:cxn modelId="{4CC40E18-FE06-476F-97B3-E22CFA1A7574}" type="presParOf" srcId="{D1865AC9-1F6C-44FE-90B0-6867353C7099}" destId="{B2A1D914-E57F-46CE-9ED4-4644D2B74E6B}" srcOrd="0" destOrd="0" presId="urn:microsoft.com/office/officeart/2005/8/layout/hierarchy1"/>
    <dgm:cxn modelId="{17849210-FD87-4100-8C92-019454B22597}" type="presParOf" srcId="{B2A1D914-E57F-46CE-9ED4-4644D2B74E6B}" destId="{BD25CB28-50F2-4255-9777-F3A320C89B3B}" srcOrd="0" destOrd="0" presId="urn:microsoft.com/office/officeart/2005/8/layout/hierarchy1"/>
    <dgm:cxn modelId="{6C0357A9-7928-4968-A94A-6690503DA617}" type="presParOf" srcId="{B2A1D914-E57F-46CE-9ED4-4644D2B74E6B}" destId="{00A905D5-E6C6-4C0A-A03B-4703C042FC65}" srcOrd="1" destOrd="0" presId="urn:microsoft.com/office/officeart/2005/8/layout/hierarchy1"/>
    <dgm:cxn modelId="{A9EB1080-68F9-4E7F-9680-572AE06654E4}" type="presParOf" srcId="{D1865AC9-1F6C-44FE-90B0-6867353C7099}" destId="{B8665684-F512-4293-8525-FC3FA92DDD5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0161F3E-B823-4361-98B7-20BDBD74B0B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84726465-1301-4F50-8144-BEFEBB0229C6}">
      <dgm:prSet phldrT="[Текст]"/>
      <dgm:spPr/>
      <dgm:t>
        <a:bodyPr/>
        <a:lstStyle/>
        <a:p>
          <a:r>
            <a:rPr lang="en-US" dirty="0" smtClean="0"/>
            <a:t>Real</a:t>
          </a:r>
        </a:p>
        <a:p>
          <a:r>
            <a:rPr lang="en-US" dirty="0" smtClean="0"/>
            <a:t>Audio/</a:t>
          </a:r>
        </a:p>
        <a:p>
          <a:r>
            <a:rPr lang="en-US" dirty="0" smtClean="0"/>
            <a:t>Video</a:t>
          </a:r>
          <a:endParaRPr lang="ru-RU" dirty="0"/>
        </a:p>
      </dgm:t>
    </dgm:pt>
    <dgm:pt modelId="{EEB8AB60-40D5-4AA0-9391-57C78A3DFB4C}" type="parTrans" cxnId="{8805C4D0-E9A2-437C-95D5-B9262FED2BDE}">
      <dgm:prSet/>
      <dgm:spPr/>
      <dgm:t>
        <a:bodyPr/>
        <a:lstStyle/>
        <a:p>
          <a:endParaRPr lang="ru-RU"/>
        </a:p>
      </dgm:t>
    </dgm:pt>
    <dgm:pt modelId="{470BE204-1631-4647-AF56-926305098BC0}" type="sibTrans" cxnId="{8805C4D0-E9A2-437C-95D5-B9262FED2BDE}">
      <dgm:prSet/>
      <dgm:spPr/>
      <dgm:t>
        <a:bodyPr/>
        <a:lstStyle/>
        <a:p>
          <a:endParaRPr lang="ru-RU"/>
        </a:p>
      </dgm:t>
    </dgm:pt>
    <dgm:pt modelId="{C6DE8834-F4BB-4EC2-90F2-71E85CEFF823}">
      <dgm:prSet phldrT="[Текст]"/>
      <dgm:spPr/>
      <dgm:t>
        <a:bodyPr/>
        <a:lstStyle/>
        <a:p>
          <a:r>
            <a:rPr lang="uk-UA" dirty="0" smtClean="0"/>
            <a:t>Для відтворення даних необхідний додатковий програмний модуль </a:t>
          </a:r>
          <a:r>
            <a:rPr lang="en-US" dirty="0" smtClean="0"/>
            <a:t>Real</a:t>
          </a:r>
          <a:r>
            <a:rPr lang="uk-UA" dirty="0" smtClean="0"/>
            <a:t>Р</a:t>
          </a:r>
          <a:r>
            <a:rPr lang="en-US" dirty="0" smtClean="0"/>
            <a:t>layer</a:t>
          </a:r>
          <a:r>
            <a:rPr lang="uk-UA" dirty="0" smtClean="0"/>
            <a:t>. Файли мають розширення </a:t>
          </a:r>
          <a:r>
            <a:rPr lang="en-US" dirty="0" err="1" smtClean="0"/>
            <a:t>ra</a:t>
          </a:r>
          <a:r>
            <a:rPr lang="en-US" dirty="0" smtClean="0"/>
            <a:t>, ram, </a:t>
          </a:r>
          <a:r>
            <a:rPr lang="en-US" dirty="0" err="1" smtClean="0"/>
            <a:t>rm</a:t>
          </a:r>
          <a:r>
            <a:rPr lang="en-US" dirty="0" smtClean="0"/>
            <a:t>, </a:t>
          </a:r>
          <a:r>
            <a:rPr lang="en-US" dirty="0" err="1" smtClean="0"/>
            <a:t>rmm</a:t>
          </a:r>
          <a:r>
            <a:rPr lang="en-US" dirty="0" smtClean="0"/>
            <a:t>, </a:t>
          </a:r>
          <a:r>
            <a:rPr lang="en-US" dirty="0" err="1" smtClean="0"/>
            <a:t>rmd</a:t>
          </a:r>
          <a:endParaRPr lang="ru-RU" dirty="0"/>
        </a:p>
      </dgm:t>
    </dgm:pt>
    <dgm:pt modelId="{37458232-7B53-4887-9710-9110595F0041}" type="parTrans" cxnId="{A92AA0E7-60D1-4189-8813-3E0FCEEACF34}">
      <dgm:prSet/>
      <dgm:spPr/>
      <dgm:t>
        <a:bodyPr/>
        <a:lstStyle/>
        <a:p>
          <a:endParaRPr lang="ru-RU"/>
        </a:p>
      </dgm:t>
    </dgm:pt>
    <dgm:pt modelId="{1B8C2C7C-7D5B-4282-A5F2-F607595D7BA4}" type="sibTrans" cxnId="{A92AA0E7-60D1-4189-8813-3E0FCEEACF34}">
      <dgm:prSet/>
      <dgm:spPr/>
      <dgm:t>
        <a:bodyPr/>
        <a:lstStyle/>
        <a:p>
          <a:endParaRPr lang="ru-RU"/>
        </a:p>
      </dgm:t>
    </dgm:pt>
    <dgm:pt modelId="{9836B9A0-0441-443B-BE16-376B81B52BCE}">
      <dgm:prSet phldrT="[Текст]"/>
      <dgm:spPr/>
      <dgm:t>
        <a:bodyPr/>
        <a:lstStyle/>
        <a:p>
          <a:r>
            <a:rPr lang="en-US" dirty="0" smtClean="0"/>
            <a:t>Quick</a:t>
          </a:r>
        </a:p>
        <a:p>
          <a:r>
            <a:rPr lang="en-US" dirty="0" smtClean="0"/>
            <a:t>Time</a:t>
          </a:r>
        </a:p>
        <a:p>
          <a:r>
            <a:rPr lang="en-US" dirty="0" err="1" smtClean="0"/>
            <a:t>Streeming</a:t>
          </a:r>
          <a:r>
            <a:rPr lang="en-US" dirty="0" smtClean="0"/>
            <a:t> Server</a:t>
          </a:r>
          <a:endParaRPr lang="ru-RU" dirty="0"/>
        </a:p>
      </dgm:t>
    </dgm:pt>
    <dgm:pt modelId="{2746E895-FB36-4788-8A31-4B1E34C2BE1F}" type="parTrans" cxnId="{9CE42E1D-B7BA-43EB-AA0B-233C5795096A}">
      <dgm:prSet/>
      <dgm:spPr/>
      <dgm:t>
        <a:bodyPr/>
        <a:lstStyle/>
        <a:p>
          <a:endParaRPr lang="ru-RU"/>
        </a:p>
      </dgm:t>
    </dgm:pt>
    <dgm:pt modelId="{18E20287-A244-4B06-8624-BC81628F8725}" type="sibTrans" cxnId="{9CE42E1D-B7BA-43EB-AA0B-233C5795096A}">
      <dgm:prSet/>
      <dgm:spPr/>
      <dgm:t>
        <a:bodyPr/>
        <a:lstStyle/>
        <a:p>
          <a:endParaRPr lang="ru-RU"/>
        </a:p>
      </dgm:t>
    </dgm:pt>
    <dgm:pt modelId="{E5BA6248-D9A3-43DE-A823-6C3421B83B89}">
      <dgm:prSet phldrT="[Текст]"/>
      <dgm:spPr/>
      <dgm:t>
        <a:bodyPr/>
        <a:lstStyle/>
        <a:p>
          <a:r>
            <a:rPr lang="uk-UA" dirty="0" smtClean="0"/>
            <a:t>Підтримує потокове передавання відео, аудіо, тексту та </a:t>
          </a:r>
          <a:r>
            <a:rPr lang="en-US" dirty="0" smtClean="0"/>
            <a:t>MIDI</a:t>
          </a:r>
          <a:r>
            <a:rPr lang="uk-UA" dirty="0" err="1" smtClean="0"/>
            <a:t>-файлів</a:t>
          </a:r>
          <a:endParaRPr lang="ru-RU" dirty="0"/>
        </a:p>
      </dgm:t>
    </dgm:pt>
    <dgm:pt modelId="{41B6338E-070E-4574-9F20-C7FBF6E0A280}" type="parTrans" cxnId="{08913943-7FCC-4F26-A36F-80E367F9AC7C}">
      <dgm:prSet/>
      <dgm:spPr/>
      <dgm:t>
        <a:bodyPr/>
        <a:lstStyle/>
        <a:p>
          <a:endParaRPr lang="ru-RU"/>
        </a:p>
      </dgm:t>
    </dgm:pt>
    <dgm:pt modelId="{47D051E3-72FF-4C83-9D9B-DDC615E604FA}" type="sibTrans" cxnId="{08913943-7FCC-4F26-A36F-80E367F9AC7C}">
      <dgm:prSet/>
      <dgm:spPr/>
      <dgm:t>
        <a:bodyPr/>
        <a:lstStyle/>
        <a:p>
          <a:endParaRPr lang="ru-RU"/>
        </a:p>
      </dgm:t>
    </dgm:pt>
    <dgm:pt modelId="{BFA4EE27-3240-4471-9C7B-EAAD330AE8FA}">
      <dgm:prSet phldrT="[Текст]"/>
      <dgm:spPr/>
      <dgm:t>
        <a:bodyPr/>
        <a:lstStyle/>
        <a:p>
          <a:r>
            <a:rPr lang="en-US" dirty="0" smtClean="0"/>
            <a:t>Windows</a:t>
          </a:r>
        </a:p>
        <a:p>
          <a:r>
            <a:rPr lang="en-US" dirty="0" smtClean="0"/>
            <a:t>Media</a:t>
          </a:r>
        </a:p>
        <a:p>
          <a:r>
            <a:rPr lang="en-US" dirty="0" smtClean="0"/>
            <a:t>Server</a:t>
          </a:r>
          <a:endParaRPr lang="ru-RU" dirty="0"/>
        </a:p>
      </dgm:t>
    </dgm:pt>
    <dgm:pt modelId="{489B30AC-18FA-4B99-9CD2-01B5704CBE97}" type="parTrans" cxnId="{776F84A0-5447-475F-B74E-3F509DD4F1C7}">
      <dgm:prSet/>
      <dgm:spPr/>
      <dgm:t>
        <a:bodyPr/>
        <a:lstStyle/>
        <a:p>
          <a:endParaRPr lang="ru-RU"/>
        </a:p>
      </dgm:t>
    </dgm:pt>
    <dgm:pt modelId="{28CBB837-7CEE-4F37-97D4-48FA52BAA764}" type="sibTrans" cxnId="{776F84A0-5447-475F-B74E-3F509DD4F1C7}">
      <dgm:prSet/>
      <dgm:spPr/>
      <dgm:t>
        <a:bodyPr/>
        <a:lstStyle/>
        <a:p>
          <a:endParaRPr lang="ru-RU"/>
        </a:p>
      </dgm:t>
    </dgm:pt>
    <dgm:pt modelId="{DAE638AD-C7F2-4013-A47D-8CD1B7F2B363}">
      <dgm:prSet phldrT="[Текст]"/>
      <dgm:spPr/>
      <dgm:t>
        <a:bodyPr/>
        <a:lstStyle/>
        <a:p>
          <a:r>
            <a:rPr lang="uk-UA" dirty="0" smtClean="0"/>
            <a:t>Підтримує формати </a:t>
          </a:r>
          <a:r>
            <a:rPr lang="en-US" dirty="0" smtClean="0"/>
            <a:t>WAV, AVI, MIDI, MPEG, VOD, AIFF, MP3</a:t>
          </a:r>
          <a:r>
            <a:rPr lang="uk-UA" dirty="0" smtClean="0"/>
            <a:t> та забезпечує користувача засобами відтворення </a:t>
          </a:r>
          <a:r>
            <a:rPr lang="uk-UA" dirty="0" err="1" smtClean="0"/>
            <a:t>аудіоданих</a:t>
          </a:r>
          <a:r>
            <a:rPr lang="uk-UA" dirty="0" smtClean="0"/>
            <a:t>, які записані як на компакт-дисках так і в мережі</a:t>
          </a:r>
          <a:endParaRPr lang="ru-RU" dirty="0"/>
        </a:p>
      </dgm:t>
    </dgm:pt>
    <dgm:pt modelId="{99F4F9D8-7DEC-4CB0-A1A8-4F187E050876}" type="parTrans" cxnId="{3CBDF07B-2864-4C52-B23E-6AA323A9474D}">
      <dgm:prSet/>
      <dgm:spPr/>
      <dgm:t>
        <a:bodyPr/>
        <a:lstStyle/>
        <a:p>
          <a:endParaRPr lang="ru-RU"/>
        </a:p>
      </dgm:t>
    </dgm:pt>
    <dgm:pt modelId="{99358744-FC0A-410B-B3A7-AE6FC513F3EB}" type="sibTrans" cxnId="{3CBDF07B-2864-4C52-B23E-6AA323A9474D}">
      <dgm:prSet/>
      <dgm:spPr/>
      <dgm:t>
        <a:bodyPr/>
        <a:lstStyle/>
        <a:p>
          <a:endParaRPr lang="ru-RU"/>
        </a:p>
      </dgm:t>
    </dgm:pt>
    <dgm:pt modelId="{0FB41BD6-F447-4953-8AA7-52882FABCDC1}" type="pres">
      <dgm:prSet presAssocID="{40161F3E-B823-4361-98B7-20BDBD74B0BB}" presName="Name0" presStyleCnt="0">
        <dgm:presLayoutVars>
          <dgm:dir/>
          <dgm:animLvl val="lvl"/>
          <dgm:resizeHandles val="exact"/>
        </dgm:presLayoutVars>
      </dgm:prSet>
      <dgm:spPr/>
      <dgm:t>
        <a:bodyPr/>
        <a:lstStyle/>
        <a:p>
          <a:endParaRPr lang="ru-RU"/>
        </a:p>
      </dgm:t>
    </dgm:pt>
    <dgm:pt modelId="{9B8EC9F4-5F58-4E9A-A488-08996C8CB9EC}" type="pres">
      <dgm:prSet presAssocID="{84726465-1301-4F50-8144-BEFEBB0229C6}" presName="linNode" presStyleCnt="0"/>
      <dgm:spPr/>
    </dgm:pt>
    <dgm:pt modelId="{40323A10-1ED5-4EB9-932C-2B4A8B447869}" type="pres">
      <dgm:prSet presAssocID="{84726465-1301-4F50-8144-BEFEBB0229C6}" presName="parentText" presStyleLbl="node1" presStyleIdx="0" presStyleCnt="3">
        <dgm:presLayoutVars>
          <dgm:chMax val="1"/>
          <dgm:bulletEnabled val="1"/>
        </dgm:presLayoutVars>
      </dgm:prSet>
      <dgm:spPr/>
      <dgm:t>
        <a:bodyPr/>
        <a:lstStyle/>
        <a:p>
          <a:endParaRPr lang="ru-RU"/>
        </a:p>
      </dgm:t>
    </dgm:pt>
    <dgm:pt modelId="{29DA46DE-D30F-4A68-8B1C-EA0AE842FCC9}" type="pres">
      <dgm:prSet presAssocID="{84726465-1301-4F50-8144-BEFEBB0229C6}" presName="descendantText" presStyleLbl="alignAccFollowNode1" presStyleIdx="0" presStyleCnt="3">
        <dgm:presLayoutVars>
          <dgm:bulletEnabled val="1"/>
        </dgm:presLayoutVars>
      </dgm:prSet>
      <dgm:spPr/>
      <dgm:t>
        <a:bodyPr/>
        <a:lstStyle/>
        <a:p>
          <a:endParaRPr lang="ru-RU"/>
        </a:p>
      </dgm:t>
    </dgm:pt>
    <dgm:pt modelId="{EA597347-3B40-4766-A0F7-3A15958638D1}" type="pres">
      <dgm:prSet presAssocID="{470BE204-1631-4647-AF56-926305098BC0}" presName="sp" presStyleCnt="0"/>
      <dgm:spPr/>
    </dgm:pt>
    <dgm:pt modelId="{D0213D0D-88CF-42A2-BCE4-23B77FB4F155}" type="pres">
      <dgm:prSet presAssocID="{9836B9A0-0441-443B-BE16-376B81B52BCE}" presName="linNode" presStyleCnt="0"/>
      <dgm:spPr/>
    </dgm:pt>
    <dgm:pt modelId="{B70DF23A-9F9A-4B4D-A14A-B3A1F2935808}" type="pres">
      <dgm:prSet presAssocID="{9836B9A0-0441-443B-BE16-376B81B52BCE}" presName="parentText" presStyleLbl="node1" presStyleIdx="1" presStyleCnt="3">
        <dgm:presLayoutVars>
          <dgm:chMax val="1"/>
          <dgm:bulletEnabled val="1"/>
        </dgm:presLayoutVars>
      </dgm:prSet>
      <dgm:spPr/>
      <dgm:t>
        <a:bodyPr/>
        <a:lstStyle/>
        <a:p>
          <a:endParaRPr lang="ru-RU"/>
        </a:p>
      </dgm:t>
    </dgm:pt>
    <dgm:pt modelId="{DBBEEB07-6792-4363-B666-9481E6CA771D}" type="pres">
      <dgm:prSet presAssocID="{9836B9A0-0441-443B-BE16-376B81B52BCE}" presName="descendantText" presStyleLbl="alignAccFollowNode1" presStyleIdx="1" presStyleCnt="3">
        <dgm:presLayoutVars>
          <dgm:bulletEnabled val="1"/>
        </dgm:presLayoutVars>
      </dgm:prSet>
      <dgm:spPr/>
      <dgm:t>
        <a:bodyPr/>
        <a:lstStyle/>
        <a:p>
          <a:endParaRPr lang="ru-RU"/>
        </a:p>
      </dgm:t>
    </dgm:pt>
    <dgm:pt modelId="{ABD59E80-7834-4D2F-B63D-DB768B5A3C70}" type="pres">
      <dgm:prSet presAssocID="{18E20287-A244-4B06-8624-BC81628F8725}" presName="sp" presStyleCnt="0"/>
      <dgm:spPr/>
    </dgm:pt>
    <dgm:pt modelId="{8CD78B47-CC22-41C3-9DD5-C7C735BE1EE4}" type="pres">
      <dgm:prSet presAssocID="{BFA4EE27-3240-4471-9C7B-EAAD330AE8FA}" presName="linNode" presStyleCnt="0"/>
      <dgm:spPr/>
    </dgm:pt>
    <dgm:pt modelId="{0FE411AB-ECB4-4357-9474-C6804BDABEA0}" type="pres">
      <dgm:prSet presAssocID="{BFA4EE27-3240-4471-9C7B-EAAD330AE8FA}" presName="parentText" presStyleLbl="node1" presStyleIdx="2" presStyleCnt="3">
        <dgm:presLayoutVars>
          <dgm:chMax val="1"/>
          <dgm:bulletEnabled val="1"/>
        </dgm:presLayoutVars>
      </dgm:prSet>
      <dgm:spPr/>
      <dgm:t>
        <a:bodyPr/>
        <a:lstStyle/>
        <a:p>
          <a:endParaRPr lang="ru-RU"/>
        </a:p>
      </dgm:t>
    </dgm:pt>
    <dgm:pt modelId="{F354D7E8-4CBF-42EF-833A-6317CE2ACDB5}" type="pres">
      <dgm:prSet presAssocID="{BFA4EE27-3240-4471-9C7B-EAAD330AE8FA}" presName="descendantText" presStyleLbl="alignAccFollowNode1" presStyleIdx="2" presStyleCnt="3">
        <dgm:presLayoutVars>
          <dgm:bulletEnabled val="1"/>
        </dgm:presLayoutVars>
      </dgm:prSet>
      <dgm:spPr/>
      <dgm:t>
        <a:bodyPr/>
        <a:lstStyle/>
        <a:p>
          <a:endParaRPr lang="ru-RU"/>
        </a:p>
      </dgm:t>
    </dgm:pt>
  </dgm:ptLst>
  <dgm:cxnLst>
    <dgm:cxn modelId="{32C542DD-E9D3-4D4B-A322-870A9A0AFCB7}" type="presOf" srcId="{C6DE8834-F4BB-4EC2-90F2-71E85CEFF823}" destId="{29DA46DE-D30F-4A68-8B1C-EA0AE842FCC9}" srcOrd="0" destOrd="0" presId="urn:microsoft.com/office/officeart/2005/8/layout/vList5"/>
    <dgm:cxn modelId="{3CBDF07B-2864-4C52-B23E-6AA323A9474D}" srcId="{BFA4EE27-3240-4471-9C7B-EAAD330AE8FA}" destId="{DAE638AD-C7F2-4013-A47D-8CD1B7F2B363}" srcOrd="0" destOrd="0" parTransId="{99F4F9D8-7DEC-4CB0-A1A8-4F187E050876}" sibTransId="{99358744-FC0A-410B-B3A7-AE6FC513F3EB}"/>
    <dgm:cxn modelId="{9BA83F94-97E1-4A03-A264-3DEB1B01D730}" type="presOf" srcId="{E5BA6248-D9A3-43DE-A823-6C3421B83B89}" destId="{DBBEEB07-6792-4363-B666-9481E6CA771D}" srcOrd="0" destOrd="0" presId="urn:microsoft.com/office/officeart/2005/8/layout/vList5"/>
    <dgm:cxn modelId="{A92AA0E7-60D1-4189-8813-3E0FCEEACF34}" srcId="{84726465-1301-4F50-8144-BEFEBB0229C6}" destId="{C6DE8834-F4BB-4EC2-90F2-71E85CEFF823}" srcOrd="0" destOrd="0" parTransId="{37458232-7B53-4887-9710-9110595F0041}" sibTransId="{1B8C2C7C-7D5B-4282-A5F2-F607595D7BA4}"/>
    <dgm:cxn modelId="{B2B788A7-1099-47B4-8F05-F0567639F8A0}" type="presOf" srcId="{40161F3E-B823-4361-98B7-20BDBD74B0BB}" destId="{0FB41BD6-F447-4953-8AA7-52882FABCDC1}" srcOrd="0" destOrd="0" presId="urn:microsoft.com/office/officeart/2005/8/layout/vList5"/>
    <dgm:cxn modelId="{9CE42E1D-B7BA-43EB-AA0B-233C5795096A}" srcId="{40161F3E-B823-4361-98B7-20BDBD74B0BB}" destId="{9836B9A0-0441-443B-BE16-376B81B52BCE}" srcOrd="1" destOrd="0" parTransId="{2746E895-FB36-4788-8A31-4B1E34C2BE1F}" sibTransId="{18E20287-A244-4B06-8624-BC81628F8725}"/>
    <dgm:cxn modelId="{776F84A0-5447-475F-B74E-3F509DD4F1C7}" srcId="{40161F3E-B823-4361-98B7-20BDBD74B0BB}" destId="{BFA4EE27-3240-4471-9C7B-EAAD330AE8FA}" srcOrd="2" destOrd="0" parTransId="{489B30AC-18FA-4B99-9CD2-01B5704CBE97}" sibTransId="{28CBB837-7CEE-4F37-97D4-48FA52BAA764}"/>
    <dgm:cxn modelId="{A1724FFC-4175-4F8B-A117-2B58F2CBE0C3}" type="presOf" srcId="{9836B9A0-0441-443B-BE16-376B81B52BCE}" destId="{B70DF23A-9F9A-4B4D-A14A-B3A1F2935808}" srcOrd="0" destOrd="0" presId="urn:microsoft.com/office/officeart/2005/8/layout/vList5"/>
    <dgm:cxn modelId="{8805C4D0-E9A2-437C-95D5-B9262FED2BDE}" srcId="{40161F3E-B823-4361-98B7-20BDBD74B0BB}" destId="{84726465-1301-4F50-8144-BEFEBB0229C6}" srcOrd="0" destOrd="0" parTransId="{EEB8AB60-40D5-4AA0-9391-57C78A3DFB4C}" sibTransId="{470BE204-1631-4647-AF56-926305098BC0}"/>
    <dgm:cxn modelId="{08913943-7FCC-4F26-A36F-80E367F9AC7C}" srcId="{9836B9A0-0441-443B-BE16-376B81B52BCE}" destId="{E5BA6248-D9A3-43DE-A823-6C3421B83B89}" srcOrd="0" destOrd="0" parTransId="{41B6338E-070E-4574-9F20-C7FBF6E0A280}" sibTransId="{47D051E3-72FF-4C83-9D9B-DDC615E604FA}"/>
    <dgm:cxn modelId="{A3A6B738-2F9E-446F-9061-07D0022299F5}" type="presOf" srcId="{DAE638AD-C7F2-4013-A47D-8CD1B7F2B363}" destId="{F354D7E8-4CBF-42EF-833A-6317CE2ACDB5}" srcOrd="0" destOrd="0" presId="urn:microsoft.com/office/officeart/2005/8/layout/vList5"/>
    <dgm:cxn modelId="{B7DEDA14-440B-4828-B094-ECE5302C4339}" type="presOf" srcId="{BFA4EE27-3240-4471-9C7B-EAAD330AE8FA}" destId="{0FE411AB-ECB4-4357-9474-C6804BDABEA0}" srcOrd="0" destOrd="0" presId="urn:microsoft.com/office/officeart/2005/8/layout/vList5"/>
    <dgm:cxn modelId="{99FFCD60-AFCE-49B1-966E-EB73A12957FE}" type="presOf" srcId="{84726465-1301-4F50-8144-BEFEBB0229C6}" destId="{40323A10-1ED5-4EB9-932C-2B4A8B447869}" srcOrd="0" destOrd="0" presId="urn:microsoft.com/office/officeart/2005/8/layout/vList5"/>
    <dgm:cxn modelId="{3450303D-8903-4843-B1FB-9AD7C5618B9C}" type="presParOf" srcId="{0FB41BD6-F447-4953-8AA7-52882FABCDC1}" destId="{9B8EC9F4-5F58-4E9A-A488-08996C8CB9EC}" srcOrd="0" destOrd="0" presId="urn:microsoft.com/office/officeart/2005/8/layout/vList5"/>
    <dgm:cxn modelId="{F8972DC4-B9F8-44DB-82DA-6D632705D3FE}" type="presParOf" srcId="{9B8EC9F4-5F58-4E9A-A488-08996C8CB9EC}" destId="{40323A10-1ED5-4EB9-932C-2B4A8B447869}" srcOrd="0" destOrd="0" presId="urn:microsoft.com/office/officeart/2005/8/layout/vList5"/>
    <dgm:cxn modelId="{F265D181-5CDE-4B2D-8C91-F733C01FE323}" type="presParOf" srcId="{9B8EC9F4-5F58-4E9A-A488-08996C8CB9EC}" destId="{29DA46DE-D30F-4A68-8B1C-EA0AE842FCC9}" srcOrd="1" destOrd="0" presId="urn:microsoft.com/office/officeart/2005/8/layout/vList5"/>
    <dgm:cxn modelId="{5174E638-2027-4239-9AE2-A2DB3D9085A5}" type="presParOf" srcId="{0FB41BD6-F447-4953-8AA7-52882FABCDC1}" destId="{EA597347-3B40-4766-A0F7-3A15958638D1}" srcOrd="1" destOrd="0" presId="urn:microsoft.com/office/officeart/2005/8/layout/vList5"/>
    <dgm:cxn modelId="{FBD7D789-E1B2-4B2A-95E7-DCCC6F4793D3}" type="presParOf" srcId="{0FB41BD6-F447-4953-8AA7-52882FABCDC1}" destId="{D0213D0D-88CF-42A2-BCE4-23B77FB4F155}" srcOrd="2" destOrd="0" presId="urn:microsoft.com/office/officeart/2005/8/layout/vList5"/>
    <dgm:cxn modelId="{C1A2B8D8-E328-4C86-80B2-451E50A66512}" type="presParOf" srcId="{D0213D0D-88CF-42A2-BCE4-23B77FB4F155}" destId="{B70DF23A-9F9A-4B4D-A14A-B3A1F2935808}" srcOrd="0" destOrd="0" presId="urn:microsoft.com/office/officeart/2005/8/layout/vList5"/>
    <dgm:cxn modelId="{565F5F09-A62E-4D89-A0FD-77D9867B725F}" type="presParOf" srcId="{D0213D0D-88CF-42A2-BCE4-23B77FB4F155}" destId="{DBBEEB07-6792-4363-B666-9481E6CA771D}" srcOrd="1" destOrd="0" presId="urn:microsoft.com/office/officeart/2005/8/layout/vList5"/>
    <dgm:cxn modelId="{65447666-781E-4B7B-870B-C76F7A9D8941}" type="presParOf" srcId="{0FB41BD6-F447-4953-8AA7-52882FABCDC1}" destId="{ABD59E80-7834-4D2F-B63D-DB768B5A3C70}" srcOrd="3" destOrd="0" presId="urn:microsoft.com/office/officeart/2005/8/layout/vList5"/>
    <dgm:cxn modelId="{6254059D-A024-4012-93B3-EE8CC6DB8AED}" type="presParOf" srcId="{0FB41BD6-F447-4953-8AA7-52882FABCDC1}" destId="{8CD78B47-CC22-41C3-9DD5-C7C735BE1EE4}" srcOrd="4" destOrd="0" presId="urn:microsoft.com/office/officeart/2005/8/layout/vList5"/>
    <dgm:cxn modelId="{FDE76B3A-DFC4-4386-BF09-7AEC82C5CF12}" type="presParOf" srcId="{8CD78B47-CC22-41C3-9DD5-C7C735BE1EE4}" destId="{0FE411AB-ECB4-4357-9474-C6804BDABEA0}" srcOrd="0" destOrd="0" presId="urn:microsoft.com/office/officeart/2005/8/layout/vList5"/>
    <dgm:cxn modelId="{DA2DAC52-37FC-459C-96FD-DACF13CA4D13}" type="presParOf" srcId="{8CD78B47-CC22-41C3-9DD5-C7C735BE1EE4}" destId="{F354D7E8-4CBF-42EF-833A-6317CE2ACDB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B02E69-DAA4-4BE3-AB03-4383146D5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02BC725C-5F5E-460C-B453-59E7DC2ECBE3}">
      <dgm:prSet phldrT="[Текст]"/>
      <dgm:spPr/>
      <dgm:t>
        <a:bodyPr/>
        <a:lstStyle/>
        <a:p>
          <a:r>
            <a:rPr lang="uk-UA" dirty="0" smtClean="0"/>
            <a:t>Статичні</a:t>
          </a:r>
          <a:endParaRPr lang="ru-RU" dirty="0"/>
        </a:p>
      </dgm:t>
    </dgm:pt>
    <dgm:pt modelId="{20898D6E-DA0B-4B0B-9EF1-8A89AFFCE881}" type="parTrans" cxnId="{83201B2B-8DA4-421E-AE6D-82C55DACBEB2}">
      <dgm:prSet/>
      <dgm:spPr/>
      <dgm:t>
        <a:bodyPr/>
        <a:lstStyle/>
        <a:p>
          <a:endParaRPr lang="ru-RU"/>
        </a:p>
      </dgm:t>
    </dgm:pt>
    <dgm:pt modelId="{7C66C607-914A-4D58-A55A-EAB33D14AF39}" type="sibTrans" cxnId="{83201B2B-8DA4-421E-AE6D-82C55DACBEB2}">
      <dgm:prSet/>
      <dgm:spPr/>
      <dgm:t>
        <a:bodyPr/>
        <a:lstStyle/>
        <a:p>
          <a:endParaRPr lang="ru-RU"/>
        </a:p>
      </dgm:t>
    </dgm:pt>
    <dgm:pt modelId="{89065C43-C5C0-4AA0-A3EA-3F98C86DAACF}">
      <dgm:prSet phldrT="[Текст]"/>
      <dgm:spPr/>
      <dgm:t>
        <a:bodyPr/>
        <a:lstStyle/>
        <a:p>
          <a:r>
            <a:rPr lang="uk-UA" dirty="0" smtClean="0"/>
            <a:t>Сторінки відображаються у тому вигляді, в якому вони зберігаються на сервері, весь їх вміст готується заздалегідь </a:t>
          </a:r>
          <a:endParaRPr lang="ru-RU" dirty="0"/>
        </a:p>
      </dgm:t>
    </dgm:pt>
    <dgm:pt modelId="{449DA90D-A5FC-4915-915E-5DD1869A5B26}" type="parTrans" cxnId="{E98C447B-0EB3-443E-B110-1B0D996C04EA}">
      <dgm:prSet/>
      <dgm:spPr/>
      <dgm:t>
        <a:bodyPr/>
        <a:lstStyle/>
        <a:p>
          <a:endParaRPr lang="ru-RU"/>
        </a:p>
      </dgm:t>
    </dgm:pt>
    <dgm:pt modelId="{1EF13BBC-1CB2-4C5B-B3FA-D2F0A9C56237}" type="sibTrans" cxnId="{E98C447B-0EB3-443E-B110-1B0D996C04EA}">
      <dgm:prSet/>
      <dgm:spPr/>
      <dgm:t>
        <a:bodyPr/>
        <a:lstStyle/>
        <a:p>
          <a:endParaRPr lang="ru-RU"/>
        </a:p>
      </dgm:t>
    </dgm:pt>
    <dgm:pt modelId="{00928375-0440-4B70-82F0-239419123B96}">
      <dgm:prSet phldrT="[Текст]"/>
      <dgm:spPr/>
      <dgm:t>
        <a:bodyPr/>
        <a:lstStyle/>
        <a:p>
          <a:r>
            <a:rPr lang="uk-UA" dirty="0" smtClean="0"/>
            <a:t>Динамічні</a:t>
          </a:r>
          <a:endParaRPr lang="ru-RU" dirty="0"/>
        </a:p>
      </dgm:t>
    </dgm:pt>
    <dgm:pt modelId="{F1170869-F210-4763-B611-6B3622A69FE7}" type="parTrans" cxnId="{340DAF4F-6BED-4576-9515-48C290C00080}">
      <dgm:prSet/>
      <dgm:spPr/>
      <dgm:t>
        <a:bodyPr/>
        <a:lstStyle/>
        <a:p>
          <a:endParaRPr lang="ru-RU"/>
        </a:p>
      </dgm:t>
    </dgm:pt>
    <dgm:pt modelId="{B0F6ED9D-8D17-4918-98E4-D45C44EAF598}" type="sibTrans" cxnId="{340DAF4F-6BED-4576-9515-48C290C00080}">
      <dgm:prSet/>
      <dgm:spPr/>
      <dgm:t>
        <a:bodyPr/>
        <a:lstStyle/>
        <a:p>
          <a:endParaRPr lang="ru-RU"/>
        </a:p>
      </dgm:t>
    </dgm:pt>
    <dgm:pt modelId="{28E5E83D-4649-493B-AACF-852A250DE9BE}">
      <dgm:prSet phldrT="[Текст]"/>
      <dgm:spPr/>
      <dgm:t>
        <a:bodyPr/>
        <a:lstStyle/>
        <a:p>
          <a:r>
            <a:rPr lang="uk-UA" dirty="0" smtClean="0"/>
            <a:t>Сайти, у яких </a:t>
          </a:r>
          <a:r>
            <a:rPr lang="uk-UA" dirty="0" err="1" smtClean="0"/>
            <a:t>веб-сторінки</a:t>
          </a:r>
          <a:r>
            <a:rPr lang="uk-UA" dirty="0" smtClean="0"/>
            <a:t> генеруються, або формуються у процесі виконання запиту користувача</a:t>
          </a:r>
          <a:endParaRPr lang="ru-RU" dirty="0"/>
        </a:p>
      </dgm:t>
    </dgm:pt>
    <dgm:pt modelId="{EBA901EB-90B0-43E0-BEDD-70CDABF0746C}" type="parTrans" cxnId="{ED593143-B546-43D7-890B-DF54EF0794C0}">
      <dgm:prSet/>
      <dgm:spPr/>
      <dgm:t>
        <a:bodyPr/>
        <a:lstStyle/>
        <a:p>
          <a:endParaRPr lang="ru-RU"/>
        </a:p>
      </dgm:t>
    </dgm:pt>
    <dgm:pt modelId="{F4ED0DB0-0B76-490B-BA72-6D49D8BA1D94}" type="sibTrans" cxnId="{ED593143-B546-43D7-890B-DF54EF0794C0}">
      <dgm:prSet/>
      <dgm:spPr/>
      <dgm:t>
        <a:bodyPr/>
        <a:lstStyle/>
        <a:p>
          <a:endParaRPr lang="ru-RU"/>
        </a:p>
      </dgm:t>
    </dgm:pt>
    <dgm:pt modelId="{D3BA837D-47B9-415A-8A52-D5EE3C7F437D}" type="pres">
      <dgm:prSet presAssocID="{CEB02E69-DAA4-4BE3-AB03-4383146D5A9D}" presName="Name0" presStyleCnt="0">
        <dgm:presLayoutVars>
          <dgm:dir/>
          <dgm:animLvl val="lvl"/>
          <dgm:resizeHandles val="exact"/>
        </dgm:presLayoutVars>
      </dgm:prSet>
      <dgm:spPr/>
      <dgm:t>
        <a:bodyPr/>
        <a:lstStyle/>
        <a:p>
          <a:endParaRPr lang="ru-RU"/>
        </a:p>
      </dgm:t>
    </dgm:pt>
    <dgm:pt modelId="{119400A3-270D-4981-83E9-730B2A2F6EA9}" type="pres">
      <dgm:prSet presAssocID="{02BC725C-5F5E-460C-B453-59E7DC2ECBE3}" presName="linNode" presStyleCnt="0"/>
      <dgm:spPr/>
    </dgm:pt>
    <dgm:pt modelId="{4BBE1A96-479D-4C83-8B65-2422D6932EF3}" type="pres">
      <dgm:prSet presAssocID="{02BC725C-5F5E-460C-B453-59E7DC2ECBE3}" presName="parentText" presStyleLbl="node1" presStyleIdx="0" presStyleCnt="2">
        <dgm:presLayoutVars>
          <dgm:chMax val="1"/>
          <dgm:bulletEnabled val="1"/>
        </dgm:presLayoutVars>
      </dgm:prSet>
      <dgm:spPr/>
      <dgm:t>
        <a:bodyPr/>
        <a:lstStyle/>
        <a:p>
          <a:endParaRPr lang="ru-RU"/>
        </a:p>
      </dgm:t>
    </dgm:pt>
    <dgm:pt modelId="{5F1D55DA-F941-4528-8BD3-25B4B31506E7}" type="pres">
      <dgm:prSet presAssocID="{02BC725C-5F5E-460C-B453-59E7DC2ECBE3}" presName="descendantText" presStyleLbl="alignAccFollowNode1" presStyleIdx="0" presStyleCnt="2">
        <dgm:presLayoutVars>
          <dgm:bulletEnabled val="1"/>
        </dgm:presLayoutVars>
      </dgm:prSet>
      <dgm:spPr/>
      <dgm:t>
        <a:bodyPr/>
        <a:lstStyle/>
        <a:p>
          <a:endParaRPr lang="ru-RU"/>
        </a:p>
      </dgm:t>
    </dgm:pt>
    <dgm:pt modelId="{A383D921-05EA-4944-AD57-3AC67734FF1B}" type="pres">
      <dgm:prSet presAssocID="{7C66C607-914A-4D58-A55A-EAB33D14AF39}" presName="sp" presStyleCnt="0"/>
      <dgm:spPr/>
    </dgm:pt>
    <dgm:pt modelId="{C2E8E8A6-8C90-4EBE-BC2C-203BC7DF88BE}" type="pres">
      <dgm:prSet presAssocID="{00928375-0440-4B70-82F0-239419123B96}" presName="linNode" presStyleCnt="0"/>
      <dgm:spPr/>
    </dgm:pt>
    <dgm:pt modelId="{432B35E6-0EB1-41B1-97BA-48240E33670D}" type="pres">
      <dgm:prSet presAssocID="{00928375-0440-4B70-82F0-239419123B96}" presName="parentText" presStyleLbl="node1" presStyleIdx="1" presStyleCnt="2">
        <dgm:presLayoutVars>
          <dgm:chMax val="1"/>
          <dgm:bulletEnabled val="1"/>
        </dgm:presLayoutVars>
      </dgm:prSet>
      <dgm:spPr/>
      <dgm:t>
        <a:bodyPr/>
        <a:lstStyle/>
        <a:p>
          <a:endParaRPr lang="ru-RU"/>
        </a:p>
      </dgm:t>
    </dgm:pt>
    <dgm:pt modelId="{07329B95-2394-4559-86CC-4D038E8CD582}" type="pres">
      <dgm:prSet presAssocID="{00928375-0440-4B70-82F0-239419123B96}" presName="descendantText" presStyleLbl="alignAccFollowNode1" presStyleIdx="1" presStyleCnt="2">
        <dgm:presLayoutVars>
          <dgm:bulletEnabled val="1"/>
        </dgm:presLayoutVars>
      </dgm:prSet>
      <dgm:spPr/>
      <dgm:t>
        <a:bodyPr/>
        <a:lstStyle/>
        <a:p>
          <a:endParaRPr lang="ru-RU"/>
        </a:p>
      </dgm:t>
    </dgm:pt>
  </dgm:ptLst>
  <dgm:cxnLst>
    <dgm:cxn modelId="{0E603C17-ADFB-4588-8A7E-32FBC002C986}" type="presOf" srcId="{CEB02E69-DAA4-4BE3-AB03-4383146D5A9D}" destId="{D3BA837D-47B9-415A-8A52-D5EE3C7F437D}" srcOrd="0" destOrd="0" presId="urn:microsoft.com/office/officeart/2005/8/layout/vList5"/>
    <dgm:cxn modelId="{73291E86-475A-42CA-95BC-9FA5E1C3B721}" type="presOf" srcId="{00928375-0440-4B70-82F0-239419123B96}" destId="{432B35E6-0EB1-41B1-97BA-48240E33670D}" srcOrd="0" destOrd="0" presId="urn:microsoft.com/office/officeart/2005/8/layout/vList5"/>
    <dgm:cxn modelId="{340DAF4F-6BED-4576-9515-48C290C00080}" srcId="{CEB02E69-DAA4-4BE3-AB03-4383146D5A9D}" destId="{00928375-0440-4B70-82F0-239419123B96}" srcOrd="1" destOrd="0" parTransId="{F1170869-F210-4763-B611-6B3622A69FE7}" sibTransId="{B0F6ED9D-8D17-4918-98E4-D45C44EAF598}"/>
    <dgm:cxn modelId="{83201B2B-8DA4-421E-AE6D-82C55DACBEB2}" srcId="{CEB02E69-DAA4-4BE3-AB03-4383146D5A9D}" destId="{02BC725C-5F5E-460C-B453-59E7DC2ECBE3}" srcOrd="0" destOrd="0" parTransId="{20898D6E-DA0B-4B0B-9EF1-8A89AFFCE881}" sibTransId="{7C66C607-914A-4D58-A55A-EAB33D14AF39}"/>
    <dgm:cxn modelId="{E98C447B-0EB3-443E-B110-1B0D996C04EA}" srcId="{02BC725C-5F5E-460C-B453-59E7DC2ECBE3}" destId="{89065C43-C5C0-4AA0-A3EA-3F98C86DAACF}" srcOrd="0" destOrd="0" parTransId="{449DA90D-A5FC-4915-915E-5DD1869A5B26}" sibTransId="{1EF13BBC-1CB2-4C5B-B3FA-D2F0A9C56237}"/>
    <dgm:cxn modelId="{02501B19-B6F2-4EAB-8D57-B5099AB4EC0F}" type="presOf" srcId="{28E5E83D-4649-493B-AACF-852A250DE9BE}" destId="{07329B95-2394-4559-86CC-4D038E8CD582}" srcOrd="0" destOrd="0" presId="urn:microsoft.com/office/officeart/2005/8/layout/vList5"/>
    <dgm:cxn modelId="{ED593143-B546-43D7-890B-DF54EF0794C0}" srcId="{00928375-0440-4B70-82F0-239419123B96}" destId="{28E5E83D-4649-493B-AACF-852A250DE9BE}" srcOrd="0" destOrd="0" parTransId="{EBA901EB-90B0-43E0-BEDD-70CDABF0746C}" sibTransId="{F4ED0DB0-0B76-490B-BA72-6D49D8BA1D94}"/>
    <dgm:cxn modelId="{39E25C10-9D13-4811-A608-4A720F066AEC}" type="presOf" srcId="{89065C43-C5C0-4AA0-A3EA-3F98C86DAACF}" destId="{5F1D55DA-F941-4528-8BD3-25B4B31506E7}" srcOrd="0" destOrd="0" presId="urn:microsoft.com/office/officeart/2005/8/layout/vList5"/>
    <dgm:cxn modelId="{9D006138-E310-49C6-AA2E-002179C551D9}" type="presOf" srcId="{02BC725C-5F5E-460C-B453-59E7DC2ECBE3}" destId="{4BBE1A96-479D-4C83-8B65-2422D6932EF3}" srcOrd="0" destOrd="0" presId="urn:microsoft.com/office/officeart/2005/8/layout/vList5"/>
    <dgm:cxn modelId="{BE2D1689-C512-4AD3-8502-8778CA6FDB5E}" type="presParOf" srcId="{D3BA837D-47B9-415A-8A52-D5EE3C7F437D}" destId="{119400A3-270D-4981-83E9-730B2A2F6EA9}" srcOrd="0" destOrd="0" presId="urn:microsoft.com/office/officeart/2005/8/layout/vList5"/>
    <dgm:cxn modelId="{97E46E43-F82A-43BF-BB84-D2CED105AE4A}" type="presParOf" srcId="{119400A3-270D-4981-83E9-730B2A2F6EA9}" destId="{4BBE1A96-479D-4C83-8B65-2422D6932EF3}" srcOrd="0" destOrd="0" presId="urn:microsoft.com/office/officeart/2005/8/layout/vList5"/>
    <dgm:cxn modelId="{1F155D31-0829-46D5-B867-E8BDD24389FF}" type="presParOf" srcId="{119400A3-270D-4981-83E9-730B2A2F6EA9}" destId="{5F1D55DA-F941-4528-8BD3-25B4B31506E7}" srcOrd="1" destOrd="0" presId="urn:microsoft.com/office/officeart/2005/8/layout/vList5"/>
    <dgm:cxn modelId="{EF8ED6BC-6F9A-4DAC-9130-5485623E0208}" type="presParOf" srcId="{D3BA837D-47B9-415A-8A52-D5EE3C7F437D}" destId="{A383D921-05EA-4944-AD57-3AC67734FF1B}" srcOrd="1" destOrd="0" presId="urn:microsoft.com/office/officeart/2005/8/layout/vList5"/>
    <dgm:cxn modelId="{51A35DAA-78D2-4290-AE67-89639E2CE5BF}" type="presParOf" srcId="{D3BA837D-47B9-415A-8A52-D5EE3C7F437D}" destId="{C2E8E8A6-8C90-4EBE-BC2C-203BC7DF88BE}" srcOrd="2" destOrd="0" presId="urn:microsoft.com/office/officeart/2005/8/layout/vList5"/>
    <dgm:cxn modelId="{EB0A405E-2B53-413C-987C-E4DFAB05425F}" type="presParOf" srcId="{C2E8E8A6-8C90-4EBE-BC2C-203BC7DF88BE}" destId="{432B35E6-0EB1-41B1-97BA-48240E33670D}" srcOrd="0" destOrd="0" presId="urn:microsoft.com/office/officeart/2005/8/layout/vList5"/>
    <dgm:cxn modelId="{67C9C7FD-2639-48B0-B860-F3CAE6A58CEC}" type="presParOf" srcId="{C2E8E8A6-8C90-4EBE-BC2C-203BC7DF88BE}" destId="{07329B95-2394-4559-86CC-4D038E8CD58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5CF3B0-F00B-460A-A250-A84CA771EE4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39E70DAF-2202-4B46-9A0F-C6BB194C1A5C}">
      <dgm:prSet phldrT="[Текст]"/>
      <dgm:spPr/>
      <dgm:t>
        <a:bodyPr/>
        <a:lstStyle/>
        <a:p>
          <a:r>
            <a:rPr lang="uk-UA" dirty="0" smtClean="0"/>
            <a:t>Пасивні </a:t>
          </a:r>
          <a:endParaRPr lang="ru-RU" dirty="0"/>
        </a:p>
      </dgm:t>
    </dgm:pt>
    <dgm:pt modelId="{4005177F-9229-4237-9F6C-4BA43120B51B}" type="parTrans" cxnId="{35967D69-2E0C-4837-904E-348A27EBAF79}">
      <dgm:prSet/>
      <dgm:spPr/>
      <dgm:t>
        <a:bodyPr/>
        <a:lstStyle/>
        <a:p>
          <a:endParaRPr lang="ru-RU"/>
        </a:p>
      </dgm:t>
    </dgm:pt>
    <dgm:pt modelId="{D8771656-40D0-4EA3-B384-F65CF7E664F2}" type="sibTrans" cxnId="{35967D69-2E0C-4837-904E-348A27EBAF79}">
      <dgm:prSet/>
      <dgm:spPr/>
      <dgm:t>
        <a:bodyPr/>
        <a:lstStyle/>
        <a:p>
          <a:endParaRPr lang="ru-RU"/>
        </a:p>
      </dgm:t>
    </dgm:pt>
    <dgm:pt modelId="{FD840AAE-F9BF-4C54-832C-7D168D9D987F}">
      <dgm:prSet phldrT="[Текст]"/>
      <dgm:spPr/>
      <dgm:t>
        <a:bodyPr/>
        <a:lstStyle/>
        <a:p>
          <a:r>
            <a:rPr lang="uk-UA" dirty="0" smtClean="0"/>
            <a:t>Сайти з </a:t>
          </a:r>
          <a:r>
            <a:rPr lang="uk-UA" dirty="0" err="1" smtClean="0"/>
            <a:t>“пасивними”</a:t>
          </a:r>
          <a:r>
            <a:rPr lang="uk-UA" dirty="0" smtClean="0"/>
            <a:t> </a:t>
          </a:r>
          <a:r>
            <a:rPr lang="uk-UA" dirty="0" err="1" smtClean="0"/>
            <a:t>веб-сторінками</a:t>
          </a:r>
          <a:r>
            <a:rPr lang="uk-UA" dirty="0" smtClean="0"/>
            <a:t> (користувач може лише переглядати відомості на </a:t>
          </a:r>
          <a:r>
            <a:rPr lang="uk-UA" dirty="0" err="1" smtClean="0"/>
            <a:t>веб-сторінці</a:t>
          </a:r>
          <a:r>
            <a:rPr lang="uk-UA" dirty="0" smtClean="0"/>
            <a:t>)</a:t>
          </a:r>
          <a:endParaRPr lang="ru-RU" dirty="0"/>
        </a:p>
      </dgm:t>
    </dgm:pt>
    <dgm:pt modelId="{C67CE74E-B3E2-444E-B7D9-CA0288268322}" type="parTrans" cxnId="{176A51AB-176D-4AAD-94CA-56487E447D72}">
      <dgm:prSet/>
      <dgm:spPr/>
      <dgm:t>
        <a:bodyPr/>
        <a:lstStyle/>
        <a:p>
          <a:endParaRPr lang="ru-RU"/>
        </a:p>
      </dgm:t>
    </dgm:pt>
    <dgm:pt modelId="{3BDF94F7-5D39-4025-B2F9-673B964E9BF6}" type="sibTrans" cxnId="{176A51AB-176D-4AAD-94CA-56487E447D72}">
      <dgm:prSet/>
      <dgm:spPr/>
      <dgm:t>
        <a:bodyPr/>
        <a:lstStyle/>
        <a:p>
          <a:endParaRPr lang="ru-RU"/>
        </a:p>
      </dgm:t>
    </dgm:pt>
    <dgm:pt modelId="{BE6DA07C-E21A-419E-BF1A-6CA7833432ED}">
      <dgm:prSet phldrT="[Текст]"/>
      <dgm:spPr/>
      <dgm:t>
        <a:bodyPr/>
        <a:lstStyle/>
        <a:p>
          <a:r>
            <a:rPr lang="uk-UA" dirty="0" smtClean="0"/>
            <a:t>Інтерактивні </a:t>
          </a:r>
          <a:endParaRPr lang="ru-RU" dirty="0"/>
        </a:p>
      </dgm:t>
    </dgm:pt>
    <dgm:pt modelId="{5128AEC4-912F-4D9E-B432-BBAA43A2A922}" type="parTrans" cxnId="{B7BECE94-1596-4DFC-BA90-9F064B37A43D}">
      <dgm:prSet/>
      <dgm:spPr/>
      <dgm:t>
        <a:bodyPr/>
        <a:lstStyle/>
        <a:p>
          <a:endParaRPr lang="ru-RU"/>
        </a:p>
      </dgm:t>
    </dgm:pt>
    <dgm:pt modelId="{B60638B5-2333-4511-97E8-420E334AD07C}" type="sibTrans" cxnId="{B7BECE94-1596-4DFC-BA90-9F064B37A43D}">
      <dgm:prSet/>
      <dgm:spPr/>
      <dgm:t>
        <a:bodyPr/>
        <a:lstStyle/>
        <a:p>
          <a:endParaRPr lang="ru-RU"/>
        </a:p>
      </dgm:t>
    </dgm:pt>
    <dgm:pt modelId="{48CE9121-7C6D-4AA8-B74B-E1FF232A7E66}">
      <dgm:prSet phldrT="[Текст]"/>
      <dgm:spPr/>
      <dgm:t>
        <a:bodyPr/>
        <a:lstStyle/>
        <a:p>
          <a:r>
            <a:rPr lang="uk-UA" dirty="0" smtClean="0"/>
            <a:t>Користувач має можливість обмінюватися даними із сервером </a:t>
          </a:r>
          <a:endParaRPr lang="ru-RU" dirty="0"/>
        </a:p>
      </dgm:t>
    </dgm:pt>
    <dgm:pt modelId="{DE3BBCF3-C6D0-41E6-8FF4-790D7490B0E4}" type="parTrans" cxnId="{E10D06FC-6993-45FF-9F60-9305679CE474}">
      <dgm:prSet/>
      <dgm:spPr/>
      <dgm:t>
        <a:bodyPr/>
        <a:lstStyle/>
        <a:p>
          <a:endParaRPr lang="ru-RU"/>
        </a:p>
      </dgm:t>
    </dgm:pt>
    <dgm:pt modelId="{EBB53C6A-6FEC-4B5C-8FD8-9A608DCED1EE}" type="sibTrans" cxnId="{E10D06FC-6993-45FF-9F60-9305679CE474}">
      <dgm:prSet/>
      <dgm:spPr/>
      <dgm:t>
        <a:bodyPr/>
        <a:lstStyle/>
        <a:p>
          <a:endParaRPr lang="ru-RU"/>
        </a:p>
      </dgm:t>
    </dgm:pt>
    <dgm:pt modelId="{2A1BA199-39C0-4C49-BF22-D43E9BA631E7}" type="pres">
      <dgm:prSet presAssocID="{E55CF3B0-F00B-460A-A250-A84CA771EE40}" presName="Name0" presStyleCnt="0">
        <dgm:presLayoutVars>
          <dgm:dir/>
          <dgm:animLvl val="lvl"/>
          <dgm:resizeHandles val="exact"/>
        </dgm:presLayoutVars>
      </dgm:prSet>
      <dgm:spPr/>
      <dgm:t>
        <a:bodyPr/>
        <a:lstStyle/>
        <a:p>
          <a:endParaRPr lang="ru-RU"/>
        </a:p>
      </dgm:t>
    </dgm:pt>
    <dgm:pt modelId="{9089746C-C1B4-4DCE-82F3-3C1E3B95F4F8}" type="pres">
      <dgm:prSet presAssocID="{39E70DAF-2202-4B46-9A0F-C6BB194C1A5C}" presName="linNode" presStyleCnt="0"/>
      <dgm:spPr/>
    </dgm:pt>
    <dgm:pt modelId="{DA0DF298-E1DE-4235-8CB8-487C88952340}" type="pres">
      <dgm:prSet presAssocID="{39E70DAF-2202-4B46-9A0F-C6BB194C1A5C}" presName="parentText" presStyleLbl="node1" presStyleIdx="0" presStyleCnt="2">
        <dgm:presLayoutVars>
          <dgm:chMax val="1"/>
          <dgm:bulletEnabled val="1"/>
        </dgm:presLayoutVars>
      </dgm:prSet>
      <dgm:spPr/>
      <dgm:t>
        <a:bodyPr/>
        <a:lstStyle/>
        <a:p>
          <a:endParaRPr lang="ru-RU"/>
        </a:p>
      </dgm:t>
    </dgm:pt>
    <dgm:pt modelId="{85961245-5C24-424C-9FAB-2033CBD54FD1}" type="pres">
      <dgm:prSet presAssocID="{39E70DAF-2202-4B46-9A0F-C6BB194C1A5C}" presName="descendantText" presStyleLbl="alignAccFollowNode1" presStyleIdx="0" presStyleCnt="2">
        <dgm:presLayoutVars>
          <dgm:bulletEnabled val="1"/>
        </dgm:presLayoutVars>
      </dgm:prSet>
      <dgm:spPr/>
      <dgm:t>
        <a:bodyPr/>
        <a:lstStyle/>
        <a:p>
          <a:endParaRPr lang="ru-RU"/>
        </a:p>
      </dgm:t>
    </dgm:pt>
    <dgm:pt modelId="{1235B710-C1F7-4CF1-8302-1C779B1947B6}" type="pres">
      <dgm:prSet presAssocID="{D8771656-40D0-4EA3-B384-F65CF7E664F2}" presName="sp" presStyleCnt="0"/>
      <dgm:spPr/>
    </dgm:pt>
    <dgm:pt modelId="{410E8F33-5F90-4671-A52B-B0BECA3D2DD2}" type="pres">
      <dgm:prSet presAssocID="{BE6DA07C-E21A-419E-BF1A-6CA7833432ED}" presName="linNode" presStyleCnt="0"/>
      <dgm:spPr/>
    </dgm:pt>
    <dgm:pt modelId="{ED477CB8-07D9-4E19-BC03-77DA240214C1}" type="pres">
      <dgm:prSet presAssocID="{BE6DA07C-E21A-419E-BF1A-6CA7833432ED}" presName="parentText" presStyleLbl="node1" presStyleIdx="1" presStyleCnt="2">
        <dgm:presLayoutVars>
          <dgm:chMax val="1"/>
          <dgm:bulletEnabled val="1"/>
        </dgm:presLayoutVars>
      </dgm:prSet>
      <dgm:spPr/>
      <dgm:t>
        <a:bodyPr/>
        <a:lstStyle/>
        <a:p>
          <a:endParaRPr lang="ru-RU"/>
        </a:p>
      </dgm:t>
    </dgm:pt>
    <dgm:pt modelId="{25309AFB-5BE8-4062-AB18-464BC023A074}" type="pres">
      <dgm:prSet presAssocID="{BE6DA07C-E21A-419E-BF1A-6CA7833432ED}" presName="descendantText" presStyleLbl="alignAccFollowNode1" presStyleIdx="1" presStyleCnt="2">
        <dgm:presLayoutVars>
          <dgm:bulletEnabled val="1"/>
        </dgm:presLayoutVars>
      </dgm:prSet>
      <dgm:spPr/>
      <dgm:t>
        <a:bodyPr/>
        <a:lstStyle/>
        <a:p>
          <a:endParaRPr lang="ru-RU"/>
        </a:p>
      </dgm:t>
    </dgm:pt>
  </dgm:ptLst>
  <dgm:cxnLst>
    <dgm:cxn modelId="{D88A1724-DBC3-4299-AB1C-72191795EA9C}" type="presOf" srcId="{39E70DAF-2202-4B46-9A0F-C6BB194C1A5C}" destId="{DA0DF298-E1DE-4235-8CB8-487C88952340}" srcOrd="0" destOrd="0" presId="urn:microsoft.com/office/officeart/2005/8/layout/vList5"/>
    <dgm:cxn modelId="{94D41B98-2C28-4F68-A206-04614935ACB5}" type="presOf" srcId="{FD840AAE-F9BF-4C54-832C-7D168D9D987F}" destId="{85961245-5C24-424C-9FAB-2033CBD54FD1}" srcOrd="0" destOrd="0" presId="urn:microsoft.com/office/officeart/2005/8/layout/vList5"/>
    <dgm:cxn modelId="{B7BECE94-1596-4DFC-BA90-9F064B37A43D}" srcId="{E55CF3B0-F00B-460A-A250-A84CA771EE40}" destId="{BE6DA07C-E21A-419E-BF1A-6CA7833432ED}" srcOrd="1" destOrd="0" parTransId="{5128AEC4-912F-4D9E-B432-BBAA43A2A922}" sibTransId="{B60638B5-2333-4511-97E8-420E334AD07C}"/>
    <dgm:cxn modelId="{559A09C0-B490-493B-AE34-9CBE147B5EC6}" type="presOf" srcId="{BE6DA07C-E21A-419E-BF1A-6CA7833432ED}" destId="{ED477CB8-07D9-4E19-BC03-77DA240214C1}" srcOrd="0" destOrd="0" presId="urn:microsoft.com/office/officeart/2005/8/layout/vList5"/>
    <dgm:cxn modelId="{35967D69-2E0C-4837-904E-348A27EBAF79}" srcId="{E55CF3B0-F00B-460A-A250-A84CA771EE40}" destId="{39E70DAF-2202-4B46-9A0F-C6BB194C1A5C}" srcOrd="0" destOrd="0" parTransId="{4005177F-9229-4237-9F6C-4BA43120B51B}" sibTransId="{D8771656-40D0-4EA3-B384-F65CF7E664F2}"/>
    <dgm:cxn modelId="{F020B6D4-F3C6-47C8-8E10-CC2C459EE854}" type="presOf" srcId="{48CE9121-7C6D-4AA8-B74B-E1FF232A7E66}" destId="{25309AFB-5BE8-4062-AB18-464BC023A074}" srcOrd="0" destOrd="0" presId="urn:microsoft.com/office/officeart/2005/8/layout/vList5"/>
    <dgm:cxn modelId="{176A51AB-176D-4AAD-94CA-56487E447D72}" srcId="{39E70DAF-2202-4B46-9A0F-C6BB194C1A5C}" destId="{FD840AAE-F9BF-4C54-832C-7D168D9D987F}" srcOrd="0" destOrd="0" parTransId="{C67CE74E-B3E2-444E-B7D9-CA0288268322}" sibTransId="{3BDF94F7-5D39-4025-B2F9-673B964E9BF6}"/>
    <dgm:cxn modelId="{8F437244-5AF2-4BA6-AD32-DF7A5F510EE6}" type="presOf" srcId="{E55CF3B0-F00B-460A-A250-A84CA771EE40}" destId="{2A1BA199-39C0-4C49-BF22-D43E9BA631E7}" srcOrd="0" destOrd="0" presId="urn:microsoft.com/office/officeart/2005/8/layout/vList5"/>
    <dgm:cxn modelId="{E10D06FC-6993-45FF-9F60-9305679CE474}" srcId="{BE6DA07C-E21A-419E-BF1A-6CA7833432ED}" destId="{48CE9121-7C6D-4AA8-B74B-E1FF232A7E66}" srcOrd="0" destOrd="0" parTransId="{DE3BBCF3-C6D0-41E6-8FF4-790D7490B0E4}" sibTransId="{EBB53C6A-6FEC-4B5C-8FD8-9A608DCED1EE}"/>
    <dgm:cxn modelId="{2D626235-8938-449E-97EF-3CB5EBA98605}" type="presParOf" srcId="{2A1BA199-39C0-4C49-BF22-D43E9BA631E7}" destId="{9089746C-C1B4-4DCE-82F3-3C1E3B95F4F8}" srcOrd="0" destOrd="0" presId="urn:microsoft.com/office/officeart/2005/8/layout/vList5"/>
    <dgm:cxn modelId="{E917B43F-2B23-4D42-87B9-29FFAAF3E94E}" type="presParOf" srcId="{9089746C-C1B4-4DCE-82F3-3C1E3B95F4F8}" destId="{DA0DF298-E1DE-4235-8CB8-487C88952340}" srcOrd="0" destOrd="0" presId="urn:microsoft.com/office/officeart/2005/8/layout/vList5"/>
    <dgm:cxn modelId="{8C17A669-AFDF-472C-A425-5717D3A93553}" type="presParOf" srcId="{9089746C-C1B4-4DCE-82F3-3C1E3B95F4F8}" destId="{85961245-5C24-424C-9FAB-2033CBD54FD1}" srcOrd="1" destOrd="0" presId="urn:microsoft.com/office/officeart/2005/8/layout/vList5"/>
    <dgm:cxn modelId="{05AA4B8D-3F72-49C8-8729-695716257ECB}" type="presParOf" srcId="{2A1BA199-39C0-4C49-BF22-D43E9BA631E7}" destId="{1235B710-C1F7-4CF1-8302-1C779B1947B6}" srcOrd="1" destOrd="0" presId="urn:microsoft.com/office/officeart/2005/8/layout/vList5"/>
    <dgm:cxn modelId="{7B9FFD9F-DBFA-4982-8DF8-706B1086B7D3}" type="presParOf" srcId="{2A1BA199-39C0-4C49-BF22-D43E9BA631E7}" destId="{410E8F33-5F90-4671-A52B-B0BECA3D2DD2}" srcOrd="2" destOrd="0" presId="urn:microsoft.com/office/officeart/2005/8/layout/vList5"/>
    <dgm:cxn modelId="{A62E81DE-CF0E-4EBD-81D2-6ED8F12E8E86}" type="presParOf" srcId="{410E8F33-5F90-4671-A52B-B0BECA3D2DD2}" destId="{ED477CB8-07D9-4E19-BC03-77DA240214C1}" srcOrd="0" destOrd="0" presId="urn:microsoft.com/office/officeart/2005/8/layout/vList5"/>
    <dgm:cxn modelId="{B5BA3A8D-E344-4F88-91C6-5060790DDB71}" type="presParOf" srcId="{410E8F33-5F90-4671-A52B-B0BECA3D2DD2}" destId="{25309AFB-5BE8-4062-AB18-464BC023A07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6F16BB-A0E6-4D06-815A-8BC2C5DDD3C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C601EA65-8E40-4378-B7A9-BE396B9ABB0E}">
      <dgm:prSet phldrT="[Текст]"/>
      <dgm:spPr/>
      <dgm:t>
        <a:bodyPr/>
        <a:lstStyle/>
        <a:p>
          <a:r>
            <a:rPr lang="uk-UA" dirty="0" smtClean="0"/>
            <a:t>Зовнішні</a:t>
          </a:r>
          <a:endParaRPr lang="ru-RU" dirty="0"/>
        </a:p>
      </dgm:t>
    </dgm:pt>
    <dgm:pt modelId="{BC2080D4-A592-47E2-BAF5-85A2BA427CBC}" type="parTrans" cxnId="{90D4CFAA-A7DD-42F7-912B-87E0E33F5701}">
      <dgm:prSet/>
      <dgm:spPr/>
      <dgm:t>
        <a:bodyPr/>
        <a:lstStyle/>
        <a:p>
          <a:endParaRPr lang="ru-RU"/>
        </a:p>
      </dgm:t>
    </dgm:pt>
    <dgm:pt modelId="{A6385C0C-EEB5-4D84-A588-10DB475D063C}" type="sibTrans" cxnId="{90D4CFAA-A7DD-42F7-912B-87E0E33F5701}">
      <dgm:prSet/>
      <dgm:spPr/>
      <dgm:t>
        <a:bodyPr/>
        <a:lstStyle/>
        <a:p>
          <a:endParaRPr lang="ru-RU"/>
        </a:p>
      </dgm:t>
    </dgm:pt>
    <dgm:pt modelId="{49EFF5A2-FAEC-485A-8553-2525C69BF312}">
      <dgm:prSet phldrT="[Текст]"/>
      <dgm:spPr/>
      <dgm:t>
        <a:bodyPr/>
        <a:lstStyle/>
        <a:p>
          <a:r>
            <a:rPr lang="uk-UA" dirty="0" smtClean="0"/>
            <a:t>Зовнішні сайти мережі Інтернет</a:t>
          </a:r>
          <a:endParaRPr lang="ru-RU" dirty="0"/>
        </a:p>
      </dgm:t>
    </dgm:pt>
    <dgm:pt modelId="{5704BC12-A0E3-443D-906A-F341113F6CD9}" type="parTrans" cxnId="{9F922600-5842-4518-97B2-BACBEDD22CA1}">
      <dgm:prSet/>
      <dgm:spPr/>
      <dgm:t>
        <a:bodyPr/>
        <a:lstStyle/>
        <a:p>
          <a:endParaRPr lang="ru-RU"/>
        </a:p>
      </dgm:t>
    </dgm:pt>
    <dgm:pt modelId="{03252476-F60B-4D4B-BB29-24F34013CF1C}" type="sibTrans" cxnId="{9F922600-5842-4518-97B2-BACBEDD22CA1}">
      <dgm:prSet/>
      <dgm:spPr/>
      <dgm:t>
        <a:bodyPr/>
        <a:lstStyle/>
        <a:p>
          <a:endParaRPr lang="ru-RU"/>
        </a:p>
      </dgm:t>
    </dgm:pt>
    <dgm:pt modelId="{CAB56F6F-0B6A-428F-9654-BDBCDDD21840}">
      <dgm:prSet phldrT="[Текст]"/>
      <dgm:spPr/>
      <dgm:t>
        <a:bodyPr/>
        <a:lstStyle/>
        <a:p>
          <a:r>
            <a:rPr lang="uk-UA" dirty="0" smtClean="0"/>
            <a:t>Локальні </a:t>
          </a:r>
          <a:endParaRPr lang="ru-RU" dirty="0"/>
        </a:p>
      </dgm:t>
    </dgm:pt>
    <dgm:pt modelId="{EBDA1303-6A22-41BA-97D0-6E6A250DABE1}" type="parTrans" cxnId="{8B0CC2D6-D6F2-4C19-83CE-82EB6A76E110}">
      <dgm:prSet/>
      <dgm:spPr/>
      <dgm:t>
        <a:bodyPr/>
        <a:lstStyle/>
        <a:p>
          <a:endParaRPr lang="ru-RU"/>
        </a:p>
      </dgm:t>
    </dgm:pt>
    <dgm:pt modelId="{D871C0C0-B3C7-4312-ADDA-93147201B9C4}" type="sibTrans" cxnId="{8B0CC2D6-D6F2-4C19-83CE-82EB6A76E110}">
      <dgm:prSet/>
      <dgm:spPr/>
      <dgm:t>
        <a:bodyPr/>
        <a:lstStyle/>
        <a:p>
          <a:endParaRPr lang="ru-RU"/>
        </a:p>
      </dgm:t>
    </dgm:pt>
    <dgm:pt modelId="{63420709-09AB-4258-BFC3-78064A5F2048}">
      <dgm:prSet phldrT="[Текст]"/>
      <dgm:spPr/>
      <dgm:t>
        <a:bodyPr/>
        <a:lstStyle/>
        <a:p>
          <a:r>
            <a:rPr lang="uk-UA" dirty="0" smtClean="0"/>
            <a:t>Локальні сайти доступні лише в межах локальної мережі</a:t>
          </a:r>
          <a:endParaRPr lang="ru-RU" dirty="0"/>
        </a:p>
      </dgm:t>
    </dgm:pt>
    <dgm:pt modelId="{5F94C0A1-72FA-4922-8273-EAC61BFAA20D}" type="parTrans" cxnId="{35475B42-FA13-414E-B99A-3DBAB3A9E5E0}">
      <dgm:prSet/>
      <dgm:spPr/>
      <dgm:t>
        <a:bodyPr/>
        <a:lstStyle/>
        <a:p>
          <a:endParaRPr lang="ru-RU"/>
        </a:p>
      </dgm:t>
    </dgm:pt>
    <dgm:pt modelId="{D0416A5A-5E64-4CB5-8FC2-4B699424815C}" type="sibTrans" cxnId="{35475B42-FA13-414E-B99A-3DBAB3A9E5E0}">
      <dgm:prSet/>
      <dgm:spPr/>
      <dgm:t>
        <a:bodyPr/>
        <a:lstStyle/>
        <a:p>
          <a:endParaRPr lang="ru-RU"/>
        </a:p>
      </dgm:t>
    </dgm:pt>
    <dgm:pt modelId="{595F6795-4538-47D6-A9EB-CEB074C9C789}" type="pres">
      <dgm:prSet presAssocID="{816F16BB-A0E6-4D06-815A-8BC2C5DDD3CC}" presName="Name0" presStyleCnt="0">
        <dgm:presLayoutVars>
          <dgm:dir/>
          <dgm:animLvl val="lvl"/>
          <dgm:resizeHandles val="exact"/>
        </dgm:presLayoutVars>
      </dgm:prSet>
      <dgm:spPr/>
      <dgm:t>
        <a:bodyPr/>
        <a:lstStyle/>
        <a:p>
          <a:endParaRPr lang="ru-RU"/>
        </a:p>
      </dgm:t>
    </dgm:pt>
    <dgm:pt modelId="{0AD9FF23-F615-4C80-A24E-482F8BCA4664}" type="pres">
      <dgm:prSet presAssocID="{C601EA65-8E40-4378-B7A9-BE396B9ABB0E}" presName="linNode" presStyleCnt="0"/>
      <dgm:spPr/>
    </dgm:pt>
    <dgm:pt modelId="{09B4E5E1-27CE-481F-8188-D74672B42DA0}" type="pres">
      <dgm:prSet presAssocID="{C601EA65-8E40-4378-B7A9-BE396B9ABB0E}" presName="parentText" presStyleLbl="node1" presStyleIdx="0" presStyleCnt="2">
        <dgm:presLayoutVars>
          <dgm:chMax val="1"/>
          <dgm:bulletEnabled val="1"/>
        </dgm:presLayoutVars>
      </dgm:prSet>
      <dgm:spPr/>
      <dgm:t>
        <a:bodyPr/>
        <a:lstStyle/>
        <a:p>
          <a:endParaRPr lang="ru-RU"/>
        </a:p>
      </dgm:t>
    </dgm:pt>
    <dgm:pt modelId="{D88FDF6C-1D61-4037-B9D3-CFA57A8BB636}" type="pres">
      <dgm:prSet presAssocID="{C601EA65-8E40-4378-B7A9-BE396B9ABB0E}" presName="descendantText" presStyleLbl="alignAccFollowNode1" presStyleIdx="0" presStyleCnt="2">
        <dgm:presLayoutVars>
          <dgm:bulletEnabled val="1"/>
        </dgm:presLayoutVars>
      </dgm:prSet>
      <dgm:spPr/>
      <dgm:t>
        <a:bodyPr/>
        <a:lstStyle/>
        <a:p>
          <a:endParaRPr lang="ru-RU"/>
        </a:p>
      </dgm:t>
    </dgm:pt>
    <dgm:pt modelId="{E2B6A5B0-E651-4B1D-B19F-B04FD92EE899}" type="pres">
      <dgm:prSet presAssocID="{A6385C0C-EEB5-4D84-A588-10DB475D063C}" presName="sp" presStyleCnt="0"/>
      <dgm:spPr/>
    </dgm:pt>
    <dgm:pt modelId="{9AFE0959-3A02-41E5-98D1-8B6EB09C695F}" type="pres">
      <dgm:prSet presAssocID="{CAB56F6F-0B6A-428F-9654-BDBCDDD21840}" presName="linNode" presStyleCnt="0"/>
      <dgm:spPr/>
    </dgm:pt>
    <dgm:pt modelId="{46D7639B-F97F-40DC-A042-631B364890BA}" type="pres">
      <dgm:prSet presAssocID="{CAB56F6F-0B6A-428F-9654-BDBCDDD21840}" presName="parentText" presStyleLbl="node1" presStyleIdx="1" presStyleCnt="2">
        <dgm:presLayoutVars>
          <dgm:chMax val="1"/>
          <dgm:bulletEnabled val="1"/>
        </dgm:presLayoutVars>
      </dgm:prSet>
      <dgm:spPr/>
      <dgm:t>
        <a:bodyPr/>
        <a:lstStyle/>
        <a:p>
          <a:endParaRPr lang="ru-RU"/>
        </a:p>
      </dgm:t>
    </dgm:pt>
    <dgm:pt modelId="{A3A0A9E0-DE82-45F0-B9E3-8105E730B039}" type="pres">
      <dgm:prSet presAssocID="{CAB56F6F-0B6A-428F-9654-BDBCDDD21840}" presName="descendantText" presStyleLbl="alignAccFollowNode1" presStyleIdx="1" presStyleCnt="2">
        <dgm:presLayoutVars>
          <dgm:bulletEnabled val="1"/>
        </dgm:presLayoutVars>
      </dgm:prSet>
      <dgm:spPr/>
      <dgm:t>
        <a:bodyPr/>
        <a:lstStyle/>
        <a:p>
          <a:endParaRPr lang="ru-RU"/>
        </a:p>
      </dgm:t>
    </dgm:pt>
  </dgm:ptLst>
  <dgm:cxnLst>
    <dgm:cxn modelId="{D14D6EBD-9C32-403C-8ABC-43CDD2028A30}" type="presOf" srcId="{63420709-09AB-4258-BFC3-78064A5F2048}" destId="{A3A0A9E0-DE82-45F0-B9E3-8105E730B039}" srcOrd="0" destOrd="0" presId="urn:microsoft.com/office/officeart/2005/8/layout/vList5"/>
    <dgm:cxn modelId="{FC20FF6B-6DB7-4910-B567-9ED65AD950F8}" type="presOf" srcId="{CAB56F6F-0B6A-428F-9654-BDBCDDD21840}" destId="{46D7639B-F97F-40DC-A042-631B364890BA}" srcOrd="0" destOrd="0" presId="urn:microsoft.com/office/officeart/2005/8/layout/vList5"/>
    <dgm:cxn modelId="{8B0CC2D6-D6F2-4C19-83CE-82EB6A76E110}" srcId="{816F16BB-A0E6-4D06-815A-8BC2C5DDD3CC}" destId="{CAB56F6F-0B6A-428F-9654-BDBCDDD21840}" srcOrd="1" destOrd="0" parTransId="{EBDA1303-6A22-41BA-97D0-6E6A250DABE1}" sibTransId="{D871C0C0-B3C7-4312-ADDA-93147201B9C4}"/>
    <dgm:cxn modelId="{9CD493EC-93B1-4C91-956E-AD88C57F9CB6}" type="presOf" srcId="{49EFF5A2-FAEC-485A-8553-2525C69BF312}" destId="{D88FDF6C-1D61-4037-B9D3-CFA57A8BB636}" srcOrd="0" destOrd="0" presId="urn:microsoft.com/office/officeart/2005/8/layout/vList5"/>
    <dgm:cxn modelId="{90D4CFAA-A7DD-42F7-912B-87E0E33F5701}" srcId="{816F16BB-A0E6-4D06-815A-8BC2C5DDD3CC}" destId="{C601EA65-8E40-4378-B7A9-BE396B9ABB0E}" srcOrd="0" destOrd="0" parTransId="{BC2080D4-A592-47E2-BAF5-85A2BA427CBC}" sibTransId="{A6385C0C-EEB5-4D84-A588-10DB475D063C}"/>
    <dgm:cxn modelId="{35475B42-FA13-414E-B99A-3DBAB3A9E5E0}" srcId="{CAB56F6F-0B6A-428F-9654-BDBCDDD21840}" destId="{63420709-09AB-4258-BFC3-78064A5F2048}" srcOrd="0" destOrd="0" parTransId="{5F94C0A1-72FA-4922-8273-EAC61BFAA20D}" sibTransId="{D0416A5A-5E64-4CB5-8FC2-4B699424815C}"/>
    <dgm:cxn modelId="{6FF596C3-950B-4523-9B1C-538477A9B074}" type="presOf" srcId="{C601EA65-8E40-4378-B7A9-BE396B9ABB0E}" destId="{09B4E5E1-27CE-481F-8188-D74672B42DA0}" srcOrd="0" destOrd="0" presId="urn:microsoft.com/office/officeart/2005/8/layout/vList5"/>
    <dgm:cxn modelId="{C6ADDBA5-CBAE-4EB8-A06A-0C31D298F703}" type="presOf" srcId="{816F16BB-A0E6-4D06-815A-8BC2C5DDD3CC}" destId="{595F6795-4538-47D6-A9EB-CEB074C9C789}" srcOrd="0" destOrd="0" presId="urn:microsoft.com/office/officeart/2005/8/layout/vList5"/>
    <dgm:cxn modelId="{9F922600-5842-4518-97B2-BACBEDD22CA1}" srcId="{C601EA65-8E40-4378-B7A9-BE396B9ABB0E}" destId="{49EFF5A2-FAEC-485A-8553-2525C69BF312}" srcOrd="0" destOrd="0" parTransId="{5704BC12-A0E3-443D-906A-F341113F6CD9}" sibTransId="{03252476-F60B-4D4B-BB29-24F34013CF1C}"/>
    <dgm:cxn modelId="{DD726EC9-43CE-4DC6-8A19-431BDAD4BBBB}" type="presParOf" srcId="{595F6795-4538-47D6-A9EB-CEB074C9C789}" destId="{0AD9FF23-F615-4C80-A24E-482F8BCA4664}" srcOrd="0" destOrd="0" presId="urn:microsoft.com/office/officeart/2005/8/layout/vList5"/>
    <dgm:cxn modelId="{9E252F62-6096-4003-8EB4-31C26D5E8361}" type="presParOf" srcId="{0AD9FF23-F615-4C80-A24E-482F8BCA4664}" destId="{09B4E5E1-27CE-481F-8188-D74672B42DA0}" srcOrd="0" destOrd="0" presId="urn:microsoft.com/office/officeart/2005/8/layout/vList5"/>
    <dgm:cxn modelId="{250EAA12-B400-4786-8244-AE90A7A663C8}" type="presParOf" srcId="{0AD9FF23-F615-4C80-A24E-482F8BCA4664}" destId="{D88FDF6C-1D61-4037-B9D3-CFA57A8BB636}" srcOrd="1" destOrd="0" presId="urn:microsoft.com/office/officeart/2005/8/layout/vList5"/>
    <dgm:cxn modelId="{4DA936DD-09C3-44BA-851E-C4897431D177}" type="presParOf" srcId="{595F6795-4538-47D6-A9EB-CEB074C9C789}" destId="{E2B6A5B0-E651-4B1D-B19F-B04FD92EE899}" srcOrd="1" destOrd="0" presId="urn:microsoft.com/office/officeart/2005/8/layout/vList5"/>
    <dgm:cxn modelId="{774AF1FD-5D40-4E03-884B-59D05BA7BA68}" type="presParOf" srcId="{595F6795-4538-47D6-A9EB-CEB074C9C789}" destId="{9AFE0959-3A02-41E5-98D1-8B6EB09C695F}" srcOrd="2" destOrd="0" presId="urn:microsoft.com/office/officeart/2005/8/layout/vList5"/>
    <dgm:cxn modelId="{6027CBC8-A272-404D-B628-5C9354988A67}" type="presParOf" srcId="{9AFE0959-3A02-41E5-98D1-8B6EB09C695F}" destId="{46D7639B-F97F-40DC-A042-631B364890BA}" srcOrd="0" destOrd="0" presId="urn:microsoft.com/office/officeart/2005/8/layout/vList5"/>
    <dgm:cxn modelId="{A4455183-7267-4747-B798-D2B6A950AEC2}" type="presParOf" srcId="{9AFE0959-3A02-41E5-98D1-8B6EB09C695F}" destId="{A3A0A9E0-DE82-45F0-B9E3-8105E730B03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3FC2624-AB47-4713-97B9-68501F06091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11688FD1-4D68-4E5E-9C90-F6E965585922}">
      <dgm:prSet phldrT="[Текст]"/>
      <dgm:spPr/>
      <dgm:t>
        <a:bodyPr/>
        <a:lstStyle/>
        <a:p>
          <a:r>
            <a:rPr lang="uk-UA" dirty="0" smtClean="0"/>
            <a:t>1</a:t>
          </a:r>
          <a:endParaRPr lang="ru-RU" dirty="0"/>
        </a:p>
      </dgm:t>
    </dgm:pt>
    <dgm:pt modelId="{FC6984CB-C074-4F17-8AC4-A5FFBA07EEC3}" type="parTrans" cxnId="{A563F05A-FEBD-451E-921C-3D8052AC5A25}">
      <dgm:prSet/>
      <dgm:spPr/>
      <dgm:t>
        <a:bodyPr/>
        <a:lstStyle/>
        <a:p>
          <a:endParaRPr lang="ru-RU"/>
        </a:p>
      </dgm:t>
    </dgm:pt>
    <dgm:pt modelId="{38B7886C-0F68-495A-AD24-174FBBC6E245}" type="sibTrans" cxnId="{A563F05A-FEBD-451E-921C-3D8052AC5A25}">
      <dgm:prSet/>
      <dgm:spPr/>
      <dgm:t>
        <a:bodyPr/>
        <a:lstStyle/>
        <a:p>
          <a:endParaRPr lang="ru-RU"/>
        </a:p>
      </dgm:t>
    </dgm:pt>
    <dgm:pt modelId="{890672A8-6A19-4AE8-A064-7D76782C8218}">
      <dgm:prSet phldrT="[Текст]"/>
      <dgm:spPr/>
      <dgm:t>
        <a:bodyPr/>
        <a:lstStyle/>
        <a:p>
          <a:r>
            <a:rPr lang="uk-UA" dirty="0" smtClean="0"/>
            <a:t>Інформаційні ресурси</a:t>
          </a:r>
          <a:endParaRPr lang="ru-RU" dirty="0"/>
        </a:p>
      </dgm:t>
    </dgm:pt>
    <dgm:pt modelId="{B12685EA-41F7-44C3-A7C0-D18C4027EDE6}" type="parTrans" cxnId="{217934C8-54F7-4CBD-9CE4-157258B55BA3}">
      <dgm:prSet/>
      <dgm:spPr/>
      <dgm:t>
        <a:bodyPr/>
        <a:lstStyle/>
        <a:p>
          <a:endParaRPr lang="ru-RU"/>
        </a:p>
      </dgm:t>
    </dgm:pt>
    <dgm:pt modelId="{5858A40D-C495-472E-BD1F-827C27E783BD}" type="sibTrans" cxnId="{217934C8-54F7-4CBD-9CE4-157258B55BA3}">
      <dgm:prSet/>
      <dgm:spPr/>
      <dgm:t>
        <a:bodyPr/>
        <a:lstStyle/>
        <a:p>
          <a:endParaRPr lang="ru-RU"/>
        </a:p>
      </dgm:t>
    </dgm:pt>
    <dgm:pt modelId="{BF619BAC-E31A-463A-9E48-3709C7AB3FA2}">
      <dgm:prSet phldrT="[Текст]"/>
      <dgm:spPr/>
      <dgm:t>
        <a:bodyPr/>
        <a:lstStyle/>
        <a:p>
          <a:r>
            <a:rPr lang="uk-UA" dirty="0" smtClean="0"/>
            <a:t>2</a:t>
          </a:r>
          <a:endParaRPr lang="ru-RU" dirty="0"/>
        </a:p>
      </dgm:t>
    </dgm:pt>
    <dgm:pt modelId="{3BC1459B-8DA6-4710-BC3A-8A30B2BF3DB6}" type="parTrans" cxnId="{5BC7FBE8-1876-4242-849B-9C1529848879}">
      <dgm:prSet/>
      <dgm:spPr/>
      <dgm:t>
        <a:bodyPr/>
        <a:lstStyle/>
        <a:p>
          <a:endParaRPr lang="ru-RU"/>
        </a:p>
      </dgm:t>
    </dgm:pt>
    <dgm:pt modelId="{F2880F02-B13F-49AE-82B6-624E913877C2}" type="sibTrans" cxnId="{5BC7FBE8-1876-4242-849B-9C1529848879}">
      <dgm:prSet/>
      <dgm:spPr/>
      <dgm:t>
        <a:bodyPr/>
        <a:lstStyle/>
        <a:p>
          <a:endParaRPr lang="ru-RU"/>
        </a:p>
      </dgm:t>
    </dgm:pt>
    <dgm:pt modelId="{3D089491-F763-413B-9191-5F008E948D2A}">
      <dgm:prSet phldrT="[Текст]"/>
      <dgm:spPr/>
      <dgm:t>
        <a:bodyPr/>
        <a:lstStyle/>
        <a:p>
          <a:r>
            <a:rPr lang="uk-UA" dirty="0" err="1" smtClean="0"/>
            <a:t>Веб-сервіси</a:t>
          </a:r>
          <a:endParaRPr lang="ru-RU" dirty="0"/>
        </a:p>
      </dgm:t>
    </dgm:pt>
    <dgm:pt modelId="{6AECEA3E-B5B1-4B36-B1CE-9C96484C8435}" type="parTrans" cxnId="{2FE3732C-170B-4830-9E6A-A0C9AFC9938C}">
      <dgm:prSet/>
      <dgm:spPr/>
      <dgm:t>
        <a:bodyPr/>
        <a:lstStyle/>
        <a:p>
          <a:endParaRPr lang="ru-RU"/>
        </a:p>
      </dgm:t>
    </dgm:pt>
    <dgm:pt modelId="{C3E73625-EC36-4460-8339-D46069A7E7FD}" type="sibTrans" cxnId="{2FE3732C-170B-4830-9E6A-A0C9AFC9938C}">
      <dgm:prSet/>
      <dgm:spPr/>
      <dgm:t>
        <a:bodyPr/>
        <a:lstStyle/>
        <a:p>
          <a:endParaRPr lang="ru-RU"/>
        </a:p>
      </dgm:t>
    </dgm:pt>
    <dgm:pt modelId="{8E0520D8-2473-4784-90B9-CD4B3A128713}">
      <dgm:prSet phldrT="[Текст]"/>
      <dgm:spPr/>
      <dgm:t>
        <a:bodyPr/>
        <a:lstStyle/>
        <a:p>
          <a:r>
            <a:rPr lang="uk-UA" dirty="0" smtClean="0"/>
            <a:t>3</a:t>
          </a:r>
          <a:endParaRPr lang="ru-RU" dirty="0"/>
        </a:p>
      </dgm:t>
    </dgm:pt>
    <dgm:pt modelId="{1BEF86B3-3267-4C05-A610-531D715BC4E2}" type="parTrans" cxnId="{150CC45E-2C39-4C93-B99A-441145BB0DA4}">
      <dgm:prSet/>
      <dgm:spPr/>
      <dgm:t>
        <a:bodyPr/>
        <a:lstStyle/>
        <a:p>
          <a:endParaRPr lang="ru-RU"/>
        </a:p>
      </dgm:t>
    </dgm:pt>
    <dgm:pt modelId="{A6E4240F-B259-4196-B87C-E0DE8F9CD421}" type="sibTrans" cxnId="{150CC45E-2C39-4C93-B99A-441145BB0DA4}">
      <dgm:prSet/>
      <dgm:spPr/>
      <dgm:t>
        <a:bodyPr/>
        <a:lstStyle/>
        <a:p>
          <a:endParaRPr lang="ru-RU"/>
        </a:p>
      </dgm:t>
    </dgm:pt>
    <dgm:pt modelId="{022F0365-2917-4116-95A1-5C94ECE90C47}">
      <dgm:prSet phldrT="[Текст]"/>
      <dgm:spPr/>
      <dgm:t>
        <a:bodyPr/>
        <a:lstStyle/>
        <a:p>
          <a:r>
            <a:rPr lang="uk-UA" dirty="0" err="1" smtClean="0"/>
            <a:t>Інтернет-представництва</a:t>
          </a:r>
          <a:endParaRPr lang="ru-RU" dirty="0"/>
        </a:p>
      </dgm:t>
    </dgm:pt>
    <dgm:pt modelId="{0574BFBB-267A-4FA4-B8BE-50FB135A3929}" type="parTrans" cxnId="{8AA27A2C-FBD3-474F-9348-AE4373C92240}">
      <dgm:prSet/>
      <dgm:spPr/>
      <dgm:t>
        <a:bodyPr/>
        <a:lstStyle/>
        <a:p>
          <a:endParaRPr lang="ru-RU"/>
        </a:p>
      </dgm:t>
    </dgm:pt>
    <dgm:pt modelId="{30EDD1BD-0823-4E40-AD9A-C9CBC3B7DC46}" type="sibTrans" cxnId="{8AA27A2C-FBD3-474F-9348-AE4373C92240}">
      <dgm:prSet/>
      <dgm:spPr/>
      <dgm:t>
        <a:bodyPr/>
        <a:lstStyle/>
        <a:p>
          <a:endParaRPr lang="ru-RU"/>
        </a:p>
      </dgm:t>
    </dgm:pt>
    <dgm:pt modelId="{745EFB83-D3AB-4D3C-B6C4-D58984D4BBDC}" type="pres">
      <dgm:prSet presAssocID="{D3FC2624-AB47-4713-97B9-68501F060910}" presName="linearFlow" presStyleCnt="0">
        <dgm:presLayoutVars>
          <dgm:dir/>
          <dgm:animLvl val="lvl"/>
          <dgm:resizeHandles val="exact"/>
        </dgm:presLayoutVars>
      </dgm:prSet>
      <dgm:spPr/>
      <dgm:t>
        <a:bodyPr/>
        <a:lstStyle/>
        <a:p>
          <a:endParaRPr lang="ru-RU"/>
        </a:p>
      </dgm:t>
    </dgm:pt>
    <dgm:pt modelId="{256B11EF-774C-4635-96A8-5A3EEDB7455A}" type="pres">
      <dgm:prSet presAssocID="{11688FD1-4D68-4E5E-9C90-F6E965585922}" presName="composite" presStyleCnt="0"/>
      <dgm:spPr/>
    </dgm:pt>
    <dgm:pt modelId="{F06669DA-1E39-4ABA-A883-D43FEEB3EF8A}" type="pres">
      <dgm:prSet presAssocID="{11688FD1-4D68-4E5E-9C90-F6E965585922}" presName="parentText" presStyleLbl="alignNode1" presStyleIdx="0" presStyleCnt="3">
        <dgm:presLayoutVars>
          <dgm:chMax val="1"/>
          <dgm:bulletEnabled val="1"/>
        </dgm:presLayoutVars>
      </dgm:prSet>
      <dgm:spPr/>
      <dgm:t>
        <a:bodyPr/>
        <a:lstStyle/>
        <a:p>
          <a:endParaRPr lang="ru-RU"/>
        </a:p>
      </dgm:t>
    </dgm:pt>
    <dgm:pt modelId="{489D02AE-6D05-4926-B83F-9B2A104A4A3D}" type="pres">
      <dgm:prSet presAssocID="{11688FD1-4D68-4E5E-9C90-F6E965585922}" presName="descendantText" presStyleLbl="alignAcc1" presStyleIdx="0" presStyleCnt="3">
        <dgm:presLayoutVars>
          <dgm:bulletEnabled val="1"/>
        </dgm:presLayoutVars>
      </dgm:prSet>
      <dgm:spPr/>
      <dgm:t>
        <a:bodyPr/>
        <a:lstStyle/>
        <a:p>
          <a:endParaRPr lang="ru-RU"/>
        </a:p>
      </dgm:t>
    </dgm:pt>
    <dgm:pt modelId="{697DC212-483E-4BC2-9D72-2C4B2F7AC30D}" type="pres">
      <dgm:prSet presAssocID="{38B7886C-0F68-495A-AD24-174FBBC6E245}" presName="sp" presStyleCnt="0"/>
      <dgm:spPr/>
    </dgm:pt>
    <dgm:pt modelId="{B13B68CC-7E55-466E-B348-EF777AEBEA9B}" type="pres">
      <dgm:prSet presAssocID="{BF619BAC-E31A-463A-9E48-3709C7AB3FA2}" presName="composite" presStyleCnt="0"/>
      <dgm:spPr/>
    </dgm:pt>
    <dgm:pt modelId="{86DE730C-5B9B-420B-B991-A568A61D8DF3}" type="pres">
      <dgm:prSet presAssocID="{BF619BAC-E31A-463A-9E48-3709C7AB3FA2}" presName="parentText" presStyleLbl="alignNode1" presStyleIdx="1" presStyleCnt="3">
        <dgm:presLayoutVars>
          <dgm:chMax val="1"/>
          <dgm:bulletEnabled val="1"/>
        </dgm:presLayoutVars>
      </dgm:prSet>
      <dgm:spPr/>
      <dgm:t>
        <a:bodyPr/>
        <a:lstStyle/>
        <a:p>
          <a:endParaRPr lang="ru-RU"/>
        </a:p>
      </dgm:t>
    </dgm:pt>
    <dgm:pt modelId="{22345B20-77FA-4BFB-A818-4789192C695B}" type="pres">
      <dgm:prSet presAssocID="{BF619BAC-E31A-463A-9E48-3709C7AB3FA2}" presName="descendantText" presStyleLbl="alignAcc1" presStyleIdx="1" presStyleCnt="3">
        <dgm:presLayoutVars>
          <dgm:bulletEnabled val="1"/>
        </dgm:presLayoutVars>
      </dgm:prSet>
      <dgm:spPr/>
      <dgm:t>
        <a:bodyPr/>
        <a:lstStyle/>
        <a:p>
          <a:endParaRPr lang="ru-RU"/>
        </a:p>
      </dgm:t>
    </dgm:pt>
    <dgm:pt modelId="{52EAB8F7-E1B5-4DC2-ADDF-15CB904FD85E}" type="pres">
      <dgm:prSet presAssocID="{F2880F02-B13F-49AE-82B6-624E913877C2}" presName="sp" presStyleCnt="0"/>
      <dgm:spPr/>
    </dgm:pt>
    <dgm:pt modelId="{B53EB0EE-4E43-4396-9FFD-68CD0A07666D}" type="pres">
      <dgm:prSet presAssocID="{8E0520D8-2473-4784-90B9-CD4B3A128713}" presName="composite" presStyleCnt="0"/>
      <dgm:spPr/>
    </dgm:pt>
    <dgm:pt modelId="{257B8D06-DFA1-4C9C-B807-69D51D9E264C}" type="pres">
      <dgm:prSet presAssocID="{8E0520D8-2473-4784-90B9-CD4B3A128713}" presName="parentText" presStyleLbl="alignNode1" presStyleIdx="2" presStyleCnt="3">
        <dgm:presLayoutVars>
          <dgm:chMax val="1"/>
          <dgm:bulletEnabled val="1"/>
        </dgm:presLayoutVars>
      </dgm:prSet>
      <dgm:spPr/>
      <dgm:t>
        <a:bodyPr/>
        <a:lstStyle/>
        <a:p>
          <a:endParaRPr lang="ru-RU"/>
        </a:p>
      </dgm:t>
    </dgm:pt>
    <dgm:pt modelId="{EB2829DD-39CC-4202-99E3-393A3A18CDCC}" type="pres">
      <dgm:prSet presAssocID="{8E0520D8-2473-4784-90B9-CD4B3A128713}" presName="descendantText" presStyleLbl="alignAcc1" presStyleIdx="2" presStyleCnt="3">
        <dgm:presLayoutVars>
          <dgm:bulletEnabled val="1"/>
        </dgm:presLayoutVars>
      </dgm:prSet>
      <dgm:spPr/>
      <dgm:t>
        <a:bodyPr/>
        <a:lstStyle/>
        <a:p>
          <a:endParaRPr lang="ru-RU"/>
        </a:p>
      </dgm:t>
    </dgm:pt>
  </dgm:ptLst>
  <dgm:cxnLst>
    <dgm:cxn modelId="{2FE3732C-170B-4830-9E6A-A0C9AFC9938C}" srcId="{BF619BAC-E31A-463A-9E48-3709C7AB3FA2}" destId="{3D089491-F763-413B-9191-5F008E948D2A}" srcOrd="0" destOrd="0" parTransId="{6AECEA3E-B5B1-4B36-B1CE-9C96484C8435}" sibTransId="{C3E73625-EC36-4460-8339-D46069A7E7FD}"/>
    <dgm:cxn modelId="{F49D68A3-4352-46AF-8012-EC2BFBA00742}" type="presOf" srcId="{3D089491-F763-413B-9191-5F008E948D2A}" destId="{22345B20-77FA-4BFB-A818-4789192C695B}" srcOrd="0" destOrd="0" presId="urn:microsoft.com/office/officeart/2005/8/layout/chevron2"/>
    <dgm:cxn modelId="{150CC45E-2C39-4C93-B99A-441145BB0DA4}" srcId="{D3FC2624-AB47-4713-97B9-68501F060910}" destId="{8E0520D8-2473-4784-90B9-CD4B3A128713}" srcOrd="2" destOrd="0" parTransId="{1BEF86B3-3267-4C05-A610-531D715BC4E2}" sibTransId="{A6E4240F-B259-4196-B87C-E0DE8F9CD421}"/>
    <dgm:cxn modelId="{3EF96FCF-D4B1-427A-BA9D-41007F2E97DA}" type="presOf" srcId="{022F0365-2917-4116-95A1-5C94ECE90C47}" destId="{EB2829DD-39CC-4202-99E3-393A3A18CDCC}" srcOrd="0" destOrd="0" presId="urn:microsoft.com/office/officeart/2005/8/layout/chevron2"/>
    <dgm:cxn modelId="{5BC7FBE8-1876-4242-849B-9C1529848879}" srcId="{D3FC2624-AB47-4713-97B9-68501F060910}" destId="{BF619BAC-E31A-463A-9E48-3709C7AB3FA2}" srcOrd="1" destOrd="0" parTransId="{3BC1459B-8DA6-4710-BC3A-8A30B2BF3DB6}" sibTransId="{F2880F02-B13F-49AE-82B6-624E913877C2}"/>
    <dgm:cxn modelId="{217934C8-54F7-4CBD-9CE4-157258B55BA3}" srcId="{11688FD1-4D68-4E5E-9C90-F6E965585922}" destId="{890672A8-6A19-4AE8-A064-7D76782C8218}" srcOrd="0" destOrd="0" parTransId="{B12685EA-41F7-44C3-A7C0-D18C4027EDE6}" sibTransId="{5858A40D-C495-472E-BD1F-827C27E783BD}"/>
    <dgm:cxn modelId="{A563F05A-FEBD-451E-921C-3D8052AC5A25}" srcId="{D3FC2624-AB47-4713-97B9-68501F060910}" destId="{11688FD1-4D68-4E5E-9C90-F6E965585922}" srcOrd="0" destOrd="0" parTransId="{FC6984CB-C074-4F17-8AC4-A5FFBA07EEC3}" sibTransId="{38B7886C-0F68-495A-AD24-174FBBC6E245}"/>
    <dgm:cxn modelId="{0AE284EF-68E5-47AA-AE13-D53D12715AF4}" type="presOf" srcId="{890672A8-6A19-4AE8-A064-7D76782C8218}" destId="{489D02AE-6D05-4926-B83F-9B2A104A4A3D}" srcOrd="0" destOrd="0" presId="urn:microsoft.com/office/officeart/2005/8/layout/chevron2"/>
    <dgm:cxn modelId="{12F76826-AD35-4EFC-99E6-C0884082BC27}" type="presOf" srcId="{8E0520D8-2473-4784-90B9-CD4B3A128713}" destId="{257B8D06-DFA1-4C9C-B807-69D51D9E264C}" srcOrd="0" destOrd="0" presId="urn:microsoft.com/office/officeart/2005/8/layout/chevron2"/>
    <dgm:cxn modelId="{D5AE7FAD-080E-492F-B275-9217B497F2D5}" type="presOf" srcId="{D3FC2624-AB47-4713-97B9-68501F060910}" destId="{745EFB83-D3AB-4D3C-B6C4-D58984D4BBDC}" srcOrd="0" destOrd="0" presId="urn:microsoft.com/office/officeart/2005/8/layout/chevron2"/>
    <dgm:cxn modelId="{8AA27A2C-FBD3-474F-9348-AE4373C92240}" srcId="{8E0520D8-2473-4784-90B9-CD4B3A128713}" destId="{022F0365-2917-4116-95A1-5C94ECE90C47}" srcOrd="0" destOrd="0" parTransId="{0574BFBB-267A-4FA4-B8BE-50FB135A3929}" sibTransId="{30EDD1BD-0823-4E40-AD9A-C9CBC3B7DC46}"/>
    <dgm:cxn modelId="{86FA1F56-356C-4954-9920-52039953131E}" type="presOf" srcId="{11688FD1-4D68-4E5E-9C90-F6E965585922}" destId="{F06669DA-1E39-4ABA-A883-D43FEEB3EF8A}" srcOrd="0" destOrd="0" presId="urn:microsoft.com/office/officeart/2005/8/layout/chevron2"/>
    <dgm:cxn modelId="{5F88F8EC-0B1C-447A-BBD3-EF0F0DFA9906}" type="presOf" srcId="{BF619BAC-E31A-463A-9E48-3709C7AB3FA2}" destId="{86DE730C-5B9B-420B-B991-A568A61D8DF3}" srcOrd="0" destOrd="0" presId="urn:microsoft.com/office/officeart/2005/8/layout/chevron2"/>
    <dgm:cxn modelId="{32655698-125B-4792-9DE4-2D1C8D3419B8}" type="presParOf" srcId="{745EFB83-D3AB-4D3C-B6C4-D58984D4BBDC}" destId="{256B11EF-774C-4635-96A8-5A3EEDB7455A}" srcOrd="0" destOrd="0" presId="urn:microsoft.com/office/officeart/2005/8/layout/chevron2"/>
    <dgm:cxn modelId="{356A2DB0-E19E-426D-9A20-27C44AC143D7}" type="presParOf" srcId="{256B11EF-774C-4635-96A8-5A3EEDB7455A}" destId="{F06669DA-1E39-4ABA-A883-D43FEEB3EF8A}" srcOrd="0" destOrd="0" presId="urn:microsoft.com/office/officeart/2005/8/layout/chevron2"/>
    <dgm:cxn modelId="{92BF8CE9-F583-455A-B1ED-B08148785C55}" type="presParOf" srcId="{256B11EF-774C-4635-96A8-5A3EEDB7455A}" destId="{489D02AE-6D05-4926-B83F-9B2A104A4A3D}" srcOrd="1" destOrd="0" presId="urn:microsoft.com/office/officeart/2005/8/layout/chevron2"/>
    <dgm:cxn modelId="{90381243-5253-4F44-A8BF-7D7ADCE378B2}" type="presParOf" srcId="{745EFB83-D3AB-4D3C-B6C4-D58984D4BBDC}" destId="{697DC212-483E-4BC2-9D72-2C4B2F7AC30D}" srcOrd="1" destOrd="0" presId="urn:microsoft.com/office/officeart/2005/8/layout/chevron2"/>
    <dgm:cxn modelId="{6FB4E6A8-50A7-41F0-B675-79B84CDE80E1}" type="presParOf" srcId="{745EFB83-D3AB-4D3C-B6C4-D58984D4BBDC}" destId="{B13B68CC-7E55-466E-B348-EF777AEBEA9B}" srcOrd="2" destOrd="0" presId="urn:microsoft.com/office/officeart/2005/8/layout/chevron2"/>
    <dgm:cxn modelId="{DB744515-2A13-4BAB-8C07-DC11E52492D1}" type="presParOf" srcId="{B13B68CC-7E55-466E-B348-EF777AEBEA9B}" destId="{86DE730C-5B9B-420B-B991-A568A61D8DF3}" srcOrd="0" destOrd="0" presId="urn:microsoft.com/office/officeart/2005/8/layout/chevron2"/>
    <dgm:cxn modelId="{B16CCFD7-B59F-4535-8739-F9A42C1B26CA}" type="presParOf" srcId="{B13B68CC-7E55-466E-B348-EF777AEBEA9B}" destId="{22345B20-77FA-4BFB-A818-4789192C695B}" srcOrd="1" destOrd="0" presId="urn:microsoft.com/office/officeart/2005/8/layout/chevron2"/>
    <dgm:cxn modelId="{5598CA3D-0AE7-489D-A62C-8F1365ADED7C}" type="presParOf" srcId="{745EFB83-D3AB-4D3C-B6C4-D58984D4BBDC}" destId="{52EAB8F7-E1B5-4DC2-ADDF-15CB904FD85E}" srcOrd="3" destOrd="0" presId="urn:microsoft.com/office/officeart/2005/8/layout/chevron2"/>
    <dgm:cxn modelId="{3E62E937-26E7-4400-8F32-2746533F2837}" type="presParOf" srcId="{745EFB83-D3AB-4D3C-B6C4-D58984D4BBDC}" destId="{B53EB0EE-4E43-4396-9FFD-68CD0A07666D}" srcOrd="4" destOrd="0" presId="urn:microsoft.com/office/officeart/2005/8/layout/chevron2"/>
    <dgm:cxn modelId="{BA55A7E6-4C86-433A-9F27-D4A06676B374}" type="presParOf" srcId="{B53EB0EE-4E43-4396-9FFD-68CD0A07666D}" destId="{257B8D06-DFA1-4C9C-B807-69D51D9E264C}" srcOrd="0" destOrd="0" presId="urn:microsoft.com/office/officeart/2005/8/layout/chevron2"/>
    <dgm:cxn modelId="{4BA01AA0-2CE3-4483-96FD-BF7A546AE828}" type="presParOf" srcId="{B53EB0EE-4E43-4396-9FFD-68CD0A07666D}" destId="{EB2829DD-39CC-4202-99E3-393A3A18CDC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4FF87E2-5F01-43EB-B5AF-81B7D9BD5611}"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ru-RU"/>
        </a:p>
      </dgm:t>
    </dgm:pt>
    <dgm:pt modelId="{2C3484F4-2AD0-49A3-99BC-9359F82CFDBD}">
      <dgm:prSet phldrT="[Текст]" custT="1"/>
      <dgm:spPr/>
      <dgm:t>
        <a:bodyPr/>
        <a:lstStyle/>
        <a:p>
          <a:r>
            <a:rPr lang="uk-UA" sz="1600" b="1" dirty="0" smtClean="0"/>
            <a:t>Типи сайтів</a:t>
          </a:r>
          <a:endParaRPr lang="ru-RU" sz="1600" b="1" dirty="0"/>
        </a:p>
      </dgm:t>
    </dgm:pt>
    <dgm:pt modelId="{0AFB6CA9-3A70-4D53-814B-500CAA9F01D2}" type="parTrans" cxnId="{89AC0428-4263-4539-8E7C-7FEB097D8582}">
      <dgm:prSet/>
      <dgm:spPr/>
      <dgm:t>
        <a:bodyPr/>
        <a:lstStyle/>
        <a:p>
          <a:endParaRPr lang="ru-RU" b="1"/>
        </a:p>
      </dgm:t>
    </dgm:pt>
    <dgm:pt modelId="{5B84B975-EADB-4F9C-A856-77A89F9BF336}" type="sibTrans" cxnId="{89AC0428-4263-4539-8E7C-7FEB097D8582}">
      <dgm:prSet/>
      <dgm:spPr/>
      <dgm:t>
        <a:bodyPr/>
        <a:lstStyle/>
        <a:p>
          <a:endParaRPr lang="ru-RU" b="1"/>
        </a:p>
      </dgm:t>
    </dgm:pt>
    <dgm:pt modelId="{C7E95E70-59F6-4956-9EEC-1EF16E883514}">
      <dgm:prSet phldrT="[Текст]"/>
      <dgm:spPr/>
      <dgm:t>
        <a:bodyPr/>
        <a:lstStyle/>
        <a:p>
          <a:r>
            <a:rPr lang="uk-UA" b="1" dirty="0" smtClean="0"/>
            <a:t>Інформаційні ресурси</a:t>
          </a:r>
          <a:endParaRPr lang="ru-RU" b="1" dirty="0"/>
        </a:p>
      </dgm:t>
    </dgm:pt>
    <dgm:pt modelId="{F6CDBCA0-9E86-4DBF-9BC4-E34AEC294D30}" type="parTrans" cxnId="{479F8630-E6F7-4E92-B071-60E17FD8DBD6}">
      <dgm:prSet/>
      <dgm:spPr/>
      <dgm:t>
        <a:bodyPr/>
        <a:lstStyle/>
        <a:p>
          <a:endParaRPr lang="ru-RU" b="1"/>
        </a:p>
      </dgm:t>
    </dgm:pt>
    <dgm:pt modelId="{A9BBD769-4649-4E61-A8C3-4513F582483A}" type="sibTrans" cxnId="{479F8630-E6F7-4E92-B071-60E17FD8DBD6}">
      <dgm:prSet/>
      <dgm:spPr/>
      <dgm:t>
        <a:bodyPr/>
        <a:lstStyle/>
        <a:p>
          <a:endParaRPr lang="ru-RU" b="1"/>
        </a:p>
      </dgm:t>
    </dgm:pt>
    <dgm:pt modelId="{5607A0F9-8021-459C-B042-0B7162105BA6}">
      <dgm:prSet phldrT="[Текст]"/>
      <dgm:spPr/>
      <dgm:t>
        <a:bodyPr/>
        <a:lstStyle/>
        <a:p>
          <a:r>
            <a:rPr lang="uk-UA" b="1" dirty="0" smtClean="0"/>
            <a:t>Тематичні сайти</a:t>
          </a:r>
          <a:endParaRPr lang="ru-RU" b="1" dirty="0"/>
        </a:p>
      </dgm:t>
    </dgm:pt>
    <dgm:pt modelId="{34BAFFD6-5B4E-4CA4-B234-F9103C9BB609}" type="parTrans" cxnId="{859684CE-6F39-440A-8584-995D5BA322FD}">
      <dgm:prSet/>
      <dgm:spPr/>
      <dgm:t>
        <a:bodyPr/>
        <a:lstStyle/>
        <a:p>
          <a:endParaRPr lang="ru-RU" b="1"/>
        </a:p>
      </dgm:t>
    </dgm:pt>
    <dgm:pt modelId="{01C13595-B8A1-4AA7-9050-91A00A90C105}" type="sibTrans" cxnId="{859684CE-6F39-440A-8584-995D5BA322FD}">
      <dgm:prSet/>
      <dgm:spPr/>
      <dgm:t>
        <a:bodyPr/>
        <a:lstStyle/>
        <a:p>
          <a:endParaRPr lang="ru-RU" b="1"/>
        </a:p>
      </dgm:t>
    </dgm:pt>
    <dgm:pt modelId="{A3F9ABB3-6F9A-410B-90F7-872E8C7B35DF}">
      <dgm:prSet phldrT="[Текст]"/>
      <dgm:spPr/>
      <dgm:t>
        <a:bodyPr/>
        <a:lstStyle/>
        <a:p>
          <a:r>
            <a:rPr lang="uk-UA" b="1" dirty="0" err="1" smtClean="0"/>
            <a:t>Інтернет-портали</a:t>
          </a:r>
          <a:endParaRPr lang="ru-RU" b="1" dirty="0"/>
        </a:p>
      </dgm:t>
    </dgm:pt>
    <dgm:pt modelId="{F507A71A-91C7-484E-A4CD-1C14F9D79104}" type="parTrans" cxnId="{39061750-2065-4A41-B6C2-6A65373D8258}">
      <dgm:prSet/>
      <dgm:spPr/>
      <dgm:t>
        <a:bodyPr/>
        <a:lstStyle/>
        <a:p>
          <a:endParaRPr lang="ru-RU" b="1"/>
        </a:p>
      </dgm:t>
    </dgm:pt>
    <dgm:pt modelId="{2C5CA3AC-3BC3-4D5A-A18C-5F5B4FFCB547}" type="sibTrans" cxnId="{39061750-2065-4A41-B6C2-6A65373D8258}">
      <dgm:prSet/>
      <dgm:spPr/>
      <dgm:t>
        <a:bodyPr/>
        <a:lstStyle/>
        <a:p>
          <a:endParaRPr lang="ru-RU" b="1"/>
        </a:p>
      </dgm:t>
    </dgm:pt>
    <dgm:pt modelId="{6A1EA998-6FD4-4B3A-9342-1BB709CBBBE9}">
      <dgm:prSet phldrT="[Текст]"/>
      <dgm:spPr/>
      <dgm:t>
        <a:bodyPr/>
        <a:lstStyle/>
        <a:p>
          <a:r>
            <a:rPr lang="uk-UA" b="1" dirty="0" err="1" smtClean="0"/>
            <a:t>Веб-сервіси</a:t>
          </a:r>
          <a:endParaRPr lang="ru-RU" b="1" dirty="0"/>
        </a:p>
      </dgm:t>
    </dgm:pt>
    <dgm:pt modelId="{D3FE1518-7396-4754-A4F6-A009F0BB988B}" type="parTrans" cxnId="{719A8BAB-5CD7-4A8C-8F00-7A5F5CB9EBD1}">
      <dgm:prSet/>
      <dgm:spPr/>
      <dgm:t>
        <a:bodyPr/>
        <a:lstStyle/>
        <a:p>
          <a:endParaRPr lang="ru-RU" b="1"/>
        </a:p>
      </dgm:t>
    </dgm:pt>
    <dgm:pt modelId="{DFBF1682-96B3-4183-BB1B-62F400A61670}" type="sibTrans" cxnId="{719A8BAB-5CD7-4A8C-8F00-7A5F5CB9EBD1}">
      <dgm:prSet/>
      <dgm:spPr/>
      <dgm:t>
        <a:bodyPr/>
        <a:lstStyle/>
        <a:p>
          <a:endParaRPr lang="ru-RU" b="1"/>
        </a:p>
      </dgm:t>
    </dgm:pt>
    <dgm:pt modelId="{7B54E4EB-5FF1-4159-86EB-48F8047D0A39}">
      <dgm:prSet phldrT="[Текст]"/>
      <dgm:spPr/>
      <dgm:t>
        <a:bodyPr/>
        <a:lstStyle/>
        <a:p>
          <a:r>
            <a:rPr lang="uk-UA" b="1" dirty="0" smtClean="0"/>
            <a:t>Пошукові системи</a:t>
          </a:r>
          <a:endParaRPr lang="ru-RU" b="1" dirty="0"/>
        </a:p>
      </dgm:t>
    </dgm:pt>
    <dgm:pt modelId="{243B078C-06B3-43C6-820D-A9BD914FD6D8}" type="parTrans" cxnId="{D16C8B01-13A5-4EEA-856E-AAAB3BB1ABCA}">
      <dgm:prSet/>
      <dgm:spPr/>
      <dgm:t>
        <a:bodyPr/>
        <a:lstStyle/>
        <a:p>
          <a:endParaRPr lang="ru-RU" b="1"/>
        </a:p>
      </dgm:t>
    </dgm:pt>
    <dgm:pt modelId="{80C27462-96BC-4A35-A30D-7BC48C1B370B}" type="sibTrans" cxnId="{D16C8B01-13A5-4EEA-856E-AAAB3BB1ABCA}">
      <dgm:prSet/>
      <dgm:spPr/>
      <dgm:t>
        <a:bodyPr/>
        <a:lstStyle/>
        <a:p>
          <a:endParaRPr lang="ru-RU" b="1"/>
        </a:p>
      </dgm:t>
    </dgm:pt>
    <dgm:pt modelId="{15F71E9D-2670-4ACE-ACB1-69DC0B26EE23}">
      <dgm:prSet phldrT="[Текст]"/>
      <dgm:spPr/>
      <dgm:t>
        <a:bodyPr/>
        <a:lstStyle/>
        <a:p>
          <a:r>
            <a:rPr lang="uk-UA" b="1" dirty="0" smtClean="0"/>
            <a:t>Корпоративні сайти</a:t>
          </a:r>
          <a:endParaRPr lang="ru-RU" b="1" dirty="0"/>
        </a:p>
      </dgm:t>
    </dgm:pt>
    <dgm:pt modelId="{1D5AA6FD-6E93-448F-BD73-5149BDF0617A}" type="parTrans" cxnId="{7C2ED8EE-C244-4E2B-971B-28D727889756}">
      <dgm:prSet/>
      <dgm:spPr/>
      <dgm:t>
        <a:bodyPr/>
        <a:lstStyle/>
        <a:p>
          <a:endParaRPr lang="ru-RU" b="1"/>
        </a:p>
      </dgm:t>
    </dgm:pt>
    <dgm:pt modelId="{2379CBBB-0AA8-48E6-89D0-EF89125BA820}" type="sibTrans" cxnId="{7C2ED8EE-C244-4E2B-971B-28D727889756}">
      <dgm:prSet/>
      <dgm:spPr/>
      <dgm:t>
        <a:bodyPr/>
        <a:lstStyle/>
        <a:p>
          <a:endParaRPr lang="ru-RU" b="1"/>
        </a:p>
      </dgm:t>
    </dgm:pt>
    <dgm:pt modelId="{F9164665-0AE6-4930-B4EC-F97E12D3CD0D}">
      <dgm:prSet phldrT="[Текст]"/>
      <dgm:spPr/>
      <dgm:t>
        <a:bodyPr/>
        <a:lstStyle/>
        <a:p>
          <a:r>
            <a:rPr lang="uk-UA" b="1" dirty="0" err="1" smtClean="0"/>
            <a:t>Інтернет-форуми</a:t>
          </a:r>
          <a:endParaRPr lang="ru-RU" b="1" dirty="0"/>
        </a:p>
      </dgm:t>
    </dgm:pt>
    <dgm:pt modelId="{06AFFB83-4416-4AE8-BBA5-D5FED072C765}" type="parTrans" cxnId="{F3F56E08-6933-4A0B-8D74-6A68A6697000}">
      <dgm:prSet/>
      <dgm:spPr/>
      <dgm:t>
        <a:bodyPr/>
        <a:lstStyle/>
        <a:p>
          <a:endParaRPr lang="ru-RU" b="1"/>
        </a:p>
      </dgm:t>
    </dgm:pt>
    <dgm:pt modelId="{0B27304A-0BDA-441A-8088-714C91E504DA}" type="sibTrans" cxnId="{F3F56E08-6933-4A0B-8D74-6A68A6697000}">
      <dgm:prSet/>
      <dgm:spPr/>
      <dgm:t>
        <a:bodyPr/>
        <a:lstStyle/>
        <a:p>
          <a:endParaRPr lang="ru-RU" b="1"/>
        </a:p>
      </dgm:t>
    </dgm:pt>
    <dgm:pt modelId="{812DBACB-1FD4-428F-A691-6C84B83BFD22}">
      <dgm:prSet phldrT="[Текст]"/>
      <dgm:spPr/>
      <dgm:t>
        <a:bodyPr/>
        <a:lstStyle/>
        <a:p>
          <a:r>
            <a:rPr lang="uk-UA" b="1" dirty="0" err="1" smtClean="0"/>
            <a:t>Інтернет-представництва</a:t>
          </a:r>
          <a:endParaRPr lang="ru-RU" b="1" dirty="0"/>
        </a:p>
      </dgm:t>
    </dgm:pt>
    <dgm:pt modelId="{3D336CB9-5F4F-40FB-A774-A376FA3303AE}" type="parTrans" cxnId="{537C9258-4678-48C5-8568-ADFE2BF443D1}">
      <dgm:prSet/>
      <dgm:spPr/>
      <dgm:t>
        <a:bodyPr/>
        <a:lstStyle/>
        <a:p>
          <a:endParaRPr lang="ru-RU" b="1"/>
        </a:p>
      </dgm:t>
    </dgm:pt>
    <dgm:pt modelId="{F7ADBCBA-8C13-4139-87B9-893088891B03}" type="sibTrans" cxnId="{537C9258-4678-48C5-8568-ADFE2BF443D1}">
      <dgm:prSet/>
      <dgm:spPr/>
      <dgm:t>
        <a:bodyPr/>
        <a:lstStyle/>
        <a:p>
          <a:endParaRPr lang="ru-RU" b="1"/>
        </a:p>
      </dgm:t>
    </dgm:pt>
    <dgm:pt modelId="{D4F247B2-F6B5-4678-8376-4FB5A5632D0A}">
      <dgm:prSet phldrT="[Текст]"/>
      <dgm:spPr/>
      <dgm:t>
        <a:bodyPr/>
        <a:lstStyle/>
        <a:p>
          <a:r>
            <a:rPr lang="uk-UA" b="1" dirty="0" err="1" smtClean="0"/>
            <a:t>Сайти-візетівки</a:t>
          </a:r>
          <a:endParaRPr lang="ru-RU" b="1" dirty="0"/>
        </a:p>
      </dgm:t>
    </dgm:pt>
    <dgm:pt modelId="{C037FCEE-DCBE-435B-BCF9-3D6463A458A0}" type="parTrans" cxnId="{06E01588-5BD0-4CA0-B022-16EB87FFA2D8}">
      <dgm:prSet/>
      <dgm:spPr/>
      <dgm:t>
        <a:bodyPr/>
        <a:lstStyle/>
        <a:p>
          <a:endParaRPr lang="ru-RU" b="1"/>
        </a:p>
      </dgm:t>
    </dgm:pt>
    <dgm:pt modelId="{5D657402-C413-4AB6-8CD8-D9044C1B31C7}" type="sibTrans" cxnId="{06E01588-5BD0-4CA0-B022-16EB87FFA2D8}">
      <dgm:prSet/>
      <dgm:spPr/>
      <dgm:t>
        <a:bodyPr/>
        <a:lstStyle/>
        <a:p>
          <a:endParaRPr lang="ru-RU" b="1"/>
        </a:p>
      </dgm:t>
    </dgm:pt>
    <dgm:pt modelId="{26F2946E-05C8-493F-956A-C042F9C43D6B}">
      <dgm:prSet phldrT="[Текст]"/>
      <dgm:spPr/>
      <dgm:t>
        <a:bodyPr/>
        <a:lstStyle/>
        <a:p>
          <a:r>
            <a:rPr lang="uk-UA" b="1" dirty="0" err="1" smtClean="0"/>
            <a:t>Блоги</a:t>
          </a:r>
          <a:endParaRPr lang="ru-RU" b="1" dirty="0"/>
        </a:p>
      </dgm:t>
    </dgm:pt>
    <dgm:pt modelId="{8ACAC3A3-E3AE-43EA-9406-F8988B952E51}" type="parTrans" cxnId="{359CB61B-D044-4145-824D-159DDF43183F}">
      <dgm:prSet/>
      <dgm:spPr/>
      <dgm:t>
        <a:bodyPr/>
        <a:lstStyle/>
        <a:p>
          <a:endParaRPr lang="ru-RU" b="1"/>
        </a:p>
      </dgm:t>
    </dgm:pt>
    <dgm:pt modelId="{97B22D31-3DD9-4E3C-A2E6-F7524211151D}" type="sibTrans" cxnId="{359CB61B-D044-4145-824D-159DDF43183F}">
      <dgm:prSet/>
      <dgm:spPr/>
      <dgm:t>
        <a:bodyPr/>
        <a:lstStyle/>
        <a:p>
          <a:endParaRPr lang="ru-RU" b="1"/>
        </a:p>
      </dgm:t>
    </dgm:pt>
    <dgm:pt modelId="{E6B4233B-09AE-45D7-9D03-444A3CF4C365}">
      <dgm:prSet phldrT="[Текст]"/>
      <dgm:spPr/>
      <dgm:t>
        <a:bodyPr/>
        <a:lstStyle/>
        <a:p>
          <a:r>
            <a:rPr lang="uk-UA" b="1" dirty="0" smtClean="0"/>
            <a:t>Каталоги сайтів</a:t>
          </a:r>
          <a:endParaRPr lang="ru-RU" b="1" dirty="0"/>
        </a:p>
      </dgm:t>
    </dgm:pt>
    <dgm:pt modelId="{8B63D3A8-5A37-4873-BEA1-6BB356766DBC}" type="parTrans" cxnId="{CC320FA9-922A-48DB-961F-7E5FFD65EAF7}">
      <dgm:prSet/>
      <dgm:spPr/>
      <dgm:t>
        <a:bodyPr/>
        <a:lstStyle/>
        <a:p>
          <a:endParaRPr lang="ru-RU" b="1"/>
        </a:p>
      </dgm:t>
    </dgm:pt>
    <dgm:pt modelId="{A659F144-60F4-46E8-903F-556DF6FC5DEE}" type="sibTrans" cxnId="{CC320FA9-922A-48DB-961F-7E5FFD65EAF7}">
      <dgm:prSet/>
      <dgm:spPr/>
      <dgm:t>
        <a:bodyPr/>
        <a:lstStyle/>
        <a:p>
          <a:endParaRPr lang="ru-RU" b="1"/>
        </a:p>
      </dgm:t>
    </dgm:pt>
    <dgm:pt modelId="{A5887B1B-EE7D-44DE-B225-0D8BD354E2E8}">
      <dgm:prSet phldrT="[Текст]"/>
      <dgm:spPr/>
      <dgm:t>
        <a:bodyPr/>
        <a:lstStyle/>
        <a:p>
          <a:r>
            <a:rPr lang="uk-UA" b="1" dirty="0" smtClean="0"/>
            <a:t>Поштові системи</a:t>
          </a:r>
          <a:endParaRPr lang="ru-RU" b="1" dirty="0"/>
        </a:p>
      </dgm:t>
    </dgm:pt>
    <dgm:pt modelId="{6A6815C4-4328-4F20-8202-798AED2A2039}" type="parTrans" cxnId="{84A9792E-F4DE-4323-8D1E-60B57FC303CB}">
      <dgm:prSet/>
      <dgm:spPr/>
      <dgm:t>
        <a:bodyPr/>
        <a:lstStyle/>
        <a:p>
          <a:endParaRPr lang="ru-RU" b="1"/>
        </a:p>
      </dgm:t>
    </dgm:pt>
    <dgm:pt modelId="{35FFF154-508E-4EDE-9F0E-15E64FA9AECE}" type="sibTrans" cxnId="{84A9792E-F4DE-4323-8D1E-60B57FC303CB}">
      <dgm:prSet/>
      <dgm:spPr/>
      <dgm:t>
        <a:bodyPr/>
        <a:lstStyle/>
        <a:p>
          <a:endParaRPr lang="ru-RU" b="1"/>
        </a:p>
      </dgm:t>
    </dgm:pt>
    <dgm:pt modelId="{E072E32E-C399-47F1-B415-7632B98A1E50}">
      <dgm:prSet phldrT="[Текст]"/>
      <dgm:spPr/>
      <dgm:t>
        <a:bodyPr/>
        <a:lstStyle/>
        <a:p>
          <a:r>
            <a:rPr lang="uk-UA" b="1" dirty="0" smtClean="0"/>
            <a:t>Дошки оголошень</a:t>
          </a:r>
          <a:endParaRPr lang="ru-RU" b="1" dirty="0"/>
        </a:p>
      </dgm:t>
    </dgm:pt>
    <dgm:pt modelId="{EC0CBC1A-049C-42D4-9AB0-E14A2AB014C9}" type="parTrans" cxnId="{6FF5E342-728C-4287-9E68-249E2B1714F3}">
      <dgm:prSet/>
      <dgm:spPr/>
      <dgm:t>
        <a:bodyPr/>
        <a:lstStyle/>
        <a:p>
          <a:endParaRPr lang="ru-RU" b="1"/>
        </a:p>
      </dgm:t>
    </dgm:pt>
    <dgm:pt modelId="{1547CBB4-E64E-4121-A193-AEAA86E82BD2}" type="sibTrans" cxnId="{6FF5E342-728C-4287-9E68-249E2B1714F3}">
      <dgm:prSet/>
      <dgm:spPr/>
      <dgm:t>
        <a:bodyPr/>
        <a:lstStyle/>
        <a:p>
          <a:endParaRPr lang="ru-RU" b="1"/>
        </a:p>
      </dgm:t>
    </dgm:pt>
    <dgm:pt modelId="{4FB0EF08-897C-4037-8B4A-152AD6B90E4E}">
      <dgm:prSet phldrT="[Текст]"/>
      <dgm:spPr/>
      <dgm:t>
        <a:bodyPr/>
        <a:lstStyle/>
        <a:p>
          <a:r>
            <a:rPr lang="uk-UA" b="1" dirty="0" smtClean="0"/>
            <a:t>Соціальні мережі</a:t>
          </a:r>
          <a:endParaRPr lang="ru-RU" b="1" dirty="0"/>
        </a:p>
      </dgm:t>
    </dgm:pt>
    <dgm:pt modelId="{4EEB1F1F-5270-46B4-8CA0-5C5C1659B538}" type="parTrans" cxnId="{E62F2760-2D8B-4029-BA64-F12A3AC94A90}">
      <dgm:prSet/>
      <dgm:spPr/>
      <dgm:t>
        <a:bodyPr/>
        <a:lstStyle/>
        <a:p>
          <a:endParaRPr lang="ru-RU" b="1"/>
        </a:p>
      </dgm:t>
    </dgm:pt>
    <dgm:pt modelId="{BD4CA609-480A-4A18-ACF9-FA7748DA0EFF}" type="sibTrans" cxnId="{E62F2760-2D8B-4029-BA64-F12A3AC94A90}">
      <dgm:prSet/>
      <dgm:spPr/>
      <dgm:t>
        <a:bodyPr/>
        <a:lstStyle/>
        <a:p>
          <a:endParaRPr lang="ru-RU" b="1"/>
        </a:p>
      </dgm:t>
    </dgm:pt>
    <dgm:pt modelId="{ED9D6AAC-F597-4B19-93BC-240BD1BDA2EA}">
      <dgm:prSet phldrT="[Текст]"/>
      <dgm:spPr/>
      <dgm:t>
        <a:bodyPr/>
        <a:lstStyle/>
        <a:p>
          <a:r>
            <a:rPr lang="uk-UA" b="1" dirty="0" err="1" smtClean="0"/>
            <a:t>Фото-</a:t>
          </a:r>
          <a:r>
            <a:rPr lang="uk-UA" b="1" dirty="0" smtClean="0"/>
            <a:t>, </a:t>
          </a:r>
          <a:r>
            <a:rPr lang="uk-UA" b="1" dirty="0" err="1" smtClean="0"/>
            <a:t>аудіо-</a:t>
          </a:r>
          <a:r>
            <a:rPr lang="uk-UA" b="1" dirty="0" smtClean="0"/>
            <a:t>, </a:t>
          </a:r>
          <a:r>
            <a:rPr lang="uk-UA" b="1" dirty="0" err="1" smtClean="0"/>
            <a:t>відеохостинги</a:t>
          </a:r>
          <a:r>
            <a:rPr lang="uk-UA" b="1" dirty="0" smtClean="0"/>
            <a:t> </a:t>
          </a:r>
          <a:endParaRPr lang="ru-RU" b="1" dirty="0"/>
        </a:p>
      </dgm:t>
    </dgm:pt>
    <dgm:pt modelId="{C8E671D0-7A2E-4FD3-A53A-19B2AC2C1A9C}" type="parTrans" cxnId="{7D5FE6CD-0228-43C3-9574-54F7563E8CDE}">
      <dgm:prSet/>
      <dgm:spPr/>
      <dgm:t>
        <a:bodyPr/>
        <a:lstStyle/>
        <a:p>
          <a:endParaRPr lang="ru-RU" b="1"/>
        </a:p>
      </dgm:t>
    </dgm:pt>
    <dgm:pt modelId="{D2117BED-13A6-47BB-97DD-7C56C0590777}" type="sibTrans" cxnId="{7D5FE6CD-0228-43C3-9574-54F7563E8CDE}">
      <dgm:prSet/>
      <dgm:spPr/>
      <dgm:t>
        <a:bodyPr/>
        <a:lstStyle/>
        <a:p>
          <a:endParaRPr lang="ru-RU" b="1"/>
        </a:p>
      </dgm:t>
    </dgm:pt>
    <dgm:pt modelId="{450687C2-6201-4A69-9193-6406D52A03C7}">
      <dgm:prSet phldrT="[Текст]"/>
      <dgm:spPr/>
      <dgm:t>
        <a:bodyPr/>
        <a:lstStyle/>
        <a:p>
          <a:r>
            <a:rPr lang="uk-UA" b="1" dirty="0" err="1" smtClean="0"/>
            <a:t>Інтернет-вітрини</a:t>
          </a:r>
          <a:endParaRPr lang="ru-RU" b="1" dirty="0"/>
        </a:p>
      </dgm:t>
    </dgm:pt>
    <dgm:pt modelId="{79B4D71C-CBC6-401D-A8C1-B915D54B9A0F}" type="parTrans" cxnId="{19388954-B7E6-474A-A170-CD5DA7F2E9B5}">
      <dgm:prSet/>
      <dgm:spPr/>
      <dgm:t>
        <a:bodyPr/>
        <a:lstStyle/>
        <a:p>
          <a:endParaRPr lang="ru-RU" b="1"/>
        </a:p>
      </dgm:t>
    </dgm:pt>
    <dgm:pt modelId="{4671A218-097E-4CB1-8F07-135B34573E72}" type="sibTrans" cxnId="{19388954-B7E6-474A-A170-CD5DA7F2E9B5}">
      <dgm:prSet/>
      <dgm:spPr/>
      <dgm:t>
        <a:bodyPr/>
        <a:lstStyle/>
        <a:p>
          <a:endParaRPr lang="ru-RU" b="1"/>
        </a:p>
      </dgm:t>
    </dgm:pt>
    <dgm:pt modelId="{1A014409-7AE6-445D-9463-74727373E2FC}">
      <dgm:prSet phldrT="[Текст]"/>
      <dgm:spPr/>
      <dgm:t>
        <a:bodyPr/>
        <a:lstStyle/>
        <a:p>
          <a:r>
            <a:rPr lang="uk-UA" b="1" dirty="0" err="1" smtClean="0"/>
            <a:t>Інтернет-магазини</a:t>
          </a:r>
          <a:endParaRPr lang="ru-RU" b="1" dirty="0"/>
        </a:p>
      </dgm:t>
    </dgm:pt>
    <dgm:pt modelId="{143F338B-0AB5-4DBE-8797-1398FA285399}" type="parTrans" cxnId="{99E15246-0C0B-4DF4-9C34-6E5664E646AC}">
      <dgm:prSet/>
      <dgm:spPr/>
      <dgm:t>
        <a:bodyPr/>
        <a:lstStyle/>
        <a:p>
          <a:endParaRPr lang="ru-RU" b="1"/>
        </a:p>
      </dgm:t>
    </dgm:pt>
    <dgm:pt modelId="{135ECC48-84C9-4130-A860-0C5B7FF5BD2F}" type="sibTrans" cxnId="{99E15246-0C0B-4DF4-9C34-6E5664E646AC}">
      <dgm:prSet/>
      <dgm:spPr/>
      <dgm:t>
        <a:bodyPr/>
        <a:lstStyle/>
        <a:p>
          <a:endParaRPr lang="ru-RU" b="1"/>
        </a:p>
      </dgm:t>
    </dgm:pt>
    <dgm:pt modelId="{B55326E7-1788-4C6A-9FB8-120941C1883D}">
      <dgm:prSet phldrT="[Текст]"/>
      <dgm:spPr/>
      <dgm:t>
        <a:bodyPr/>
        <a:lstStyle/>
        <a:p>
          <a:r>
            <a:rPr lang="uk-UA" b="1" dirty="0" smtClean="0"/>
            <a:t>Промо-сайти</a:t>
          </a:r>
          <a:endParaRPr lang="ru-RU" b="1" dirty="0"/>
        </a:p>
      </dgm:t>
    </dgm:pt>
    <dgm:pt modelId="{519B7E1B-15B8-4856-BDAA-CB7A1B299E53}" type="parTrans" cxnId="{09DD8382-A41C-45AC-B146-C8FC7C013A10}">
      <dgm:prSet/>
      <dgm:spPr/>
      <dgm:t>
        <a:bodyPr/>
        <a:lstStyle/>
        <a:p>
          <a:endParaRPr lang="ru-RU" b="1"/>
        </a:p>
      </dgm:t>
    </dgm:pt>
    <dgm:pt modelId="{9F3A19EA-9461-4288-8F69-2CADE61A0B73}" type="sibTrans" cxnId="{09DD8382-A41C-45AC-B146-C8FC7C013A10}">
      <dgm:prSet/>
      <dgm:spPr/>
      <dgm:t>
        <a:bodyPr/>
        <a:lstStyle/>
        <a:p>
          <a:endParaRPr lang="ru-RU" b="1"/>
        </a:p>
      </dgm:t>
    </dgm:pt>
    <dgm:pt modelId="{6CFDA757-2C84-4AB5-ACC4-AC48A32E8A77}" type="pres">
      <dgm:prSet presAssocID="{B4FF87E2-5F01-43EB-B5AF-81B7D9BD5611}" presName="hierChild1" presStyleCnt="0">
        <dgm:presLayoutVars>
          <dgm:chPref val="1"/>
          <dgm:dir/>
          <dgm:animOne val="branch"/>
          <dgm:animLvl val="lvl"/>
          <dgm:resizeHandles/>
        </dgm:presLayoutVars>
      </dgm:prSet>
      <dgm:spPr/>
      <dgm:t>
        <a:bodyPr/>
        <a:lstStyle/>
        <a:p>
          <a:endParaRPr lang="ru-RU"/>
        </a:p>
      </dgm:t>
    </dgm:pt>
    <dgm:pt modelId="{E6C2D907-9B88-457D-9530-AFD7D4A117EE}" type="pres">
      <dgm:prSet presAssocID="{2C3484F4-2AD0-49A3-99BC-9359F82CFDBD}" presName="hierRoot1" presStyleCnt="0"/>
      <dgm:spPr/>
    </dgm:pt>
    <dgm:pt modelId="{F2271A91-5076-4CC3-A4CE-95CB586E7155}" type="pres">
      <dgm:prSet presAssocID="{2C3484F4-2AD0-49A3-99BC-9359F82CFDBD}" presName="composite" presStyleCnt="0"/>
      <dgm:spPr/>
    </dgm:pt>
    <dgm:pt modelId="{6FD61D29-6CD4-4072-9910-93FA32B2951D}" type="pres">
      <dgm:prSet presAssocID="{2C3484F4-2AD0-49A3-99BC-9359F82CFDBD}" presName="background" presStyleLbl="node0" presStyleIdx="0" presStyleCnt="1"/>
      <dgm:spPr/>
    </dgm:pt>
    <dgm:pt modelId="{75630DCF-3DF2-410E-83D3-7EDE503CFD89}" type="pres">
      <dgm:prSet presAssocID="{2C3484F4-2AD0-49A3-99BC-9359F82CFDBD}" presName="text" presStyleLbl="fgAcc0" presStyleIdx="0" presStyleCnt="1">
        <dgm:presLayoutVars>
          <dgm:chPref val="3"/>
        </dgm:presLayoutVars>
      </dgm:prSet>
      <dgm:spPr/>
      <dgm:t>
        <a:bodyPr/>
        <a:lstStyle/>
        <a:p>
          <a:endParaRPr lang="ru-RU"/>
        </a:p>
      </dgm:t>
    </dgm:pt>
    <dgm:pt modelId="{5C9514E2-C7E2-40F3-B0CC-BC991F2E001B}" type="pres">
      <dgm:prSet presAssocID="{2C3484F4-2AD0-49A3-99BC-9359F82CFDBD}" presName="hierChild2" presStyleCnt="0"/>
      <dgm:spPr/>
    </dgm:pt>
    <dgm:pt modelId="{586A747D-06FD-4CA2-A579-2B35109FD460}" type="pres">
      <dgm:prSet presAssocID="{F6CDBCA0-9E86-4DBF-9BC4-E34AEC294D30}" presName="Name10" presStyleLbl="parChTrans1D2" presStyleIdx="0" presStyleCnt="3"/>
      <dgm:spPr/>
      <dgm:t>
        <a:bodyPr/>
        <a:lstStyle/>
        <a:p>
          <a:endParaRPr lang="ru-RU"/>
        </a:p>
      </dgm:t>
    </dgm:pt>
    <dgm:pt modelId="{7A8F77F3-70A2-4792-B3ED-88599C20E01E}" type="pres">
      <dgm:prSet presAssocID="{C7E95E70-59F6-4956-9EEC-1EF16E883514}" presName="hierRoot2" presStyleCnt="0"/>
      <dgm:spPr/>
    </dgm:pt>
    <dgm:pt modelId="{B649253A-EA20-45AF-9852-481B15F04F1B}" type="pres">
      <dgm:prSet presAssocID="{C7E95E70-59F6-4956-9EEC-1EF16E883514}" presName="composite2" presStyleCnt="0"/>
      <dgm:spPr/>
    </dgm:pt>
    <dgm:pt modelId="{B5B0BFC5-4407-4ABE-B4DA-2090AC9B16F1}" type="pres">
      <dgm:prSet presAssocID="{C7E95E70-59F6-4956-9EEC-1EF16E883514}" presName="background2" presStyleLbl="node2" presStyleIdx="0" presStyleCnt="3"/>
      <dgm:spPr/>
    </dgm:pt>
    <dgm:pt modelId="{B2BCA455-94C6-4C84-BA30-517E91F14F71}" type="pres">
      <dgm:prSet presAssocID="{C7E95E70-59F6-4956-9EEC-1EF16E883514}" presName="text2" presStyleLbl="fgAcc2" presStyleIdx="0" presStyleCnt="3">
        <dgm:presLayoutVars>
          <dgm:chPref val="3"/>
        </dgm:presLayoutVars>
      </dgm:prSet>
      <dgm:spPr/>
      <dgm:t>
        <a:bodyPr/>
        <a:lstStyle/>
        <a:p>
          <a:endParaRPr lang="ru-RU"/>
        </a:p>
      </dgm:t>
    </dgm:pt>
    <dgm:pt modelId="{1C6CD358-81F2-4D57-B9E3-1F0AFF53D2C9}" type="pres">
      <dgm:prSet presAssocID="{C7E95E70-59F6-4956-9EEC-1EF16E883514}" presName="hierChild3" presStyleCnt="0"/>
      <dgm:spPr/>
    </dgm:pt>
    <dgm:pt modelId="{95E752EF-B5CD-4535-9F07-B81263B77028}" type="pres">
      <dgm:prSet presAssocID="{34BAFFD6-5B4E-4CA4-B234-F9103C9BB609}" presName="Name17" presStyleLbl="parChTrans1D3" presStyleIdx="0" presStyleCnt="3"/>
      <dgm:spPr/>
      <dgm:t>
        <a:bodyPr/>
        <a:lstStyle/>
        <a:p>
          <a:endParaRPr lang="ru-RU"/>
        </a:p>
      </dgm:t>
    </dgm:pt>
    <dgm:pt modelId="{F6D26D13-A5F1-4ACE-9F0F-AFA071022DB6}" type="pres">
      <dgm:prSet presAssocID="{5607A0F9-8021-459C-B042-0B7162105BA6}" presName="hierRoot3" presStyleCnt="0"/>
      <dgm:spPr/>
    </dgm:pt>
    <dgm:pt modelId="{E9FC2DFE-B4A8-48BE-B157-4CD5C385B88D}" type="pres">
      <dgm:prSet presAssocID="{5607A0F9-8021-459C-B042-0B7162105BA6}" presName="composite3" presStyleCnt="0"/>
      <dgm:spPr/>
    </dgm:pt>
    <dgm:pt modelId="{5229A942-5BBC-4D90-91A6-0C017A0E9289}" type="pres">
      <dgm:prSet presAssocID="{5607A0F9-8021-459C-B042-0B7162105BA6}" presName="background3" presStyleLbl="node3" presStyleIdx="0" presStyleCnt="3"/>
      <dgm:spPr/>
    </dgm:pt>
    <dgm:pt modelId="{F0BA249C-4379-4673-998E-596956F76B7E}" type="pres">
      <dgm:prSet presAssocID="{5607A0F9-8021-459C-B042-0B7162105BA6}" presName="text3" presStyleLbl="fgAcc3" presStyleIdx="0" presStyleCnt="3">
        <dgm:presLayoutVars>
          <dgm:chPref val="3"/>
        </dgm:presLayoutVars>
      </dgm:prSet>
      <dgm:spPr/>
      <dgm:t>
        <a:bodyPr/>
        <a:lstStyle/>
        <a:p>
          <a:endParaRPr lang="ru-RU"/>
        </a:p>
      </dgm:t>
    </dgm:pt>
    <dgm:pt modelId="{2CEB56FC-337D-48AB-A778-45DC57737995}" type="pres">
      <dgm:prSet presAssocID="{5607A0F9-8021-459C-B042-0B7162105BA6}" presName="hierChild4" presStyleCnt="0"/>
      <dgm:spPr/>
    </dgm:pt>
    <dgm:pt modelId="{61DACB70-BBA0-4A79-A114-FE6C6EB6BE1F}" type="pres">
      <dgm:prSet presAssocID="{F507A71A-91C7-484E-A4CD-1C14F9D79104}" presName="Name23" presStyleLbl="parChTrans1D4" presStyleIdx="0" presStyleCnt="12"/>
      <dgm:spPr/>
      <dgm:t>
        <a:bodyPr/>
        <a:lstStyle/>
        <a:p>
          <a:endParaRPr lang="ru-RU"/>
        </a:p>
      </dgm:t>
    </dgm:pt>
    <dgm:pt modelId="{D2A1A4AC-9737-49CA-9C3F-E9FE977E2503}" type="pres">
      <dgm:prSet presAssocID="{A3F9ABB3-6F9A-410B-90F7-872E8C7B35DF}" presName="hierRoot4" presStyleCnt="0"/>
      <dgm:spPr/>
    </dgm:pt>
    <dgm:pt modelId="{B8104266-245A-4D5C-8746-12D391DF0F04}" type="pres">
      <dgm:prSet presAssocID="{A3F9ABB3-6F9A-410B-90F7-872E8C7B35DF}" presName="composite4" presStyleCnt="0"/>
      <dgm:spPr/>
    </dgm:pt>
    <dgm:pt modelId="{C44ADC2E-1DB1-4CCC-8379-7883188012E6}" type="pres">
      <dgm:prSet presAssocID="{A3F9ABB3-6F9A-410B-90F7-872E8C7B35DF}" presName="background4" presStyleLbl="node4" presStyleIdx="0" presStyleCnt="12"/>
      <dgm:spPr/>
    </dgm:pt>
    <dgm:pt modelId="{831C5A3A-3F70-40BD-9304-A5F6D0CA637F}" type="pres">
      <dgm:prSet presAssocID="{A3F9ABB3-6F9A-410B-90F7-872E8C7B35DF}" presName="text4" presStyleLbl="fgAcc4" presStyleIdx="0" presStyleCnt="12">
        <dgm:presLayoutVars>
          <dgm:chPref val="3"/>
        </dgm:presLayoutVars>
      </dgm:prSet>
      <dgm:spPr/>
      <dgm:t>
        <a:bodyPr/>
        <a:lstStyle/>
        <a:p>
          <a:endParaRPr lang="ru-RU"/>
        </a:p>
      </dgm:t>
    </dgm:pt>
    <dgm:pt modelId="{0204C9F6-141C-475B-80DC-4BA9A8B9B825}" type="pres">
      <dgm:prSet presAssocID="{A3F9ABB3-6F9A-410B-90F7-872E8C7B35DF}" presName="hierChild5" presStyleCnt="0"/>
      <dgm:spPr/>
    </dgm:pt>
    <dgm:pt modelId="{EBB66BF8-4419-4E8D-9D90-F5420BF1533E}" type="pres">
      <dgm:prSet presAssocID="{8ACAC3A3-E3AE-43EA-9406-F8988B952E51}" presName="Name23" presStyleLbl="parChTrans1D4" presStyleIdx="1" presStyleCnt="12"/>
      <dgm:spPr/>
      <dgm:t>
        <a:bodyPr/>
        <a:lstStyle/>
        <a:p>
          <a:endParaRPr lang="ru-RU"/>
        </a:p>
      </dgm:t>
    </dgm:pt>
    <dgm:pt modelId="{ECE90FC0-6814-4236-94AB-97D138232750}" type="pres">
      <dgm:prSet presAssocID="{26F2946E-05C8-493F-956A-C042F9C43D6B}" presName="hierRoot4" presStyleCnt="0"/>
      <dgm:spPr/>
    </dgm:pt>
    <dgm:pt modelId="{1BD37261-CD39-4D15-9187-8D3C1456217B}" type="pres">
      <dgm:prSet presAssocID="{26F2946E-05C8-493F-956A-C042F9C43D6B}" presName="composite4" presStyleCnt="0"/>
      <dgm:spPr/>
    </dgm:pt>
    <dgm:pt modelId="{2F1DFECA-F50B-4AB4-970D-D109324F4407}" type="pres">
      <dgm:prSet presAssocID="{26F2946E-05C8-493F-956A-C042F9C43D6B}" presName="background4" presStyleLbl="node4" presStyleIdx="1" presStyleCnt="12"/>
      <dgm:spPr/>
    </dgm:pt>
    <dgm:pt modelId="{A2C174DD-A8CF-44F0-ADDD-81A76CDD8260}" type="pres">
      <dgm:prSet presAssocID="{26F2946E-05C8-493F-956A-C042F9C43D6B}" presName="text4" presStyleLbl="fgAcc4" presStyleIdx="1" presStyleCnt="12">
        <dgm:presLayoutVars>
          <dgm:chPref val="3"/>
        </dgm:presLayoutVars>
      </dgm:prSet>
      <dgm:spPr/>
      <dgm:t>
        <a:bodyPr/>
        <a:lstStyle/>
        <a:p>
          <a:endParaRPr lang="ru-RU"/>
        </a:p>
      </dgm:t>
    </dgm:pt>
    <dgm:pt modelId="{9009CD08-89C6-4A69-B50D-19178299F298}" type="pres">
      <dgm:prSet presAssocID="{26F2946E-05C8-493F-956A-C042F9C43D6B}" presName="hierChild5" presStyleCnt="0"/>
      <dgm:spPr/>
    </dgm:pt>
    <dgm:pt modelId="{A6D14F08-C760-4B0C-B40D-7A689891D24E}" type="pres">
      <dgm:prSet presAssocID="{8B63D3A8-5A37-4873-BEA1-6BB356766DBC}" presName="Name23" presStyleLbl="parChTrans1D4" presStyleIdx="2" presStyleCnt="12"/>
      <dgm:spPr/>
      <dgm:t>
        <a:bodyPr/>
        <a:lstStyle/>
        <a:p>
          <a:endParaRPr lang="ru-RU"/>
        </a:p>
      </dgm:t>
    </dgm:pt>
    <dgm:pt modelId="{383DD5E1-CD61-4A3A-A81B-09CB87655010}" type="pres">
      <dgm:prSet presAssocID="{E6B4233B-09AE-45D7-9D03-444A3CF4C365}" presName="hierRoot4" presStyleCnt="0"/>
      <dgm:spPr/>
    </dgm:pt>
    <dgm:pt modelId="{FC920AD5-9D12-418A-9C2A-1BDD736729E2}" type="pres">
      <dgm:prSet presAssocID="{E6B4233B-09AE-45D7-9D03-444A3CF4C365}" presName="composite4" presStyleCnt="0"/>
      <dgm:spPr/>
    </dgm:pt>
    <dgm:pt modelId="{E0BF26D4-8ADC-4CB2-AC63-C63C7CC98BA7}" type="pres">
      <dgm:prSet presAssocID="{E6B4233B-09AE-45D7-9D03-444A3CF4C365}" presName="background4" presStyleLbl="node4" presStyleIdx="2" presStyleCnt="12"/>
      <dgm:spPr/>
    </dgm:pt>
    <dgm:pt modelId="{E36321CC-FF8C-4716-B93A-A487C1D361D5}" type="pres">
      <dgm:prSet presAssocID="{E6B4233B-09AE-45D7-9D03-444A3CF4C365}" presName="text4" presStyleLbl="fgAcc4" presStyleIdx="2" presStyleCnt="12">
        <dgm:presLayoutVars>
          <dgm:chPref val="3"/>
        </dgm:presLayoutVars>
      </dgm:prSet>
      <dgm:spPr/>
      <dgm:t>
        <a:bodyPr/>
        <a:lstStyle/>
        <a:p>
          <a:endParaRPr lang="ru-RU"/>
        </a:p>
      </dgm:t>
    </dgm:pt>
    <dgm:pt modelId="{BC4EB286-D77F-4D11-87DD-18758458B3A1}" type="pres">
      <dgm:prSet presAssocID="{E6B4233B-09AE-45D7-9D03-444A3CF4C365}" presName="hierChild5" presStyleCnt="0"/>
      <dgm:spPr/>
    </dgm:pt>
    <dgm:pt modelId="{F4F12E12-700B-4FCA-8642-D45A8152949E}" type="pres">
      <dgm:prSet presAssocID="{D3FE1518-7396-4754-A4F6-A009F0BB988B}" presName="Name10" presStyleLbl="parChTrans1D2" presStyleIdx="1" presStyleCnt="3"/>
      <dgm:spPr/>
      <dgm:t>
        <a:bodyPr/>
        <a:lstStyle/>
        <a:p>
          <a:endParaRPr lang="ru-RU"/>
        </a:p>
      </dgm:t>
    </dgm:pt>
    <dgm:pt modelId="{E85C462F-ED4C-4752-A6C1-A8306991E1F6}" type="pres">
      <dgm:prSet presAssocID="{6A1EA998-6FD4-4B3A-9342-1BB709CBBBE9}" presName="hierRoot2" presStyleCnt="0"/>
      <dgm:spPr/>
    </dgm:pt>
    <dgm:pt modelId="{07304E07-0CE8-4ABC-ADB5-984BCB66B46A}" type="pres">
      <dgm:prSet presAssocID="{6A1EA998-6FD4-4B3A-9342-1BB709CBBBE9}" presName="composite2" presStyleCnt="0"/>
      <dgm:spPr/>
    </dgm:pt>
    <dgm:pt modelId="{4842B621-A18E-47B3-A720-4527E14DA0DD}" type="pres">
      <dgm:prSet presAssocID="{6A1EA998-6FD4-4B3A-9342-1BB709CBBBE9}" presName="background2" presStyleLbl="node2" presStyleIdx="1" presStyleCnt="3"/>
      <dgm:spPr/>
    </dgm:pt>
    <dgm:pt modelId="{9750EC5D-63D7-4AC9-91DC-418A8893AD50}" type="pres">
      <dgm:prSet presAssocID="{6A1EA998-6FD4-4B3A-9342-1BB709CBBBE9}" presName="text2" presStyleLbl="fgAcc2" presStyleIdx="1" presStyleCnt="3">
        <dgm:presLayoutVars>
          <dgm:chPref val="3"/>
        </dgm:presLayoutVars>
      </dgm:prSet>
      <dgm:spPr/>
      <dgm:t>
        <a:bodyPr/>
        <a:lstStyle/>
        <a:p>
          <a:endParaRPr lang="ru-RU"/>
        </a:p>
      </dgm:t>
    </dgm:pt>
    <dgm:pt modelId="{0AD4BC17-1C31-4F57-AC02-AFB5A4BE3CBF}" type="pres">
      <dgm:prSet presAssocID="{6A1EA998-6FD4-4B3A-9342-1BB709CBBBE9}" presName="hierChild3" presStyleCnt="0"/>
      <dgm:spPr/>
    </dgm:pt>
    <dgm:pt modelId="{4F7A4D36-B348-4722-BF4F-365ED7EEE122}" type="pres">
      <dgm:prSet presAssocID="{243B078C-06B3-43C6-820D-A9BD914FD6D8}" presName="Name17" presStyleLbl="parChTrans1D3" presStyleIdx="1" presStyleCnt="3"/>
      <dgm:spPr/>
      <dgm:t>
        <a:bodyPr/>
        <a:lstStyle/>
        <a:p>
          <a:endParaRPr lang="ru-RU"/>
        </a:p>
      </dgm:t>
    </dgm:pt>
    <dgm:pt modelId="{37D4B49E-2321-4DFF-BAB6-5DA413C6E6C7}" type="pres">
      <dgm:prSet presAssocID="{7B54E4EB-5FF1-4159-86EB-48F8047D0A39}" presName="hierRoot3" presStyleCnt="0"/>
      <dgm:spPr/>
    </dgm:pt>
    <dgm:pt modelId="{E08CD6EB-3A10-4EFA-99D4-599961AA2145}" type="pres">
      <dgm:prSet presAssocID="{7B54E4EB-5FF1-4159-86EB-48F8047D0A39}" presName="composite3" presStyleCnt="0"/>
      <dgm:spPr/>
    </dgm:pt>
    <dgm:pt modelId="{035B4BC9-5205-41B3-825E-D7CD2F1E0CC5}" type="pres">
      <dgm:prSet presAssocID="{7B54E4EB-5FF1-4159-86EB-48F8047D0A39}" presName="background3" presStyleLbl="node3" presStyleIdx="1" presStyleCnt="3"/>
      <dgm:spPr/>
    </dgm:pt>
    <dgm:pt modelId="{18FD2B58-C3E2-46A8-BD97-BE15333F86CE}" type="pres">
      <dgm:prSet presAssocID="{7B54E4EB-5FF1-4159-86EB-48F8047D0A39}" presName="text3" presStyleLbl="fgAcc3" presStyleIdx="1" presStyleCnt="3">
        <dgm:presLayoutVars>
          <dgm:chPref val="3"/>
        </dgm:presLayoutVars>
      </dgm:prSet>
      <dgm:spPr/>
      <dgm:t>
        <a:bodyPr/>
        <a:lstStyle/>
        <a:p>
          <a:endParaRPr lang="ru-RU"/>
        </a:p>
      </dgm:t>
    </dgm:pt>
    <dgm:pt modelId="{6DD12FEF-77BE-447A-8B67-F8958B23BF1C}" type="pres">
      <dgm:prSet presAssocID="{7B54E4EB-5FF1-4159-86EB-48F8047D0A39}" presName="hierChild4" presStyleCnt="0"/>
      <dgm:spPr/>
    </dgm:pt>
    <dgm:pt modelId="{437E69E6-6736-4FE7-A78C-397ADF0B1128}" type="pres">
      <dgm:prSet presAssocID="{6A6815C4-4328-4F20-8202-798AED2A2039}" presName="Name23" presStyleLbl="parChTrans1D4" presStyleIdx="3" presStyleCnt="12"/>
      <dgm:spPr/>
      <dgm:t>
        <a:bodyPr/>
        <a:lstStyle/>
        <a:p>
          <a:endParaRPr lang="ru-RU"/>
        </a:p>
      </dgm:t>
    </dgm:pt>
    <dgm:pt modelId="{9F088EC7-C87C-4D5A-A25D-1A89172A5A2E}" type="pres">
      <dgm:prSet presAssocID="{A5887B1B-EE7D-44DE-B225-0D8BD354E2E8}" presName="hierRoot4" presStyleCnt="0"/>
      <dgm:spPr/>
    </dgm:pt>
    <dgm:pt modelId="{1A06A309-14B0-4C3D-B018-9809EFF7D52C}" type="pres">
      <dgm:prSet presAssocID="{A5887B1B-EE7D-44DE-B225-0D8BD354E2E8}" presName="composite4" presStyleCnt="0"/>
      <dgm:spPr/>
    </dgm:pt>
    <dgm:pt modelId="{BDF31B22-ED22-4FB3-88A5-7BF82F402854}" type="pres">
      <dgm:prSet presAssocID="{A5887B1B-EE7D-44DE-B225-0D8BD354E2E8}" presName="background4" presStyleLbl="node4" presStyleIdx="3" presStyleCnt="12"/>
      <dgm:spPr/>
    </dgm:pt>
    <dgm:pt modelId="{636699B5-34E7-4106-A1E1-BE8884EF6192}" type="pres">
      <dgm:prSet presAssocID="{A5887B1B-EE7D-44DE-B225-0D8BD354E2E8}" presName="text4" presStyleLbl="fgAcc4" presStyleIdx="3" presStyleCnt="12">
        <dgm:presLayoutVars>
          <dgm:chPref val="3"/>
        </dgm:presLayoutVars>
      </dgm:prSet>
      <dgm:spPr/>
      <dgm:t>
        <a:bodyPr/>
        <a:lstStyle/>
        <a:p>
          <a:endParaRPr lang="ru-RU"/>
        </a:p>
      </dgm:t>
    </dgm:pt>
    <dgm:pt modelId="{89A59BB2-FE0E-451F-8F67-9BAD31CD1580}" type="pres">
      <dgm:prSet presAssocID="{A5887B1B-EE7D-44DE-B225-0D8BD354E2E8}" presName="hierChild5" presStyleCnt="0"/>
      <dgm:spPr/>
    </dgm:pt>
    <dgm:pt modelId="{DCAAF84E-A3C2-481C-B3EF-82455C189ECB}" type="pres">
      <dgm:prSet presAssocID="{06AFFB83-4416-4AE8-BBA5-D5FED072C765}" presName="Name23" presStyleLbl="parChTrans1D4" presStyleIdx="4" presStyleCnt="12"/>
      <dgm:spPr/>
      <dgm:t>
        <a:bodyPr/>
        <a:lstStyle/>
        <a:p>
          <a:endParaRPr lang="ru-RU"/>
        </a:p>
      </dgm:t>
    </dgm:pt>
    <dgm:pt modelId="{BE0D0EF4-0691-446D-97C2-5B9C90F052FE}" type="pres">
      <dgm:prSet presAssocID="{F9164665-0AE6-4930-B4EC-F97E12D3CD0D}" presName="hierRoot4" presStyleCnt="0"/>
      <dgm:spPr/>
    </dgm:pt>
    <dgm:pt modelId="{6F9A8B85-83E6-44A5-8875-C619F0F8B26F}" type="pres">
      <dgm:prSet presAssocID="{F9164665-0AE6-4930-B4EC-F97E12D3CD0D}" presName="composite4" presStyleCnt="0"/>
      <dgm:spPr/>
    </dgm:pt>
    <dgm:pt modelId="{B03BE4C9-0B29-4C27-B056-2BB6CF199008}" type="pres">
      <dgm:prSet presAssocID="{F9164665-0AE6-4930-B4EC-F97E12D3CD0D}" presName="background4" presStyleLbl="node4" presStyleIdx="4" presStyleCnt="12"/>
      <dgm:spPr/>
    </dgm:pt>
    <dgm:pt modelId="{41F91982-E034-4B56-A399-2F042772FF94}" type="pres">
      <dgm:prSet presAssocID="{F9164665-0AE6-4930-B4EC-F97E12D3CD0D}" presName="text4" presStyleLbl="fgAcc4" presStyleIdx="4" presStyleCnt="12">
        <dgm:presLayoutVars>
          <dgm:chPref val="3"/>
        </dgm:presLayoutVars>
      </dgm:prSet>
      <dgm:spPr/>
      <dgm:t>
        <a:bodyPr/>
        <a:lstStyle/>
        <a:p>
          <a:endParaRPr lang="ru-RU"/>
        </a:p>
      </dgm:t>
    </dgm:pt>
    <dgm:pt modelId="{3880E86E-6BAF-427C-9D69-8EE3168C381B}" type="pres">
      <dgm:prSet presAssocID="{F9164665-0AE6-4930-B4EC-F97E12D3CD0D}" presName="hierChild5" presStyleCnt="0"/>
      <dgm:spPr/>
    </dgm:pt>
    <dgm:pt modelId="{AAAA3B00-80FC-4557-A052-A774E65BA59F}" type="pres">
      <dgm:prSet presAssocID="{EC0CBC1A-049C-42D4-9AB0-E14A2AB014C9}" presName="Name23" presStyleLbl="parChTrans1D4" presStyleIdx="5" presStyleCnt="12"/>
      <dgm:spPr/>
      <dgm:t>
        <a:bodyPr/>
        <a:lstStyle/>
        <a:p>
          <a:endParaRPr lang="ru-RU"/>
        </a:p>
      </dgm:t>
    </dgm:pt>
    <dgm:pt modelId="{A6387E62-6AF8-47F5-8196-3A3DECDBA2C4}" type="pres">
      <dgm:prSet presAssocID="{E072E32E-C399-47F1-B415-7632B98A1E50}" presName="hierRoot4" presStyleCnt="0"/>
      <dgm:spPr/>
    </dgm:pt>
    <dgm:pt modelId="{70D9E38B-746F-4D43-83AC-4DE5E5D5222C}" type="pres">
      <dgm:prSet presAssocID="{E072E32E-C399-47F1-B415-7632B98A1E50}" presName="composite4" presStyleCnt="0"/>
      <dgm:spPr/>
    </dgm:pt>
    <dgm:pt modelId="{CB80E6B8-B318-4644-AFF2-63632A0C2F19}" type="pres">
      <dgm:prSet presAssocID="{E072E32E-C399-47F1-B415-7632B98A1E50}" presName="background4" presStyleLbl="node4" presStyleIdx="5" presStyleCnt="12"/>
      <dgm:spPr/>
    </dgm:pt>
    <dgm:pt modelId="{0479F6C5-45DE-48E4-80DB-78A87A356A6D}" type="pres">
      <dgm:prSet presAssocID="{E072E32E-C399-47F1-B415-7632B98A1E50}" presName="text4" presStyleLbl="fgAcc4" presStyleIdx="5" presStyleCnt="12">
        <dgm:presLayoutVars>
          <dgm:chPref val="3"/>
        </dgm:presLayoutVars>
      </dgm:prSet>
      <dgm:spPr/>
      <dgm:t>
        <a:bodyPr/>
        <a:lstStyle/>
        <a:p>
          <a:endParaRPr lang="ru-RU"/>
        </a:p>
      </dgm:t>
    </dgm:pt>
    <dgm:pt modelId="{1C2318C0-B8CB-4FDC-9A8B-0FCB1A434765}" type="pres">
      <dgm:prSet presAssocID="{E072E32E-C399-47F1-B415-7632B98A1E50}" presName="hierChild5" presStyleCnt="0"/>
      <dgm:spPr/>
    </dgm:pt>
    <dgm:pt modelId="{039D9A2C-73DC-4859-AB44-1B8A126D58F9}" type="pres">
      <dgm:prSet presAssocID="{4EEB1F1F-5270-46B4-8CA0-5C5C1659B538}" presName="Name23" presStyleLbl="parChTrans1D4" presStyleIdx="6" presStyleCnt="12"/>
      <dgm:spPr/>
      <dgm:t>
        <a:bodyPr/>
        <a:lstStyle/>
        <a:p>
          <a:endParaRPr lang="ru-RU"/>
        </a:p>
      </dgm:t>
    </dgm:pt>
    <dgm:pt modelId="{9C791B94-E37C-44D7-AA28-E17EF8661C8C}" type="pres">
      <dgm:prSet presAssocID="{4FB0EF08-897C-4037-8B4A-152AD6B90E4E}" presName="hierRoot4" presStyleCnt="0"/>
      <dgm:spPr/>
    </dgm:pt>
    <dgm:pt modelId="{605D7B27-75F1-4E1B-96BB-47E76DFAAE1F}" type="pres">
      <dgm:prSet presAssocID="{4FB0EF08-897C-4037-8B4A-152AD6B90E4E}" presName="composite4" presStyleCnt="0"/>
      <dgm:spPr/>
    </dgm:pt>
    <dgm:pt modelId="{7532693E-A1F2-4D12-AFDB-2B7BD5067C04}" type="pres">
      <dgm:prSet presAssocID="{4FB0EF08-897C-4037-8B4A-152AD6B90E4E}" presName="background4" presStyleLbl="node4" presStyleIdx="6" presStyleCnt="12"/>
      <dgm:spPr/>
    </dgm:pt>
    <dgm:pt modelId="{62A5D047-74F6-4B46-88E9-E7AF200C105A}" type="pres">
      <dgm:prSet presAssocID="{4FB0EF08-897C-4037-8B4A-152AD6B90E4E}" presName="text4" presStyleLbl="fgAcc4" presStyleIdx="6" presStyleCnt="12">
        <dgm:presLayoutVars>
          <dgm:chPref val="3"/>
        </dgm:presLayoutVars>
      </dgm:prSet>
      <dgm:spPr/>
      <dgm:t>
        <a:bodyPr/>
        <a:lstStyle/>
        <a:p>
          <a:endParaRPr lang="ru-RU"/>
        </a:p>
      </dgm:t>
    </dgm:pt>
    <dgm:pt modelId="{5D2BBE7E-F8AE-46F0-BBE0-B97FC0FF72F2}" type="pres">
      <dgm:prSet presAssocID="{4FB0EF08-897C-4037-8B4A-152AD6B90E4E}" presName="hierChild5" presStyleCnt="0"/>
      <dgm:spPr/>
    </dgm:pt>
    <dgm:pt modelId="{85399CF4-3A93-4ADF-B3D8-AFAB2AC358BC}" type="pres">
      <dgm:prSet presAssocID="{C8E671D0-7A2E-4FD3-A53A-19B2AC2C1A9C}" presName="Name23" presStyleLbl="parChTrans1D4" presStyleIdx="7" presStyleCnt="12"/>
      <dgm:spPr/>
      <dgm:t>
        <a:bodyPr/>
        <a:lstStyle/>
        <a:p>
          <a:endParaRPr lang="ru-RU"/>
        </a:p>
      </dgm:t>
    </dgm:pt>
    <dgm:pt modelId="{D6B28EE5-CD89-479D-BD58-C3860F78DFDC}" type="pres">
      <dgm:prSet presAssocID="{ED9D6AAC-F597-4B19-93BC-240BD1BDA2EA}" presName="hierRoot4" presStyleCnt="0"/>
      <dgm:spPr/>
    </dgm:pt>
    <dgm:pt modelId="{389588C8-1AA2-454B-BA8D-1E835FEECE98}" type="pres">
      <dgm:prSet presAssocID="{ED9D6AAC-F597-4B19-93BC-240BD1BDA2EA}" presName="composite4" presStyleCnt="0"/>
      <dgm:spPr/>
    </dgm:pt>
    <dgm:pt modelId="{DB99C610-903D-4811-A39C-3FFE84C1684D}" type="pres">
      <dgm:prSet presAssocID="{ED9D6AAC-F597-4B19-93BC-240BD1BDA2EA}" presName="background4" presStyleLbl="node4" presStyleIdx="7" presStyleCnt="12"/>
      <dgm:spPr/>
    </dgm:pt>
    <dgm:pt modelId="{C1AEF534-C8C1-4D4F-92D7-D0BB6148F3A9}" type="pres">
      <dgm:prSet presAssocID="{ED9D6AAC-F597-4B19-93BC-240BD1BDA2EA}" presName="text4" presStyleLbl="fgAcc4" presStyleIdx="7" presStyleCnt="12">
        <dgm:presLayoutVars>
          <dgm:chPref val="3"/>
        </dgm:presLayoutVars>
      </dgm:prSet>
      <dgm:spPr/>
      <dgm:t>
        <a:bodyPr/>
        <a:lstStyle/>
        <a:p>
          <a:endParaRPr lang="ru-RU"/>
        </a:p>
      </dgm:t>
    </dgm:pt>
    <dgm:pt modelId="{1BFD0041-52F2-478F-8A1C-C26D4A9AE664}" type="pres">
      <dgm:prSet presAssocID="{ED9D6AAC-F597-4B19-93BC-240BD1BDA2EA}" presName="hierChild5" presStyleCnt="0"/>
      <dgm:spPr/>
    </dgm:pt>
    <dgm:pt modelId="{3FC02455-D53A-4861-A74B-84D03A783ABF}" type="pres">
      <dgm:prSet presAssocID="{3D336CB9-5F4F-40FB-A774-A376FA3303AE}" presName="Name10" presStyleLbl="parChTrans1D2" presStyleIdx="2" presStyleCnt="3"/>
      <dgm:spPr/>
      <dgm:t>
        <a:bodyPr/>
        <a:lstStyle/>
        <a:p>
          <a:endParaRPr lang="ru-RU"/>
        </a:p>
      </dgm:t>
    </dgm:pt>
    <dgm:pt modelId="{732F5902-085C-4F33-94B0-452609CF480F}" type="pres">
      <dgm:prSet presAssocID="{812DBACB-1FD4-428F-A691-6C84B83BFD22}" presName="hierRoot2" presStyleCnt="0"/>
      <dgm:spPr/>
    </dgm:pt>
    <dgm:pt modelId="{B4841C06-328A-4CB5-A0FF-07710B92A0DF}" type="pres">
      <dgm:prSet presAssocID="{812DBACB-1FD4-428F-A691-6C84B83BFD22}" presName="composite2" presStyleCnt="0"/>
      <dgm:spPr/>
    </dgm:pt>
    <dgm:pt modelId="{707065FB-A43A-44B9-9F29-D4B4AC0F9ED9}" type="pres">
      <dgm:prSet presAssocID="{812DBACB-1FD4-428F-A691-6C84B83BFD22}" presName="background2" presStyleLbl="node2" presStyleIdx="2" presStyleCnt="3"/>
      <dgm:spPr/>
    </dgm:pt>
    <dgm:pt modelId="{3899E55F-D9B2-4078-B0F1-3F998EFACE86}" type="pres">
      <dgm:prSet presAssocID="{812DBACB-1FD4-428F-A691-6C84B83BFD22}" presName="text2" presStyleLbl="fgAcc2" presStyleIdx="2" presStyleCnt="3">
        <dgm:presLayoutVars>
          <dgm:chPref val="3"/>
        </dgm:presLayoutVars>
      </dgm:prSet>
      <dgm:spPr/>
      <dgm:t>
        <a:bodyPr/>
        <a:lstStyle/>
        <a:p>
          <a:endParaRPr lang="ru-RU"/>
        </a:p>
      </dgm:t>
    </dgm:pt>
    <dgm:pt modelId="{E298DE05-E29E-4202-8C12-ED1AAE1E6692}" type="pres">
      <dgm:prSet presAssocID="{812DBACB-1FD4-428F-A691-6C84B83BFD22}" presName="hierChild3" presStyleCnt="0"/>
      <dgm:spPr/>
    </dgm:pt>
    <dgm:pt modelId="{330F02D5-B3EE-4D11-A8D7-B93CBA588EB2}" type="pres">
      <dgm:prSet presAssocID="{C037FCEE-DCBE-435B-BCF9-3D6463A458A0}" presName="Name17" presStyleLbl="parChTrans1D3" presStyleIdx="2" presStyleCnt="3"/>
      <dgm:spPr/>
      <dgm:t>
        <a:bodyPr/>
        <a:lstStyle/>
        <a:p>
          <a:endParaRPr lang="ru-RU"/>
        </a:p>
      </dgm:t>
    </dgm:pt>
    <dgm:pt modelId="{D4265CF6-160F-4A9B-813E-ADFE8BBE296F}" type="pres">
      <dgm:prSet presAssocID="{D4F247B2-F6B5-4678-8376-4FB5A5632D0A}" presName="hierRoot3" presStyleCnt="0"/>
      <dgm:spPr/>
    </dgm:pt>
    <dgm:pt modelId="{70A5D928-E0C8-4E23-B626-A06EB3EA2BBE}" type="pres">
      <dgm:prSet presAssocID="{D4F247B2-F6B5-4678-8376-4FB5A5632D0A}" presName="composite3" presStyleCnt="0"/>
      <dgm:spPr/>
    </dgm:pt>
    <dgm:pt modelId="{BE007D8C-F1F7-47DC-B6A3-84A50A4DD738}" type="pres">
      <dgm:prSet presAssocID="{D4F247B2-F6B5-4678-8376-4FB5A5632D0A}" presName="background3" presStyleLbl="node3" presStyleIdx="2" presStyleCnt="3"/>
      <dgm:spPr/>
    </dgm:pt>
    <dgm:pt modelId="{7008A860-D785-4A4B-9667-A0D3E4EBC601}" type="pres">
      <dgm:prSet presAssocID="{D4F247B2-F6B5-4678-8376-4FB5A5632D0A}" presName="text3" presStyleLbl="fgAcc3" presStyleIdx="2" presStyleCnt="3">
        <dgm:presLayoutVars>
          <dgm:chPref val="3"/>
        </dgm:presLayoutVars>
      </dgm:prSet>
      <dgm:spPr/>
      <dgm:t>
        <a:bodyPr/>
        <a:lstStyle/>
        <a:p>
          <a:endParaRPr lang="ru-RU"/>
        </a:p>
      </dgm:t>
    </dgm:pt>
    <dgm:pt modelId="{A5DB69E2-0E0A-4BA1-92ED-6D32BD682A8C}" type="pres">
      <dgm:prSet presAssocID="{D4F247B2-F6B5-4678-8376-4FB5A5632D0A}" presName="hierChild4" presStyleCnt="0"/>
      <dgm:spPr/>
    </dgm:pt>
    <dgm:pt modelId="{048E1623-5676-451E-BBA9-3B9AD5C57B3F}" type="pres">
      <dgm:prSet presAssocID="{1D5AA6FD-6E93-448F-BD73-5149BDF0617A}" presName="Name23" presStyleLbl="parChTrans1D4" presStyleIdx="8" presStyleCnt="12"/>
      <dgm:spPr/>
      <dgm:t>
        <a:bodyPr/>
        <a:lstStyle/>
        <a:p>
          <a:endParaRPr lang="ru-RU"/>
        </a:p>
      </dgm:t>
    </dgm:pt>
    <dgm:pt modelId="{9D527E83-141D-42B3-BCB5-844B29DAB0F2}" type="pres">
      <dgm:prSet presAssocID="{15F71E9D-2670-4ACE-ACB1-69DC0B26EE23}" presName="hierRoot4" presStyleCnt="0"/>
      <dgm:spPr/>
    </dgm:pt>
    <dgm:pt modelId="{5AB73256-AD21-49D9-A28D-D394B73E7EF7}" type="pres">
      <dgm:prSet presAssocID="{15F71E9D-2670-4ACE-ACB1-69DC0B26EE23}" presName="composite4" presStyleCnt="0"/>
      <dgm:spPr/>
    </dgm:pt>
    <dgm:pt modelId="{0B9221EA-938C-4D15-82AE-2FA245787E26}" type="pres">
      <dgm:prSet presAssocID="{15F71E9D-2670-4ACE-ACB1-69DC0B26EE23}" presName="background4" presStyleLbl="node4" presStyleIdx="8" presStyleCnt="12"/>
      <dgm:spPr/>
    </dgm:pt>
    <dgm:pt modelId="{29583EA5-1D99-4928-A3B0-7B8F80B969F7}" type="pres">
      <dgm:prSet presAssocID="{15F71E9D-2670-4ACE-ACB1-69DC0B26EE23}" presName="text4" presStyleLbl="fgAcc4" presStyleIdx="8" presStyleCnt="12">
        <dgm:presLayoutVars>
          <dgm:chPref val="3"/>
        </dgm:presLayoutVars>
      </dgm:prSet>
      <dgm:spPr/>
      <dgm:t>
        <a:bodyPr/>
        <a:lstStyle/>
        <a:p>
          <a:endParaRPr lang="ru-RU"/>
        </a:p>
      </dgm:t>
    </dgm:pt>
    <dgm:pt modelId="{AC149947-E1D3-40B7-B1CD-04666A3B7B01}" type="pres">
      <dgm:prSet presAssocID="{15F71E9D-2670-4ACE-ACB1-69DC0B26EE23}" presName="hierChild5" presStyleCnt="0"/>
      <dgm:spPr/>
    </dgm:pt>
    <dgm:pt modelId="{B348E6EB-C64F-4969-91C7-C38FC2058CFC}" type="pres">
      <dgm:prSet presAssocID="{79B4D71C-CBC6-401D-A8C1-B915D54B9A0F}" presName="Name23" presStyleLbl="parChTrans1D4" presStyleIdx="9" presStyleCnt="12"/>
      <dgm:spPr/>
      <dgm:t>
        <a:bodyPr/>
        <a:lstStyle/>
        <a:p>
          <a:endParaRPr lang="ru-RU"/>
        </a:p>
      </dgm:t>
    </dgm:pt>
    <dgm:pt modelId="{F64F2283-A6A3-45C1-A461-9F561A7F4EBC}" type="pres">
      <dgm:prSet presAssocID="{450687C2-6201-4A69-9193-6406D52A03C7}" presName="hierRoot4" presStyleCnt="0"/>
      <dgm:spPr/>
    </dgm:pt>
    <dgm:pt modelId="{341208FB-9EC7-4915-BFD1-48B7B93FF954}" type="pres">
      <dgm:prSet presAssocID="{450687C2-6201-4A69-9193-6406D52A03C7}" presName="composite4" presStyleCnt="0"/>
      <dgm:spPr/>
    </dgm:pt>
    <dgm:pt modelId="{6A512EA3-F453-40F6-8CFA-D03D8C6AEBA6}" type="pres">
      <dgm:prSet presAssocID="{450687C2-6201-4A69-9193-6406D52A03C7}" presName="background4" presStyleLbl="node4" presStyleIdx="9" presStyleCnt="12"/>
      <dgm:spPr/>
    </dgm:pt>
    <dgm:pt modelId="{2AD77EDD-51F3-44EB-8764-94EBA936BC01}" type="pres">
      <dgm:prSet presAssocID="{450687C2-6201-4A69-9193-6406D52A03C7}" presName="text4" presStyleLbl="fgAcc4" presStyleIdx="9" presStyleCnt="12">
        <dgm:presLayoutVars>
          <dgm:chPref val="3"/>
        </dgm:presLayoutVars>
      </dgm:prSet>
      <dgm:spPr/>
      <dgm:t>
        <a:bodyPr/>
        <a:lstStyle/>
        <a:p>
          <a:endParaRPr lang="ru-RU"/>
        </a:p>
      </dgm:t>
    </dgm:pt>
    <dgm:pt modelId="{83D3FD37-5257-4F40-9BA2-EB8C292A930B}" type="pres">
      <dgm:prSet presAssocID="{450687C2-6201-4A69-9193-6406D52A03C7}" presName="hierChild5" presStyleCnt="0"/>
      <dgm:spPr/>
    </dgm:pt>
    <dgm:pt modelId="{C908AE0B-1141-4F31-BE8E-6CABF34E346B}" type="pres">
      <dgm:prSet presAssocID="{143F338B-0AB5-4DBE-8797-1398FA285399}" presName="Name23" presStyleLbl="parChTrans1D4" presStyleIdx="10" presStyleCnt="12"/>
      <dgm:spPr/>
      <dgm:t>
        <a:bodyPr/>
        <a:lstStyle/>
        <a:p>
          <a:endParaRPr lang="ru-RU"/>
        </a:p>
      </dgm:t>
    </dgm:pt>
    <dgm:pt modelId="{457AD0CC-FEC2-4879-99B8-D9E20AAAAD58}" type="pres">
      <dgm:prSet presAssocID="{1A014409-7AE6-445D-9463-74727373E2FC}" presName="hierRoot4" presStyleCnt="0"/>
      <dgm:spPr/>
    </dgm:pt>
    <dgm:pt modelId="{AE573222-BED5-484C-95A0-0E7D16AAF1FC}" type="pres">
      <dgm:prSet presAssocID="{1A014409-7AE6-445D-9463-74727373E2FC}" presName="composite4" presStyleCnt="0"/>
      <dgm:spPr/>
    </dgm:pt>
    <dgm:pt modelId="{90CBA50B-6E28-48F4-BD1C-794BF9319C6D}" type="pres">
      <dgm:prSet presAssocID="{1A014409-7AE6-445D-9463-74727373E2FC}" presName="background4" presStyleLbl="node4" presStyleIdx="10" presStyleCnt="12"/>
      <dgm:spPr/>
    </dgm:pt>
    <dgm:pt modelId="{E8FABB53-F710-4B0D-8518-E9468ED15B2D}" type="pres">
      <dgm:prSet presAssocID="{1A014409-7AE6-445D-9463-74727373E2FC}" presName="text4" presStyleLbl="fgAcc4" presStyleIdx="10" presStyleCnt="12">
        <dgm:presLayoutVars>
          <dgm:chPref val="3"/>
        </dgm:presLayoutVars>
      </dgm:prSet>
      <dgm:spPr/>
      <dgm:t>
        <a:bodyPr/>
        <a:lstStyle/>
        <a:p>
          <a:endParaRPr lang="ru-RU"/>
        </a:p>
      </dgm:t>
    </dgm:pt>
    <dgm:pt modelId="{B4DC2B3F-2959-4173-A8FB-EA322FF3F821}" type="pres">
      <dgm:prSet presAssocID="{1A014409-7AE6-445D-9463-74727373E2FC}" presName="hierChild5" presStyleCnt="0"/>
      <dgm:spPr/>
    </dgm:pt>
    <dgm:pt modelId="{7D3A4B29-9B3D-4B76-B786-4AF1C3882064}" type="pres">
      <dgm:prSet presAssocID="{519B7E1B-15B8-4856-BDAA-CB7A1B299E53}" presName="Name23" presStyleLbl="parChTrans1D4" presStyleIdx="11" presStyleCnt="12"/>
      <dgm:spPr/>
      <dgm:t>
        <a:bodyPr/>
        <a:lstStyle/>
        <a:p>
          <a:endParaRPr lang="ru-RU"/>
        </a:p>
      </dgm:t>
    </dgm:pt>
    <dgm:pt modelId="{825D0944-66DD-41FF-8259-A8FCA7076AC7}" type="pres">
      <dgm:prSet presAssocID="{B55326E7-1788-4C6A-9FB8-120941C1883D}" presName="hierRoot4" presStyleCnt="0"/>
      <dgm:spPr/>
    </dgm:pt>
    <dgm:pt modelId="{383D47C0-DDA1-4AC0-942D-50710C8078A6}" type="pres">
      <dgm:prSet presAssocID="{B55326E7-1788-4C6A-9FB8-120941C1883D}" presName="composite4" presStyleCnt="0"/>
      <dgm:spPr/>
    </dgm:pt>
    <dgm:pt modelId="{D9790630-3997-42BE-AC50-E8BE4ECC11BE}" type="pres">
      <dgm:prSet presAssocID="{B55326E7-1788-4C6A-9FB8-120941C1883D}" presName="background4" presStyleLbl="node4" presStyleIdx="11" presStyleCnt="12"/>
      <dgm:spPr/>
    </dgm:pt>
    <dgm:pt modelId="{2DB7F335-4CAB-4A1A-A35D-8DE5E038355E}" type="pres">
      <dgm:prSet presAssocID="{B55326E7-1788-4C6A-9FB8-120941C1883D}" presName="text4" presStyleLbl="fgAcc4" presStyleIdx="11" presStyleCnt="12">
        <dgm:presLayoutVars>
          <dgm:chPref val="3"/>
        </dgm:presLayoutVars>
      </dgm:prSet>
      <dgm:spPr/>
      <dgm:t>
        <a:bodyPr/>
        <a:lstStyle/>
        <a:p>
          <a:endParaRPr lang="ru-RU"/>
        </a:p>
      </dgm:t>
    </dgm:pt>
    <dgm:pt modelId="{4B3EB06B-6250-4810-AEA7-109AD2C9C00B}" type="pres">
      <dgm:prSet presAssocID="{B55326E7-1788-4C6A-9FB8-120941C1883D}" presName="hierChild5" presStyleCnt="0"/>
      <dgm:spPr/>
    </dgm:pt>
  </dgm:ptLst>
  <dgm:cxnLst>
    <dgm:cxn modelId="{694287A9-3FB9-4E31-AAE7-B3B3191368F1}" type="presOf" srcId="{C037FCEE-DCBE-435B-BCF9-3D6463A458A0}" destId="{330F02D5-B3EE-4D11-A8D7-B93CBA588EB2}" srcOrd="0" destOrd="0" presId="urn:microsoft.com/office/officeart/2005/8/layout/hierarchy1"/>
    <dgm:cxn modelId="{C2EC53A2-969B-4F13-AE53-69F9BF39E53D}" type="presOf" srcId="{A3F9ABB3-6F9A-410B-90F7-872E8C7B35DF}" destId="{831C5A3A-3F70-40BD-9304-A5F6D0CA637F}" srcOrd="0" destOrd="0" presId="urn:microsoft.com/office/officeart/2005/8/layout/hierarchy1"/>
    <dgm:cxn modelId="{84A107A5-C0B9-42C3-8E2C-ED125691F212}" type="presOf" srcId="{79B4D71C-CBC6-401D-A8C1-B915D54B9A0F}" destId="{B348E6EB-C64F-4969-91C7-C38FC2058CFC}" srcOrd="0" destOrd="0" presId="urn:microsoft.com/office/officeart/2005/8/layout/hierarchy1"/>
    <dgm:cxn modelId="{EDD4E07F-6BFC-4D40-AE8E-C25BF54C95CF}" type="presOf" srcId="{243B078C-06B3-43C6-820D-A9BD914FD6D8}" destId="{4F7A4D36-B348-4722-BF4F-365ED7EEE122}" srcOrd="0" destOrd="0" presId="urn:microsoft.com/office/officeart/2005/8/layout/hierarchy1"/>
    <dgm:cxn modelId="{6A5D5A7C-215E-402A-870B-473EDC0411AB}" type="presOf" srcId="{5607A0F9-8021-459C-B042-0B7162105BA6}" destId="{F0BA249C-4379-4673-998E-596956F76B7E}" srcOrd="0" destOrd="0" presId="urn:microsoft.com/office/officeart/2005/8/layout/hierarchy1"/>
    <dgm:cxn modelId="{537C9258-4678-48C5-8568-ADFE2BF443D1}" srcId="{2C3484F4-2AD0-49A3-99BC-9359F82CFDBD}" destId="{812DBACB-1FD4-428F-A691-6C84B83BFD22}" srcOrd="2" destOrd="0" parTransId="{3D336CB9-5F4F-40FB-A774-A376FA3303AE}" sibTransId="{F7ADBCBA-8C13-4139-87B9-893088891B03}"/>
    <dgm:cxn modelId="{EE38A882-3143-4882-A023-4EBA47B5E243}" type="presOf" srcId="{4EEB1F1F-5270-46B4-8CA0-5C5C1659B538}" destId="{039D9A2C-73DC-4859-AB44-1B8A126D58F9}" srcOrd="0" destOrd="0" presId="urn:microsoft.com/office/officeart/2005/8/layout/hierarchy1"/>
    <dgm:cxn modelId="{859684CE-6F39-440A-8584-995D5BA322FD}" srcId="{C7E95E70-59F6-4956-9EEC-1EF16E883514}" destId="{5607A0F9-8021-459C-B042-0B7162105BA6}" srcOrd="0" destOrd="0" parTransId="{34BAFFD6-5B4E-4CA4-B234-F9103C9BB609}" sibTransId="{01C13595-B8A1-4AA7-9050-91A00A90C105}"/>
    <dgm:cxn modelId="{6FF5E342-728C-4287-9E68-249E2B1714F3}" srcId="{F9164665-0AE6-4930-B4EC-F97E12D3CD0D}" destId="{E072E32E-C399-47F1-B415-7632B98A1E50}" srcOrd="0" destOrd="0" parTransId="{EC0CBC1A-049C-42D4-9AB0-E14A2AB014C9}" sibTransId="{1547CBB4-E64E-4121-A193-AEAA86E82BD2}"/>
    <dgm:cxn modelId="{CC320FA9-922A-48DB-961F-7E5FFD65EAF7}" srcId="{26F2946E-05C8-493F-956A-C042F9C43D6B}" destId="{E6B4233B-09AE-45D7-9D03-444A3CF4C365}" srcOrd="0" destOrd="0" parTransId="{8B63D3A8-5A37-4873-BEA1-6BB356766DBC}" sibTransId="{A659F144-60F4-46E8-903F-556DF6FC5DEE}"/>
    <dgm:cxn modelId="{FE6B3DDE-FE75-47B8-8523-A317310F18C7}" type="presOf" srcId="{D3FE1518-7396-4754-A4F6-A009F0BB988B}" destId="{F4F12E12-700B-4FCA-8642-D45A8152949E}" srcOrd="0" destOrd="0" presId="urn:microsoft.com/office/officeart/2005/8/layout/hierarchy1"/>
    <dgm:cxn modelId="{97AC5307-CE98-4EF7-9C2F-EA6CE1A4279B}" type="presOf" srcId="{D4F247B2-F6B5-4678-8376-4FB5A5632D0A}" destId="{7008A860-D785-4A4B-9667-A0D3E4EBC601}" srcOrd="0" destOrd="0" presId="urn:microsoft.com/office/officeart/2005/8/layout/hierarchy1"/>
    <dgm:cxn modelId="{EEC7A692-8035-40BB-901C-611244E94B5F}" type="presOf" srcId="{B55326E7-1788-4C6A-9FB8-120941C1883D}" destId="{2DB7F335-4CAB-4A1A-A35D-8DE5E038355E}" srcOrd="0" destOrd="0" presId="urn:microsoft.com/office/officeart/2005/8/layout/hierarchy1"/>
    <dgm:cxn modelId="{479F8630-E6F7-4E92-B071-60E17FD8DBD6}" srcId="{2C3484F4-2AD0-49A3-99BC-9359F82CFDBD}" destId="{C7E95E70-59F6-4956-9EEC-1EF16E883514}" srcOrd="0" destOrd="0" parTransId="{F6CDBCA0-9E86-4DBF-9BC4-E34AEC294D30}" sibTransId="{A9BBD769-4649-4E61-A8C3-4513F582483A}"/>
    <dgm:cxn modelId="{9988852A-9A94-4D17-9FD3-69910D70CDEB}" type="presOf" srcId="{EC0CBC1A-049C-42D4-9AB0-E14A2AB014C9}" destId="{AAAA3B00-80FC-4557-A052-A774E65BA59F}" srcOrd="0" destOrd="0" presId="urn:microsoft.com/office/officeart/2005/8/layout/hierarchy1"/>
    <dgm:cxn modelId="{7A754B42-B60F-4335-B269-A1CD0CA2F5C9}" type="presOf" srcId="{ED9D6AAC-F597-4B19-93BC-240BD1BDA2EA}" destId="{C1AEF534-C8C1-4D4F-92D7-D0BB6148F3A9}" srcOrd="0" destOrd="0" presId="urn:microsoft.com/office/officeart/2005/8/layout/hierarchy1"/>
    <dgm:cxn modelId="{A4740B37-804D-4557-B4D0-04273B44E977}" type="presOf" srcId="{4FB0EF08-897C-4037-8B4A-152AD6B90E4E}" destId="{62A5D047-74F6-4B46-88E9-E7AF200C105A}" srcOrd="0" destOrd="0" presId="urn:microsoft.com/office/officeart/2005/8/layout/hierarchy1"/>
    <dgm:cxn modelId="{0E932787-199F-4266-8080-D809C9EA7148}" type="presOf" srcId="{8ACAC3A3-E3AE-43EA-9406-F8988B952E51}" destId="{EBB66BF8-4419-4E8D-9D90-F5420BF1533E}" srcOrd="0" destOrd="0" presId="urn:microsoft.com/office/officeart/2005/8/layout/hierarchy1"/>
    <dgm:cxn modelId="{B4E84D91-7243-4943-8798-77ADF8806A34}" type="presOf" srcId="{3D336CB9-5F4F-40FB-A774-A376FA3303AE}" destId="{3FC02455-D53A-4861-A74B-84D03A783ABF}" srcOrd="0" destOrd="0" presId="urn:microsoft.com/office/officeart/2005/8/layout/hierarchy1"/>
    <dgm:cxn modelId="{714ED931-18EE-4780-9E77-FCB9FD93E16D}" type="presOf" srcId="{7B54E4EB-5FF1-4159-86EB-48F8047D0A39}" destId="{18FD2B58-C3E2-46A8-BD97-BE15333F86CE}" srcOrd="0" destOrd="0" presId="urn:microsoft.com/office/officeart/2005/8/layout/hierarchy1"/>
    <dgm:cxn modelId="{5C86CB0E-9576-4A9B-BD1F-7C1467C119AD}" type="presOf" srcId="{6A1EA998-6FD4-4B3A-9342-1BB709CBBBE9}" destId="{9750EC5D-63D7-4AC9-91DC-418A8893AD50}" srcOrd="0" destOrd="0" presId="urn:microsoft.com/office/officeart/2005/8/layout/hierarchy1"/>
    <dgm:cxn modelId="{06E01588-5BD0-4CA0-B022-16EB87FFA2D8}" srcId="{812DBACB-1FD4-428F-A691-6C84B83BFD22}" destId="{D4F247B2-F6B5-4678-8376-4FB5A5632D0A}" srcOrd="0" destOrd="0" parTransId="{C037FCEE-DCBE-435B-BCF9-3D6463A458A0}" sibTransId="{5D657402-C413-4AB6-8CD8-D9044C1B31C7}"/>
    <dgm:cxn modelId="{84A9792E-F4DE-4323-8D1E-60B57FC303CB}" srcId="{7B54E4EB-5FF1-4159-86EB-48F8047D0A39}" destId="{A5887B1B-EE7D-44DE-B225-0D8BD354E2E8}" srcOrd="0" destOrd="0" parTransId="{6A6815C4-4328-4F20-8202-798AED2A2039}" sibTransId="{35FFF154-508E-4EDE-9F0E-15E64FA9AECE}"/>
    <dgm:cxn modelId="{AF2314DA-F89D-42DF-9DE7-A15B5E679A13}" type="presOf" srcId="{1D5AA6FD-6E93-448F-BD73-5149BDF0617A}" destId="{048E1623-5676-451E-BBA9-3B9AD5C57B3F}" srcOrd="0" destOrd="0" presId="urn:microsoft.com/office/officeart/2005/8/layout/hierarchy1"/>
    <dgm:cxn modelId="{99E15246-0C0B-4DF4-9C34-6E5664E646AC}" srcId="{450687C2-6201-4A69-9193-6406D52A03C7}" destId="{1A014409-7AE6-445D-9463-74727373E2FC}" srcOrd="0" destOrd="0" parTransId="{143F338B-0AB5-4DBE-8797-1398FA285399}" sibTransId="{135ECC48-84C9-4130-A860-0C5B7FF5BD2F}"/>
    <dgm:cxn modelId="{623CAF9E-B7B5-42BF-A8F4-CA657449E5B7}" type="presOf" srcId="{143F338B-0AB5-4DBE-8797-1398FA285399}" destId="{C908AE0B-1141-4F31-BE8E-6CABF34E346B}" srcOrd="0" destOrd="0" presId="urn:microsoft.com/office/officeart/2005/8/layout/hierarchy1"/>
    <dgm:cxn modelId="{5284B9F2-1189-4322-ADFC-4BD53AD390BB}" type="presOf" srcId="{8B63D3A8-5A37-4873-BEA1-6BB356766DBC}" destId="{A6D14F08-C760-4B0C-B40D-7A689891D24E}" srcOrd="0" destOrd="0" presId="urn:microsoft.com/office/officeart/2005/8/layout/hierarchy1"/>
    <dgm:cxn modelId="{7C2ED8EE-C244-4E2B-971B-28D727889756}" srcId="{D4F247B2-F6B5-4678-8376-4FB5A5632D0A}" destId="{15F71E9D-2670-4ACE-ACB1-69DC0B26EE23}" srcOrd="0" destOrd="0" parTransId="{1D5AA6FD-6E93-448F-BD73-5149BDF0617A}" sibTransId="{2379CBBB-0AA8-48E6-89D0-EF89125BA820}"/>
    <dgm:cxn modelId="{09DD8382-A41C-45AC-B146-C8FC7C013A10}" srcId="{1A014409-7AE6-445D-9463-74727373E2FC}" destId="{B55326E7-1788-4C6A-9FB8-120941C1883D}" srcOrd="0" destOrd="0" parTransId="{519B7E1B-15B8-4856-BDAA-CB7A1B299E53}" sibTransId="{9F3A19EA-9461-4288-8F69-2CADE61A0B73}"/>
    <dgm:cxn modelId="{89AC0428-4263-4539-8E7C-7FEB097D8582}" srcId="{B4FF87E2-5F01-43EB-B5AF-81B7D9BD5611}" destId="{2C3484F4-2AD0-49A3-99BC-9359F82CFDBD}" srcOrd="0" destOrd="0" parTransId="{0AFB6CA9-3A70-4D53-814B-500CAA9F01D2}" sibTransId="{5B84B975-EADB-4F9C-A856-77A89F9BF336}"/>
    <dgm:cxn modelId="{719A8BAB-5CD7-4A8C-8F00-7A5F5CB9EBD1}" srcId="{2C3484F4-2AD0-49A3-99BC-9359F82CFDBD}" destId="{6A1EA998-6FD4-4B3A-9342-1BB709CBBBE9}" srcOrd="1" destOrd="0" parTransId="{D3FE1518-7396-4754-A4F6-A009F0BB988B}" sibTransId="{DFBF1682-96B3-4183-BB1B-62F400A61670}"/>
    <dgm:cxn modelId="{4289F45C-447F-48B7-86CF-EFBDA33A30CA}" type="presOf" srcId="{34BAFFD6-5B4E-4CA4-B234-F9103C9BB609}" destId="{95E752EF-B5CD-4535-9F07-B81263B77028}" srcOrd="0" destOrd="0" presId="urn:microsoft.com/office/officeart/2005/8/layout/hierarchy1"/>
    <dgm:cxn modelId="{86758441-7962-472B-82FD-E6A8AB078FFC}" type="presOf" srcId="{C8E671D0-7A2E-4FD3-A53A-19B2AC2C1A9C}" destId="{85399CF4-3A93-4ADF-B3D8-AFAB2AC358BC}" srcOrd="0" destOrd="0" presId="urn:microsoft.com/office/officeart/2005/8/layout/hierarchy1"/>
    <dgm:cxn modelId="{3D774877-7D95-459B-B599-9CB1B1078CE2}" type="presOf" srcId="{F6CDBCA0-9E86-4DBF-9BC4-E34AEC294D30}" destId="{586A747D-06FD-4CA2-A579-2B35109FD460}" srcOrd="0" destOrd="0" presId="urn:microsoft.com/office/officeart/2005/8/layout/hierarchy1"/>
    <dgm:cxn modelId="{E1895228-1391-4B4A-B4D4-40A3BB5A4372}" type="presOf" srcId="{E072E32E-C399-47F1-B415-7632B98A1E50}" destId="{0479F6C5-45DE-48E4-80DB-78A87A356A6D}" srcOrd="0" destOrd="0" presId="urn:microsoft.com/office/officeart/2005/8/layout/hierarchy1"/>
    <dgm:cxn modelId="{3F719A63-4B05-4BD8-B2F4-FFF2205E8131}" type="presOf" srcId="{E6B4233B-09AE-45D7-9D03-444A3CF4C365}" destId="{E36321CC-FF8C-4716-B93A-A487C1D361D5}" srcOrd="0" destOrd="0" presId="urn:microsoft.com/office/officeart/2005/8/layout/hierarchy1"/>
    <dgm:cxn modelId="{A95242A0-2029-4006-A5CD-F7C664AB6C2E}" type="presOf" srcId="{1A014409-7AE6-445D-9463-74727373E2FC}" destId="{E8FABB53-F710-4B0D-8518-E9468ED15B2D}" srcOrd="0" destOrd="0" presId="urn:microsoft.com/office/officeart/2005/8/layout/hierarchy1"/>
    <dgm:cxn modelId="{A0A2740D-F4F8-40FF-A4E4-496A20AE564C}" type="presOf" srcId="{450687C2-6201-4A69-9193-6406D52A03C7}" destId="{2AD77EDD-51F3-44EB-8764-94EBA936BC01}" srcOrd="0" destOrd="0" presId="urn:microsoft.com/office/officeart/2005/8/layout/hierarchy1"/>
    <dgm:cxn modelId="{46F7AFDB-0F60-4898-80B8-7D873A38EB9F}" type="presOf" srcId="{06AFFB83-4416-4AE8-BBA5-D5FED072C765}" destId="{DCAAF84E-A3C2-481C-B3EF-82455C189ECB}" srcOrd="0" destOrd="0" presId="urn:microsoft.com/office/officeart/2005/8/layout/hierarchy1"/>
    <dgm:cxn modelId="{39061750-2065-4A41-B6C2-6A65373D8258}" srcId="{5607A0F9-8021-459C-B042-0B7162105BA6}" destId="{A3F9ABB3-6F9A-410B-90F7-872E8C7B35DF}" srcOrd="0" destOrd="0" parTransId="{F507A71A-91C7-484E-A4CD-1C14F9D79104}" sibTransId="{2C5CA3AC-3BC3-4D5A-A18C-5F5B4FFCB547}"/>
    <dgm:cxn modelId="{2515BCA8-9DCC-482C-BB6C-3423839497DE}" type="presOf" srcId="{A5887B1B-EE7D-44DE-B225-0D8BD354E2E8}" destId="{636699B5-34E7-4106-A1E1-BE8884EF6192}" srcOrd="0" destOrd="0" presId="urn:microsoft.com/office/officeart/2005/8/layout/hierarchy1"/>
    <dgm:cxn modelId="{D5903993-0D44-4A8B-B577-F2EBA9522E01}" type="presOf" srcId="{2C3484F4-2AD0-49A3-99BC-9359F82CFDBD}" destId="{75630DCF-3DF2-410E-83D3-7EDE503CFD89}" srcOrd="0" destOrd="0" presId="urn:microsoft.com/office/officeart/2005/8/layout/hierarchy1"/>
    <dgm:cxn modelId="{E62F2760-2D8B-4029-BA64-F12A3AC94A90}" srcId="{E072E32E-C399-47F1-B415-7632B98A1E50}" destId="{4FB0EF08-897C-4037-8B4A-152AD6B90E4E}" srcOrd="0" destOrd="0" parTransId="{4EEB1F1F-5270-46B4-8CA0-5C5C1659B538}" sibTransId="{BD4CA609-480A-4A18-ACF9-FA7748DA0EFF}"/>
    <dgm:cxn modelId="{BFB305B3-1FAA-4104-B38E-A5B034B9E978}" type="presOf" srcId="{B4FF87E2-5F01-43EB-B5AF-81B7D9BD5611}" destId="{6CFDA757-2C84-4AB5-ACC4-AC48A32E8A77}" srcOrd="0" destOrd="0" presId="urn:microsoft.com/office/officeart/2005/8/layout/hierarchy1"/>
    <dgm:cxn modelId="{3ADCA985-F5E5-4DFE-8C2A-81E51807CA88}" type="presOf" srcId="{26F2946E-05C8-493F-956A-C042F9C43D6B}" destId="{A2C174DD-A8CF-44F0-ADDD-81A76CDD8260}" srcOrd="0" destOrd="0" presId="urn:microsoft.com/office/officeart/2005/8/layout/hierarchy1"/>
    <dgm:cxn modelId="{F3F56E08-6933-4A0B-8D74-6A68A6697000}" srcId="{A5887B1B-EE7D-44DE-B225-0D8BD354E2E8}" destId="{F9164665-0AE6-4930-B4EC-F97E12D3CD0D}" srcOrd="0" destOrd="0" parTransId="{06AFFB83-4416-4AE8-BBA5-D5FED072C765}" sibTransId="{0B27304A-0BDA-441A-8088-714C91E504DA}"/>
    <dgm:cxn modelId="{C748019F-56D3-42BC-B768-2DBF8D31F85F}" type="presOf" srcId="{6A6815C4-4328-4F20-8202-798AED2A2039}" destId="{437E69E6-6736-4FE7-A78C-397ADF0B1128}" srcOrd="0" destOrd="0" presId="urn:microsoft.com/office/officeart/2005/8/layout/hierarchy1"/>
    <dgm:cxn modelId="{8D579B78-C8FA-412F-970C-12D97A7A51DB}" type="presOf" srcId="{15F71E9D-2670-4ACE-ACB1-69DC0B26EE23}" destId="{29583EA5-1D99-4928-A3B0-7B8F80B969F7}" srcOrd="0" destOrd="0" presId="urn:microsoft.com/office/officeart/2005/8/layout/hierarchy1"/>
    <dgm:cxn modelId="{4B2B0AD0-EEC0-49BC-8D40-867039AF34CA}" type="presOf" srcId="{F9164665-0AE6-4930-B4EC-F97E12D3CD0D}" destId="{41F91982-E034-4B56-A399-2F042772FF94}" srcOrd="0" destOrd="0" presId="urn:microsoft.com/office/officeart/2005/8/layout/hierarchy1"/>
    <dgm:cxn modelId="{D16C8B01-13A5-4EEA-856E-AAAB3BB1ABCA}" srcId="{6A1EA998-6FD4-4B3A-9342-1BB709CBBBE9}" destId="{7B54E4EB-5FF1-4159-86EB-48F8047D0A39}" srcOrd="0" destOrd="0" parTransId="{243B078C-06B3-43C6-820D-A9BD914FD6D8}" sibTransId="{80C27462-96BC-4A35-A30D-7BC48C1B370B}"/>
    <dgm:cxn modelId="{E727FF6A-BF7F-4E46-B600-A99D5BAC3B66}" type="presOf" srcId="{F507A71A-91C7-484E-A4CD-1C14F9D79104}" destId="{61DACB70-BBA0-4A79-A114-FE6C6EB6BE1F}" srcOrd="0" destOrd="0" presId="urn:microsoft.com/office/officeart/2005/8/layout/hierarchy1"/>
    <dgm:cxn modelId="{F8E8F5C6-DE7B-49D6-98C4-9C1BE789CF33}" type="presOf" srcId="{C7E95E70-59F6-4956-9EEC-1EF16E883514}" destId="{B2BCA455-94C6-4C84-BA30-517E91F14F71}" srcOrd="0" destOrd="0" presId="urn:microsoft.com/office/officeart/2005/8/layout/hierarchy1"/>
    <dgm:cxn modelId="{B8ECF6DA-42FB-4694-BD99-BB1A6639CFDF}" type="presOf" srcId="{812DBACB-1FD4-428F-A691-6C84B83BFD22}" destId="{3899E55F-D9B2-4078-B0F1-3F998EFACE86}" srcOrd="0" destOrd="0" presId="urn:microsoft.com/office/officeart/2005/8/layout/hierarchy1"/>
    <dgm:cxn modelId="{19388954-B7E6-474A-A170-CD5DA7F2E9B5}" srcId="{15F71E9D-2670-4ACE-ACB1-69DC0B26EE23}" destId="{450687C2-6201-4A69-9193-6406D52A03C7}" srcOrd="0" destOrd="0" parTransId="{79B4D71C-CBC6-401D-A8C1-B915D54B9A0F}" sibTransId="{4671A218-097E-4CB1-8F07-135B34573E72}"/>
    <dgm:cxn modelId="{7D5FE6CD-0228-43C3-9574-54F7563E8CDE}" srcId="{4FB0EF08-897C-4037-8B4A-152AD6B90E4E}" destId="{ED9D6AAC-F597-4B19-93BC-240BD1BDA2EA}" srcOrd="0" destOrd="0" parTransId="{C8E671D0-7A2E-4FD3-A53A-19B2AC2C1A9C}" sibTransId="{D2117BED-13A6-47BB-97DD-7C56C0590777}"/>
    <dgm:cxn modelId="{359CB61B-D044-4145-824D-159DDF43183F}" srcId="{A3F9ABB3-6F9A-410B-90F7-872E8C7B35DF}" destId="{26F2946E-05C8-493F-956A-C042F9C43D6B}" srcOrd="0" destOrd="0" parTransId="{8ACAC3A3-E3AE-43EA-9406-F8988B952E51}" sibTransId="{97B22D31-3DD9-4E3C-A2E6-F7524211151D}"/>
    <dgm:cxn modelId="{3761D2B5-9BCE-4D7B-98DA-0FFB0D61C2E8}" type="presOf" srcId="{519B7E1B-15B8-4856-BDAA-CB7A1B299E53}" destId="{7D3A4B29-9B3D-4B76-B786-4AF1C3882064}" srcOrd="0" destOrd="0" presId="urn:microsoft.com/office/officeart/2005/8/layout/hierarchy1"/>
    <dgm:cxn modelId="{89E64104-FABB-4A85-ABD5-8F1ACFE47816}" type="presParOf" srcId="{6CFDA757-2C84-4AB5-ACC4-AC48A32E8A77}" destId="{E6C2D907-9B88-457D-9530-AFD7D4A117EE}" srcOrd="0" destOrd="0" presId="urn:microsoft.com/office/officeart/2005/8/layout/hierarchy1"/>
    <dgm:cxn modelId="{9133D56E-ABDF-4252-B452-3A29089880D4}" type="presParOf" srcId="{E6C2D907-9B88-457D-9530-AFD7D4A117EE}" destId="{F2271A91-5076-4CC3-A4CE-95CB586E7155}" srcOrd="0" destOrd="0" presId="urn:microsoft.com/office/officeart/2005/8/layout/hierarchy1"/>
    <dgm:cxn modelId="{DF61BD8A-816A-420C-B7EB-DD5E594749EF}" type="presParOf" srcId="{F2271A91-5076-4CC3-A4CE-95CB586E7155}" destId="{6FD61D29-6CD4-4072-9910-93FA32B2951D}" srcOrd="0" destOrd="0" presId="urn:microsoft.com/office/officeart/2005/8/layout/hierarchy1"/>
    <dgm:cxn modelId="{09C53F55-BB99-4B43-8C59-740FD7CAE668}" type="presParOf" srcId="{F2271A91-5076-4CC3-A4CE-95CB586E7155}" destId="{75630DCF-3DF2-410E-83D3-7EDE503CFD89}" srcOrd="1" destOrd="0" presId="urn:microsoft.com/office/officeart/2005/8/layout/hierarchy1"/>
    <dgm:cxn modelId="{29055F4A-F800-4E69-B97E-6EEF42F68C8B}" type="presParOf" srcId="{E6C2D907-9B88-457D-9530-AFD7D4A117EE}" destId="{5C9514E2-C7E2-40F3-B0CC-BC991F2E001B}" srcOrd="1" destOrd="0" presId="urn:microsoft.com/office/officeart/2005/8/layout/hierarchy1"/>
    <dgm:cxn modelId="{3ABE043F-F251-4A5D-85EE-49E81F88E7C3}" type="presParOf" srcId="{5C9514E2-C7E2-40F3-B0CC-BC991F2E001B}" destId="{586A747D-06FD-4CA2-A579-2B35109FD460}" srcOrd="0" destOrd="0" presId="urn:microsoft.com/office/officeart/2005/8/layout/hierarchy1"/>
    <dgm:cxn modelId="{2C4DF996-D556-4392-A6CB-6104455ABDD6}" type="presParOf" srcId="{5C9514E2-C7E2-40F3-B0CC-BC991F2E001B}" destId="{7A8F77F3-70A2-4792-B3ED-88599C20E01E}" srcOrd="1" destOrd="0" presId="urn:microsoft.com/office/officeart/2005/8/layout/hierarchy1"/>
    <dgm:cxn modelId="{52C6021B-6818-4F44-87BD-D950945DA4D7}" type="presParOf" srcId="{7A8F77F3-70A2-4792-B3ED-88599C20E01E}" destId="{B649253A-EA20-45AF-9852-481B15F04F1B}" srcOrd="0" destOrd="0" presId="urn:microsoft.com/office/officeart/2005/8/layout/hierarchy1"/>
    <dgm:cxn modelId="{CFA260B4-D133-465C-B297-9BA09AC74F4E}" type="presParOf" srcId="{B649253A-EA20-45AF-9852-481B15F04F1B}" destId="{B5B0BFC5-4407-4ABE-B4DA-2090AC9B16F1}" srcOrd="0" destOrd="0" presId="urn:microsoft.com/office/officeart/2005/8/layout/hierarchy1"/>
    <dgm:cxn modelId="{81BB1B67-D363-4D8A-AD75-36BAFE73D5C2}" type="presParOf" srcId="{B649253A-EA20-45AF-9852-481B15F04F1B}" destId="{B2BCA455-94C6-4C84-BA30-517E91F14F71}" srcOrd="1" destOrd="0" presId="urn:microsoft.com/office/officeart/2005/8/layout/hierarchy1"/>
    <dgm:cxn modelId="{5697F3EE-FDB0-4080-AE5F-E2E4E6E5E719}" type="presParOf" srcId="{7A8F77F3-70A2-4792-B3ED-88599C20E01E}" destId="{1C6CD358-81F2-4D57-B9E3-1F0AFF53D2C9}" srcOrd="1" destOrd="0" presId="urn:microsoft.com/office/officeart/2005/8/layout/hierarchy1"/>
    <dgm:cxn modelId="{D24DAB96-F4C7-4487-B835-8A8F62E686D0}" type="presParOf" srcId="{1C6CD358-81F2-4D57-B9E3-1F0AFF53D2C9}" destId="{95E752EF-B5CD-4535-9F07-B81263B77028}" srcOrd="0" destOrd="0" presId="urn:microsoft.com/office/officeart/2005/8/layout/hierarchy1"/>
    <dgm:cxn modelId="{1EE2A29B-84FA-45A2-8A32-65244B74F9D6}" type="presParOf" srcId="{1C6CD358-81F2-4D57-B9E3-1F0AFF53D2C9}" destId="{F6D26D13-A5F1-4ACE-9F0F-AFA071022DB6}" srcOrd="1" destOrd="0" presId="urn:microsoft.com/office/officeart/2005/8/layout/hierarchy1"/>
    <dgm:cxn modelId="{8C96924D-8C0E-4358-8736-E26E83E6290A}" type="presParOf" srcId="{F6D26D13-A5F1-4ACE-9F0F-AFA071022DB6}" destId="{E9FC2DFE-B4A8-48BE-B157-4CD5C385B88D}" srcOrd="0" destOrd="0" presId="urn:microsoft.com/office/officeart/2005/8/layout/hierarchy1"/>
    <dgm:cxn modelId="{7635F53E-2B58-43DD-BE84-2A4DB13617EB}" type="presParOf" srcId="{E9FC2DFE-B4A8-48BE-B157-4CD5C385B88D}" destId="{5229A942-5BBC-4D90-91A6-0C017A0E9289}" srcOrd="0" destOrd="0" presId="urn:microsoft.com/office/officeart/2005/8/layout/hierarchy1"/>
    <dgm:cxn modelId="{766EFDA2-7ECF-44C8-9041-5D50D43844BA}" type="presParOf" srcId="{E9FC2DFE-B4A8-48BE-B157-4CD5C385B88D}" destId="{F0BA249C-4379-4673-998E-596956F76B7E}" srcOrd="1" destOrd="0" presId="urn:microsoft.com/office/officeart/2005/8/layout/hierarchy1"/>
    <dgm:cxn modelId="{57674641-E9C6-4439-B659-330C7B922517}" type="presParOf" srcId="{F6D26D13-A5F1-4ACE-9F0F-AFA071022DB6}" destId="{2CEB56FC-337D-48AB-A778-45DC57737995}" srcOrd="1" destOrd="0" presId="urn:microsoft.com/office/officeart/2005/8/layout/hierarchy1"/>
    <dgm:cxn modelId="{5B877578-9BA6-4120-82DD-AC418CDB5E28}" type="presParOf" srcId="{2CEB56FC-337D-48AB-A778-45DC57737995}" destId="{61DACB70-BBA0-4A79-A114-FE6C6EB6BE1F}" srcOrd="0" destOrd="0" presId="urn:microsoft.com/office/officeart/2005/8/layout/hierarchy1"/>
    <dgm:cxn modelId="{7DE7C2FF-7693-4877-811B-8B7D9E0962A6}" type="presParOf" srcId="{2CEB56FC-337D-48AB-A778-45DC57737995}" destId="{D2A1A4AC-9737-49CA-9C3F-E9FE977E2503}" srcOrd="1" destOrd="0" presId="urn:microsoft.com/office/officeart/2005/8/layout/hierarchy1"/>
    <dgm:cxn modelId="{7F594903-4DCC-4C08-BF56-AE4DA7EAAA38}" type="presParOf" srcId="{D2A1A4AC-9737-49CA-9C3F-E9FE977E2503}" destId="{B8104266-245A-4D5C-8746-12D391DF0F04}" srcOrd="0" destOrd="0" presId="urn:microsoft.com/office/officeart/2005/8/layout/hierarchy1"/>
    <dgm:cxn modelId="{EE47DA45-1D76-40B9-B225-347D091E200B}" type="presParOf" srcId="{B8104266-245A-4D5C-8746-12D391DF0F04}" destId="{C44ADC2E-1DB1-4CCC-8379-7883188012E6}" srcOrd="0" destOrd="0" presId="urn:microsoft.com/office/officeart/2005/8/layout/hierarchy1"/>
    <dgm:cxn modelId="{F879FAA8-EAF7-4D1C-A912-B9F44FEEF407}" type="presParOf" srcId="{B8104266-245A-4D5C-8746-12D391DF0F04}" destId="{831C5A3A-3F70-40BD-9304-A5F6D0CA637F}" srcOrd="1" destOrd="0" presId="urn:microsoft.com/office/officeart/2005/8/layout/hierarchy1"/>
    <dgm:cxn modelId="{30B96808-3537-4EB5-8266-60F0F3D03201}" type="presParOf" srcId="{D2A1A4AC-9737-49CA-9C3F-E9FE977E2503}" destId="{0204C9F6-141C-475B-80DC-4BA9A8B9B825}" srcOrd="1" destOrd="0" presId="urn:microsoft.com/office/officeart/2005/8/layout/hierarchy1"/>
    <dgm:cxn modelId="{97012735-5446-427E-9A61-4311FE562B15}" type="presParOf" srcId="{0204C9F6-141C-475B-80DC-4BA9A8B9B825}" destId="{EBB66BF8-4419-4E8D-9D90-F5420BF1533E}" srcOrd="0" destOrd="0" presId="urn:microsoft.com/office/officeart/2005/8/layout/hierarchy1"/>
    <dgm:cxn modelId="{14EB7AF4-9811-4BA8-BCD4-AE601D7D079D}" type="presParOf" srcId="{0204C9F6-141C-475B-80DC-4BA9A8B9B825}" destId="{ECE90FC0-6814-4236-94AB-97D138232750}" srcOrd="1" destOrd="0" presId="urn:microsoft.com/office/officeart/2005/8/layout/hierarchy1"/>
    <dgm:cxn modelId="{DD4400D8-AF67-48E8-AA53-416E4538D388}" type="presParOf" srcId="{ECE90FC0-6814-4236-94AB-97D138232750}" destId="{1BD37261-CD39-4D15-9187-8D3C1456217B}" srcOrd="0" destOrd="0" presId="urn:microsoft.com/office/officeart/2005/8/layout/hierarchy1"/>
    <dgm:cxn modelId="{2DBD7909-E37F-4DFB-8814-63E9372CD1DC}" type="presParOf" srcId="{1BD37261-CD39-4D15-9187-8D3C1456217B}" destId="{2F1DFECA-F50B-4AB4-970D-D109324F4407}" srcOrd="0" destOrd="0" presId="urn:microsoft.com/office/officeart/2005/8/layout/hierarchy1"/>
    <dgm:cxn modelId="{87D6017F-7A5C-4534-82CF-3A50E0E5A2DA}" type="presParOf" srcId="{1BD37261-CD39-4D15-9187-8D3C1456217B}" destId="{A2C174DD-A8CF-44F0-ADDD-81A76CDD8260}" srcOrd="1" destOrd="0" presId="urn:microsoft.com/office/officeart/2005/8/layout/hierarchy1"/>
    <dgm:cxn modelId="{DDA210ED-A9E2-4D51-A603-AAA5FC328898}" type="presParOf" srcId="{ECE90FC0-6814-4236-94AB-97D138232750}" destId="{9009CD08-89C6-4A69-B50D-19178299F298}" srcOrd="1" destOrd="0" presId="urn:microsoft.com/office/officeart/2005/8/layout/hierarchy1"/>
    <dgm:cxn modelId="{84CA8404-EA29-402F-BAA9-5E3D15E4B6A6}" type="presParOf" srcId="{9009CD08-89C6-4A69-B50D-19178299F298}" destId="{A6D14F08-C760-4B0C-B40D-7A689891D24E}" srcOrd="0" destOrd="0" presId="urn:microsoft.com/office/officeart/2005/8/layout/hierarchy1"/>
    <dgm:cxn modelId="{79FB712B-B913-46D3-8425-3382F3D88FC7}" type="presParOf" srcId="{9009CD08-89C6-4A69-B50D-19178299F298}" destId="{383DD5E1-CD61-4A3A-A81B-09CB87655010}" srcOrd="1" destOrd="0" presId="urn:microsoft.com/office/officeart/2005/8/layout/hierarchy1"/>
    <dgm:cxn modelId="{90F83E69-BBA4-43C1-9953-DF2B0E5F3738}" type="presParOf" srcId="{383DD5E1-CD61-4A3A-A81B-09CB87655010}" destId="{FC920AD5-9D12-418A-9C2A-1BDD736729E2}" srcOrd="0" destOrd="0" presId="urn:microsoft.com/office/officeart/2005/8/layout/hierarchy1"/>
    <dgm:cxn modelId="{772CC1EE-A3EE-4CDF-9EEA-A60E84968F22}" type="presParOf" srcId="{FC920AD5-9D12-418A-9C2A-1BDD736729E2}" destId="{E0BF26D4-8ADC-4CB2-AC63-C63C7CC98BA7}" srcOrd="0" destOrd="0" presId="urn:microsoft.com/office/officeart/2005/8/layout/hierarchy1"/>
    <dgm:cxn modelId="{57D1A986-15D1-4B1F-89AB-9F79E9ED7E85}" type="presParOf" srcId="{FC920AD5-9D12-418A-9C2A-1BDD736729E2}" destId="{E36321CC-FF8C-4716-B93A-A487C1D361D5}" srcOrd="1" destOrd="0" presId="urn:microsoft.com/office/officeart/2005/8/layout/hierarchy1"/>
    <dgm:cxn modelId="{ED9C576B-838E-4645-ACE2-ADC1A0AB9AC8}" type="presParOf" srcId="{383DD5E1-CD61-4A3A-A81B-09CB87655010}" destId="{BC4EB286-D77F-4D11-87DD-18758458B3A1}" srcOrd="1" destOrd="0" presId="urn:microsoft.com/office/officeart/2005/8/layout/hierarchy1"/>
    <dgm:cxn modelId="{3C6A033E-69C6-4BDA-B136-3FDAF997D80A}" type="presParOf" srcId="{5C9514E2-C7E2-40F3-B0CC-BC991F2E001B}" destId="{F4F12E12-700B-4FCA-8642-D45A8152949E}" srcOrd="2" destOrd="0" presId="urn:microsoft.com/office/officeart/2005/8/layout/hierarchy1"/>
    <dgm:cxn modelId="{0735FCEA-3593-4EC0-AD1C-4FEF8C198471}" type="presParOf" srcId="{5C9514E2-C7E2-40F3-B0CC-BC991F2E001B}" destId="{E85C462F-ED4C-4752-A6C1-A8306991E1F6}" srcOrd="3" destOrd="0" presId="urn:microsoft.com/office/officeart/2005/8/layout/hierarchy1"/>
    <dgm:cxn modelId="{965E05C5-CC3A-49A2-958C-35E60420EBF3}" type="presParOf" srcId="{E85C462F-ED4C-4752-A6C1-A8306991E1F6}" destId="{07304E07-0CE8-4ABC-ADB5-984BCB66B46A}" srcOrd="0" destOrd="0" presId="urn:microsoft.com/office/officeart/2005/8/layout/hierarchy1"/>
    <dgm:cxn modelId="{5176194C-C68D-4A6E-9221-C04FCCEE9CA0}" type="presParOf" srcId="{07304E07-0CE8-4ABC-ADB5-984BCB66B46A}" destId="{4842B621-A18E-47B3-A720-4527E14DA0DD}" srcOrd="0" destOrd="0" presId="urn:microsoft.com/office/officeart/2005/8/layout/hierarchy1"/>
    <dgm:cxn modelId="{2B703961-3521-4F43-ACB3-0846D6E0197D}" type="presParOf" srcId="{07304E07-0CE8-4ABC-ADB5-984BCB66B46A}" destId="{9750EC5D-63D7-4AC9-91DC-418A8893AD50}" srcOrd="1" destOrd="0" presId="urn:microsoft.com/office/officeart/2005/8/layout/hierarchy1"/>
    <dgm:cxn modelId="{37DEA9BC-53A6-48E0-A948-933A5DA13571}" type="presParOf" srcId="{E85C462F-ED4C-4752-A6C1-A8306991E1F6}" destId="{0AD4BC17-1C31-4F57-AC02-AFB5A4BE3CBF}" srcOrd="1" destOrd="0" presId="urn:microsoft.com/office/officeart/2005/8/layout/hierarchy1"/>
    <dgm:cxn modelId="{7340D66E-1BD2-4685-B5EC-2202728F9687}" type="presParOf" srcId="{0AD4BC17-1C31-4F57-AC02-AFB5A4BE3CBF}" destId="{4F7A4D36-B348-4722-BF4F-365ED7EEE122}" srcOrd="0" destOrd="0" presId="urn:microsoft.com/office/officeart/2005/8/layout/hierarchy1"/>
    <dgm:cxn modelId="{591BCE0D-1764-4244-9D17-280F25CCD468}" type="presParOf" srcId="{0AD4BC17-1C31-4F57-AC02-AFB5A4BE3CBF}" destId="{37D4B49E-2321-4DFF-BAB6-5DA413C6E6C7}" srcOrd="1" destOrd="0" presId="urn:microsoft.com/office/officeart/2005/8/layout/hierarchy1"/>
    <dgm:cxn modelId="{AD25277B-C864-4B78-9942-930C4DEC1EC3}" type="presParOf" srcId="{37D4B49E-2321-4DFF-BAB6-5DA413C6E6C7}" destId="{E08CD6EB-3A10-4EFA-99D4-599961AA2145}" srcOrd="0" destOrd="0" presId="urn:microsoft.com/office/officeart/2005/8/layout/hierarchy1"/>
    <dgm:cxn modelId="{88A333B2-BEF3-4EC7-969D-DCE13F2A77F6}" type="presParOf" srcId="{E08CD6EB-3A10-4EFA-99D4-599961AA2145}" destId="{035B4BC9-5205-41B3-825E-D7CD2F1E0CC5}" srcOrd="0" destOrd="0" presId="urn:microsoft.com/office/officeart/2005/8/layout/hierarchy1"/>
    <dgm:cxn modelId="{9D6DFD94-7365-41AA-8218-7F03104264AD}" type="presParOf" srcId="{E08CD6EB-3A10-4EFA-99D4-599961AA2145}" destId="{18FD2B58-C3E2-46A8-BD97-BE15333F86CE}" srcOrd="1" destOrd="0" presId="urn:microsoft.com/office/officeart/2005/8/layout/hierarchy1"/>
    <dgm:cxn modelId="{3EE07D64-244B-4172-A9F6-43A3950567D9}" type="presParOf" srcId="{37D4B49E-2321-4DFF-BAB6-5DA413C6E6C7}" destId="{6DD12FEF-77BE-447A-8B67-F8958B23BF1C}" srcOrd="1" destOrd="0" presId="urn:microsoft.com/office/officeart/2005/8/layout/hierarchy1"/>
    <dgm:cxn modelId="{17362D76-A328-4B19-89D5-E84223602F05}" type="presParOf" srcId="{6DD12FEF-77BE-447A-8B67-F8958B23BF1C}" destId="{437E69E6-6736-4FE7-A78C-397ADF0B1128}" srcOrd="0" destOrd="0" presId="urn:microsoft.com/office/officeart/2005/8/layout/hierarchy1"/>
    <dgm:cxn modelId="{341A7080-3698-45F8-B0BB-DF36684F3A63}" type="presParOf" srcId="{6DD12FEF-77BE-447A-8B67-F8958B23BF1C}" destId="{9F088EC7-C87C-4D5A-A25D-1A89172A5A2E}" srcOrd="1" destOrd="0" presId="urn:microsoft.com/office/officeart/2005/8/layout/hierarchy1"/>
    <dgm:cxn modelId="{4BF5EB12-50E3-4C4F-919E-1236EFB53067}" type="presParOf" srcId="{9F088EC7-C87C-4D5A-A25D-1A89172A5A2E}" destId="{1A06A309-14B0-4C3D-B018-9809EFF7D52C}" srcOrd="0" destOrd="0" presId="urn:microsoft.com/office/officeart/2005/8/layout/hierarchy1"/>
    <dgm:cxn modelId="{AB01B1A8-9CB5-4548-BCB8-03A378395D95}" type="presParOf" srcId="{1A06A309-14B0-4C3D-B018-9809EFF7D52C}" destId="{BDF31B22-ED22-4FB3-88A5-7BF82F402854}" srcOrd="0" destOrd="0" presId="urn:microsoft.com/office/officeart/2005/8/layout/hierarchy1"/>
    <dgm:cxn modelId="{7ABD754C-0DBC-4118-B6BB-F839E8FABA85}" type="presParOf" srcId="{1A06A309-14B0-4C3D-B018-9809EFF7D52C}" destId="{636699B5-34E7-4106-A1E1-BE8884EF6192}" srcOrd="1" destOrd="0" presId="urn:microsoft.com/office/officeart/2005/8/layout/hierarchy1"/>
    <dgm:cxn modelId="{AA37126E-FFAF-4E06-A610-B9A374B8142B}" type="presParOf" srcId="{9F088EC7-C87C-4D5A-A25D-1A89172A5A2E}" destId="{89A59BB2-FE0E-451F-8F67-9BAD31CD1580}" srcOrd="1" destOrd="0" presId="urn:microsoft.com/office/officeart/2005/8/layout/hierarchy1"/>
    <dgm:cxn modelId="{5257F0FE-50DF-420E-8EA4-E7C361987AC3}" type="presParOf" srcId="{89A59BB2-FE0E-451F-8F67-9BAD31CD1580}" destId="{DCAAF84E-A3C2-481C-B3EF-82455C189ECB}" srcOrd="0" destOrd="0" presId="urn:microsoft.com/office/officeart/2005/8/layout/hierarchy1"/>
    <dgm:cxn modelId="{11C12692-543E-4D2A-957C-7B89C26E12BE}" type="presParOf" srcId="{89A59BB2-FE0E-451F-8F67-9BAD31CD1580}" destId="{BE0D0EF4-0691-446D-97C2-5B9C90F052FE}" srcOrd="1" destOrd="0" presId="urn:microsoft.com/office/officeart/2005/8/layout/hierarchy1"/>
    <dgm:cxn modelId="{B3B73169-FFFC-4CAB-ACB8-BB6AE5FF1FB9}" type="presParOf" srcId="{BE0D0EF4-0691-446D-97C2-5B9C90F052FE}" destId="{6F9A8B85-83E6-44A5-8875-C619F0F8B26F}" srcOrd="0" destOrd="0" presId="urn:microsoft.com/office/officeart/2005/8/layout/hierarchy1"/>
    <dgm:cxn modelId="{A50010F2-445F-4226-BA04-967A7B62AD69}" type="presParOf" srcId="{6F9A8B85-83E6-44A5-8875-C619F0F8B26F}" destId="{B03BE4C9-0B29-4C27-B056-2BB6CF199008}" srcOrd="0" destOrd="0" presId="urn:microsoft.com/office/officeart/2005/8/layout/hierarchy1"/>
    <dgm:cxn modelId="{7E56A6DA-98B6-47C5-9F59-4B695BCD2ADB}" type="presParOf" srcId="{6F9A8B85-83E6-44A5-8875-C619F0F8B26F}" destId="{41F91982-E034-4B56-A399-2F042772FF94}" srcOrd="1" destOrd="0" presId="urn:microsoft.com/office/officeart/2005/8/layout/hierarchy1"/>
    <dgm:cxn modelId="{BD86788E-BDB5-4985-9CD5-E7606BDECB6F}" type="presParOf" srcId="{BE0D0EF4-0691-446D-97C2-5B9C90F052FE}" destId="{3880E86E-6BAF-427C-9D69-8EE3168C381B}" srcOrd="1" destOrd="0" presId="urn:microsoft.com/office/officeart/2005/8/layout/hierarchy1"/>
    <dgm:cxn modelId="{9D36F35A-E287-4C6E-BB81-55C759D453A8}" type="presParOf" srcId="{3880E86E-6BAF-427C-9D69-8EE3168C381B}" destId="{AAAA3B00-80FC-4557-A052-A774E65BA59F}" srcOrd="0" destOrd="0" presId="urn:microsoft.com/office/officeart/2005/8/layout/hierarchy1"/>
    <dgm:cxn modelId="{91B4E841-3214-48C7-92D3-3DD15456F68A}" type="presParOf" srcId="{3880E86E-6BAF-427C-9D69-8EE3168C381B}" destId="{A6387E62-6AF8-47F5-8196-3A3DECDBA2C4}" srcOrd="1" destOrd="0" presId="urn:microsoft.com/office/officeart/2005/8/layout/hierarchy1"/>
    <dgm:cxn modelId="{0E4AE348-81AC-467C-96D3-B623A0F8EBEB}" type="presParOf" srcId="{A6387E62-6AF8-47F5-8196-3A3DECDBA2C4}" destId="{70D9E38B-746F-4D43-83AC-4DE5E5D5222C}" srcOrd="0" destOrd="0" presId="urn:microsoft.com/office/officeart/2005/8/layout/hierarchy1"/>
    <dgm:cxn modelId="{84311777-52CA-43A5-80AC-2BDF4B1F0310}" type="presParOf" srcId="{70D9E38B-746F-4D43-83AC-4DE5E5D5222C}" destId="{CB80E6B8-B318-4644-AFF2-63632A0C2F19}" srcOrd="0" destOrd="0" presId="urn:microsoft.com/office/officeart/2005/8/layout/hierarchy1"/>
    <dgm:cxn modelId="{8CB7844C-5C4B-402F-8224-4E8FE3C7A1D8}" type="presParOf" srcId="{70D9E38B-746F-4D43-83AC-4DE5E5D5222C}" destId="{0479F6C5-45DE-48E4-80DB-78A87A356A6D}" srcOrd="1" destOrd="0" presId="urn:microsoft.com/office/officeart/2005/8/layout/hierarchy1"/>
    <dgm:cxn modelId="{1920B030-E0EE-4C9E-BDBD-7C646FFBB52E}" type="presParOf" srcId="{A6387E62-6AF8-47F5-8196-3A3DECDBA2C4}" destId="{1C2318C0-B8CB-4FDC-9A8B-0FCB1A434765}" srcOrd="1" destOrd="0" presId="urn:microsoft.com/office/officeart/2005/8/layout/hierarchy1"/>
    <dgm:cxn modelId="{C1BB60A6-288B-4AFD-9742-7950DAC758DA}" type="presParOf" srcId="{1C2318C0-B8CB-4FDC-9A8B-0FCB1A434765}" destId="{039D9A2C-73DC-4859-AB44-1B8A126D58F9}" srcOrd="0" destOrd="0" presId="urn:microsoft.com/office/officeart/2005/8/layout/hierarchy1"/>
    <dgm:cxn modelId="{92B8306D-5DCC-4B94-94F9-7BC14C0E39E2}" type="presParOf" srcId="{1C2318C0-B8CB-4FDC-9A8B-0FCB1A434765}" destId="{9C791B94-E37C-44D7-AA28-E17EF8661C8C}" srcOrd="1" destOrd="0" presId="urn:microsoft.com/office/officeart/2005/8/layout/hierarchy1"/>
    <dgm:cxn modelId="{54D6D832-2854-480B-BC7B-373ABAE19218}" type="presParOf" srcId="{9C791B94-E37C-44D7-AA28-E17EF8661C8C}" destId="{605D7B27-75F1-4E1B-96BB-47E76DFAAE1F}" srcOrd="0" destOrd="0" presId="urn:microsoft.com/office/officeart/2005/8/layout/hierarchy1"/>
    <dgm:cxn modelId="{7E5C8A28-AFFE-4134-99AA-4A57D98A4142}" type="presParOf" srcId="{605D7B27-75F1-4E1B-96BB-47E76DFAAE1F}" destId="{7532693E-A1F2-4D12-AFDB-2B7BD5067C04}" srcOrd="0" destOrd="0" presId="urn:microsoft.com/office/officeart/2005/8/layout/hierarchy1"/>
    <dgm:cxn modelId="{0B2F2148-7C6C-494D-A418-BBA68BF8888D}" type="presParOf" srcId="{605D7B27-75F1-4E1B-96BB-47E76DFAAE1F}" destId="{62A5D047-74F6-4B46-88E9-E7AF200C105A}" srcOrd="1" destOrd="0" presId="urn:microsoft.com/office/officeart/2005/8/layout/hierarchy1"/>
    <dgm:cxn modelId="{9443D3AA-0E32-4B86-A8B1-3D853E9C6ACD}" type="presParOf" srcId="{9C791B94-E37C-44D7-AA28-E17EF8661C8C}" destId="{5D2BBE7E-F8AE-46F0-BBE0-B97FC0FF72F2}" srcOrd="1" destOrd="0" presId="urn:microsoft.com/office/officeart/2005/8/layout/hierarchy1"/>
    <dgm:cxn modelId="{3B1A93B7-B16B-4179-AE38-74C23E3AE95C}" type="presParOf" srcId="{5D2BBE7E-F8AE-46F0-BBE0-B97FC0FF72F2}" destId="{85399CF4-3A93-4ADF-B3D8-AFAB2AC358BC}" srcOrd="0" destOrd="0" presId="urn:microsoft.com/office/officeart/2005/8/layout/hierarchy1"/>
    <dgm:cxn modelId="{ABC8DBAF-646B-4338-90D2-FE90C17DD2F6}" type="presParOf" srcId="{5D2BBE7E-F8AE-46F0-BBE0-B97FC0FF72F2}" destId="{D6B28EE5-CD89-479D-BD58-C3860F78DFDC}" srcOrd="1" destOrd="0" presId="urn:microsoft.com/office/officeart/2005/8/layout/hierarchy1"/>
    <dgm:cxn modelId="{A2873B39-B419-41D0-9869-58E6E26092B3}" type="presParOf" srcId="{D6B28EE5-CD89-479D-BD58-C3860F78DFDC}" destId="{389588C8-1AA2-454B-BA8D-1E835FEECE98}" srcOrd="0" destOrd="0" presId="urn:microsoft.com/office/officeart/2005/8/layout/hierarchy1"/>
    <dgm:cxn modelId="{9E6A79D4-9CC0-4F1C-B871-DFB1C72791B8}" type="presParOf" srcId="{389588C8-1AA2-454B-BA8D-1E835FEECE98}" destId="{DB99C610-903D-4811-A39C-3FFE84C1684D}" srcOrd="0" destOrd="0" presId="urn:microsoft.com/office/officeart/2005/8/layout/hierarchy1"/>
    <dgm:cxn modelId="{3F99D966-8AC0-4C22-A9A4-3328E0BB826B}" type="presParOf" srcId="{389588C8-1AA2-454B-BA8D-1E835FEECE98}" destId="{C1AEF534-C8C1-4D4F-92D7-D0BB6148F3A9}" srcOrd="1" destOrd="0" presId="urn:microsoft.com/office/officeart/2005/8/layout/hierarchy1"/>
    <dgm:cxn modelId="{C511732D-112F-4568-B9CE-3C94ADD05DEB}" type="presParOf" srcId="{D6B28EE5-CD89-479D-BD58-C3860F78DFDC}" destId="{1BFD0041-52F2-478F-8A1C-C26D4A9AE664}" srcOrd="1" destOrd="0" presId="urn:microsoft.com/office/officeart/2005/8/layout/hierarchy1"/>
    <dgm:cxn modelId="{8FE1F6C2-50CF-452F-86A0-1A7FE94B6727}" type="presParOf" srcId="{5C9514E2-C7E2-40F3-B0CC-BC991F2E001B}" destId="{3FC02455-D53A-4861-A74B-84D03A783ABF}" srcOrd="4" destOrd="0" presId="urn:microsoft.com/office/officeart/2005/8/layout/hierarchy1"/>
    <dgm:cxn modelId="{ACA9A28C-BB26-4217-BD7E-887AD5D307BE}" type="presParOf" srcId="{5C9514E2-C7E2-40F3-B0CC-BC991F2E001B}" destId="{732F5902-085C-4F33-94B0-452609CF480F}" srcOrd="5" destOrd="0" presId="urn:microsoft.com/office/officeart/2005/8/layout/hierarchy1"/>
    <dgm:cxn modelId="{292D7A5F-3EB6-4D4C-A082-D39241F81045}" type="presParOf" srcId="{732F5902-085C-4F33-94B0-452609CF480F}" destId="{B4841C06-328A-4CB5-A0FF-07710B92A0DF}" srcOrd="0" destOrd="0" presId="urn:microsoft.com/office/officeart/2005/8/layout/hierarchy1"/>
    <dgm:cxn modelId="{3F7F09DD-32FD-4855-A0FC-8216645D5C9A}" type="presParOf" srcId="{B4841C06-328A-4CB5-A0FF-07710B92A0DF}" destId="{707065FB-A43A-44B9-9F29-D4B4AC0F9ED9}" srcOrd="0" destOrd="0" presId="urn:microsoft.com/office/officeart/2005/8/layout/hierarchy1"/>
    <dgm:cxn modelId="{AD87E9E3-0515-4341-A3BB-2F1D7EFF8F15}" type="presParOf" srcId="{B4841C06-328A-4CB5-A0FF-07710B92A0DF}" destId="{3899E55F-D9B2-4078-B0F1-3F998EFACE86}" srcOrd="1" destOrd="0" presId="urn:microsoft.com/office/officeart/2005/8/layout/hierarchy1"/>
    <dgm:cxn modelId="{988F548A-161D-48CE-88D3-1394A5CB3A61}" type="presParOf" srcId="{732F5902-085C-4F33-94B0-452609CF480F}" destId="{E298DE05-E29E-4202-8C12-ED1AAE1E6692}" srcOrd="1" destOrd="0" presId="urn:microsoft.com/office/officeart/2005/8/layout/hierarchy1"/>
    <dgm:cxn modelId="{C9BF5A82-0C90-41DF-81A8-00095441946C}" type="presParOf" srcId="{E298DE05-E29E-4202-8C12-ED1AAE1E6692}" destId="{330F02D5-B3EE-4D11-A8D7-B93CBA588EB2}" srcOrd="0" destOrd="0" presId="urn:microsoft.com/office/officeart/2005/8/layout/hierarchy1"/>
    <dgm:cxn modelId="{C9BAC554-885A-469C-B8CF-1C2E74BDFE99}" type="presParOf" srcId="{E298DE05-E29E-4202-8C12-ED1AAE1E6692}" destId="{D4265CF6-160F-4A9B-813E-ADFE8BBE296F}" srcOrd="1" destOrd="0" presId="urn:microsoft.com/office/officeart/2005/8/layout/hierarchy1"/>
    <dgm:cxn modelId="{7A549FA7-F685-4364-8CB5-4291CD7F6CAF}" type="presParOf" srcId="{D4265CF6-160F-4A9B-813E-ADFE8BBE296F}" destId="{70A5D928-E0C8-4E23-B626-A06EB3EA2BBE}" srcOrd="0" destOrd="0" presId="urn:microsoft.com/office/officeart/2005/8/layout/hierarchy1"/>
    <dgm:cxn modelId="{0EB0B668-395D-4600-BF62-843FB8A3DBD8}" type="presParOf" srcId="{70A5D928-E0C8-4E23-B626-A06EB3EA2BBE}" destId="{BE007D8C-F1F7-47DC-B6A3-84A50A4DD738}" srcOrd="0" destOrd="0" presId="urn:microsoft.com/office/officeart/2005/8/layout/hierarchy1"/>
    <dgm:cxn modelId="{ED044CE0-84E8-44A8-BF5B-5E18039AA499}" type="presParOf" srcId="{70A5D928-E0C8-4E23-B626-A06EB3EA2BBE}" destId="{7008A860-D785-4A4B-9667-A0D3E4EBC601}" srcOrd="1" destOrd="0" presId="urn:microsoft.com/office/officeart/2005/8/layout/hierarchy1"/>
    <dgm:cxn modelId="{9D3F755E-8B2B-4010-8AA8-B02D978FAD1E}" type="presParOf" srcId="{D4265CF6-160F-4A9B-813E-ADFE8BBE296F}" destId="{A5DB69E2-0E0A-4BA1-92ED-6D32BD682A8C}" srcOrd="1" destOrd="0" presId="urn:microsoft.com/office/officeart/2005/8/layout/hierarchy1"/>
    <dgm:cxn modelId="{962F28EF-9514-4D15-A116-8B1728120BB4}" type="presParOf" srcId="{A5DB69E2-0E0A-4BA1-92ED-6D32BD682A8C}" destId="{048E1623-5676-451E-BBA9-3B9AD5C57B3F}" srcOrd="0" destOrd="0" presId="urn:microsoft.com/office/officeart/2005/8/layout/hierarchy1"/>
    <dgm:cxn modelId="{EC1440EC-2FD6-47F8-A8B6-CF05B5EB6A8E}" type="presParOf" srcId="{A5DB69E2-0E0A-4BA1-92ED-6D32BD682A8C}" destId="{9D527E83-141D-42B3-BCB5-844B29DAB0F2}" srcOrd="1" destOrd="0" presId="urn:microsoft.com/office/officeart/2005/8/layout/hierarchy1"/>
    <dgm:cxn modelId="{AFB75E54-ECEA-4924-B184-281087EFD6F4}" type="presParOf" srcId="{9D527E83-141D-42B3-BCB5-844B29DAB0F2}" destId="{5AB73256-AD21-49D9-A28D-D394B73E7EF7}" srcOrd="0" destOrd="0" presId="urn:microsoft.com/office/officeart/2005/8/layout/hierarchy1"/>
    <dgm:cxn modelId="{9BBB2278-AD92-4BEF-AD35-546A308FD4EF}" type="presParOf" srcId="{5AB73256-AD21-49D9-A28D-D394B73E7EF7}" destId="{0B9221EA-938C-4D15-82AE-2FA245787E26}" srcOrd="0" destOrd="0" presId="urn:microsoft.com/office/officeart/2005/8/layout/hierarchy1"/>
    <dgm:cxn modelId="{F50A723F-71D6-4665-AFA7-4FCEA3D91792}" type="presParOf" srcId="{5AB73256-AD21-49D9-A28D-D394B73E7EF7}" destId="{29583EA5-1D99-4928-A3B0-7B8F80B969F7}" srcOrd="1" destOrd="0" presId="urn:microsoft.com/office/officeart/2005/8/layout/hierarchy1"/>
    <dgm:cxn modelId="{5F5549D4-415A-4C24-A419-FC998D50064B}" type="presParOf" srcId="{9D527E83-141D-42B3-BCB5-844B29DAB0F2}" destId="{AC149947-E1D3-40B7-B1CD-04666A3B7B01}" srcOrd="1" destOrd="0" presId="urn:microsoft.com/office/officeart/2005/8/layout/hierarchy1"/>
    <dgm:cxn modelId="{7185FC16-8D9F-4CD3-9D3A-5CE5C7FA00AE}" type="presParOf" srcId="{AC149947-E1D3-40B7-B1CD-04666A3B7B01}" destId="{B348E6EB-C64F-4969-91C7-C38FC2058CFC}" srcOrd="0" destOrd="0" presId="urn:microsoft.com/office/officeart/2005/8/layout/hierarchy1"/>
    <dgm:cxn modelId="{4C60E957-916E-4ABC-A7E1-393DCDB6D1D9}" type="presParOf" srcId="{AC149947-E1D3-40B7-B1CD-04666A3B7B01}" destId="{F64F2283-A6A3-45C1-A461-9F561A7F4EBC}" srcOrd="1" destOrd="0" presId="urn:microsoft.com/office/officeart/2005/8/layout/hierarchy1"/>
    <dgm:cxn modelId="{00E66657-4785-45EB-8367-E95B2C2D629F}" type="presParOf" srcId="{F64F2283-A6A3-45C1-A461-9F561A7F4EBC}" destId="{341208FB-9EC7-4915-BFD1-48B7B93FF954}" srcOrd="0" destOrd="0" presId="urn:microsoft.com/office/officeart/2005/8/layout/hierarchy1"/>
    <dgm:cxn modelId="{C2CD3AFC-4971-4FBB-B7BE-C3FFB0C81FC1}" type="presParOf" srcId="{341208FB-9EC7-4915-BFD1-48B7B93FF954}" destId="{6A512EA3-F453-40F6-8CFA-D03D8C6AEBA6}" srcOrd="0" destOrd="0" presId="urn:microsoft.com/office/officeart/2005/8/layout/hierarchy1"/>
    <dgm:cxn modelId="{B198FCD9-3415-48EE-BE80-CC91FCADB3D0}" type="presParOf" srcId="{341208FB-9EC7-4915-BFD1-48B7B93FF954}" destId="{2AD77EDD-51F3-44EB-8764-94EBA936BC01}" srcOrd="1" destOrd="0" presId="urn:microsoft.com/office/officeart/2005/8/layout/hierarchy1"/>
    <dgm:cxn modelId="{CA93833E-3E25-4BBF-8AF1-54447E4FCAD2}" type="presParOf" srcId="{F64F2283-A6A3-45C1-A461-9F561A7F4EBC}" destId="{83D3FD37-5257-4F40-9BA2-EB8C292A930B}" srcOrd="1" destOrd="0" presId="urn:microsoft.com/office/officeart/2005/8/layout/hierarchy1"/>
    <dgm:cxn modelId="{0F3E772B-7FE6-4254-B7E1-BE62177FA172}" type="presParOf" srcId="{83D3FD37-5257-4F40-9BA2-EB8C292A930B}" destId="{C908AE0B-1141-4F31-BE8E-6CABF34E346B}" srcOrd="0" destOrd="0" presId="urn:microsoft.com/office/officeart/2005/8/layout/hierarchy1"/>
    <dgm:cxn modelId="{71E08550-F1A5-4F69-90F4-366F10E0A142}" type="presParOf" srcId="{83D3FD37-5257-4F40-9BA2-EB8C292A930B}" destId="{457AD0CC-FEC2-4879-99B8-D9E20AAAAD58}" srcOrd="1" destOrd="0" presId="urn:microsoft.com/office/officeart/2005/8/layout/hierarchy1"/>
    <dgm:cxn modelId="{9B10C7A5-203E-43C4-B9B5-9A20AF9AA213}" type="presParOf" srcId="{457AD0CC-FEC2-4879-99B8-D9E20AAAAD58}" destId="{AE573222-BED5-484C-95A0-0E7D16AAF1FC}" srcOrd="0" destOrd="0" presId="urn:microsoft.com/office/officeart/2005/8/layout/hierarchy1"/>
    <dgm:cxn modelId="{B0E6079B-BDE9-46D7-84BD-C198432EF823}" type="presParOf" srcId="{AE573222-BED5-484C-95A0-0E7D16AAF1FC}" destId="{90CBA50B-6E28-48F4-BD1C-794BF9319C6D}" srcOrd="0" destOrd="0" presId="urn:microsoft.com/office/officeart/2005/8/layout/hierarchy1"/>
    <dgm:cxn modelId="{524823F1-6331-41CC-BF26-1749ECEECFEC}" type="presParOf" srcId="{AE573222-BED5-484C-95A0-0E7D16AAF1FC}" destId="{E8FABB53-F710-4B0D-8518-E9468ED15B2D}" srcOrd="1" destOrd="0" presId="urn:microsoft.com/office/officeart/2005/8/layout/hierarchy1"/>
    <dgm:cxn modelId="{B08BD556-57F7-401A-A385-B3D15CDBD53E}" type="presParOf" srcId="{457AD0CC-FEC2-4879-99B8-D9E20AAAAD58}" destId="{B4DC2B3F-2959-4173-A8FB-EA322FF3F821}" srcOrd="1" destOrd="0" presId="urn:microsoft.com/office/officeart/2005/8/layout/hierarchy1"/>
    <dgm:cxn modelId="{A4F10522-08C8-4ACD-8F12-D3E122C93455}" type="presParOf" srcId="{B4DC2B3F-2959-4173-A8FB-EA322FF3F821}" destId="{7D3A4B29-9B3D-4B76-B786-4AF1C3882064}" srcOrd="0" destOrd="0" presId="urn:microsoft.com/office/officeart/2005/8/layout/hierarchy1"/>
    <dgm:cxn modelId="{B156615E-E807-40DE-AC86-B4F49EF62D84}" type="presParOf" srcId="{B4DC2B3F-2959-4173-A8FB-EA322FF3F821}" destId="{825D0944-66DD-41FF-8259-A8FCA7076AC7}" srcOrd="1" destOrd="0" presId="urn:microsoft.com/office/officeart/2005/8/layout/hierarchy1"/>
    <dgm:cxn modelId="{114EF833-6A71-430C-9934-E36089DEBF71}" type="presParOf" srcId="{825D0944-66DD-41FF-8259-A8FCA7076AC7}" destId="{383D47C0-DDA1-4AC0-942D-50710C8078A6}" srcOrd="0" destOrd="0" presId="urn:microsoft.com/office/officeart/2005/8/layout/hierarchy1"/>
    <dgm:cxn modelId="{0424AD12-8138-4C9F-BFD3-53EFCFF143C0}" type="presParOf" srcId="{383D47C0-DDA1-4AC0-942D-50710C8078A6}" destId="{D9790630-3997-42BE-AC50-E8BE4ECC11BE}" srcOrd="0" destOrd="0" presId="urn:microsoft.com/office/officeart/2005/8/layout/hierarchy1"/>
    <dgm:cxn modelId="{0161DAE8-3851-431B-B55A-3CC0E7F051B7}" type="presParOf" srcId="{383D47C0-DDA1-4AC0-942D-50710C8078A6}" destId="{2DB7F335-4CAB-4A1A-A35D-8DE5E038355E}" srcOrd="1" destOrd="0" presId="urn:microsoft.com/office/officeart/2005/8/layout/hierarchy1"/>
    <dgm:cxn modelId="{B902D686-46AD-40E4-B3A6-A28BDF6E6BFB}" type="presParOf" srcId="{825D0944-66DD-41FF-8259-A8FCA7076AC7}" destId="{4B3EB06B-6250-4810-AEA7-109AD2C9C00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3AA9F1E-2E02-404B-B9A2-2C9DB9EC540D}" type="doc">
      <dgm:prSet loTypeId="urn:microsoft.com/office/officeart/2005/8/layout/chevron2" loCatId="list" qsTypeId="urn:microsoft.com/office/officeart/2005/8/quickstyle/simple3" qsCatId="simple" csTypeId="urn:microsoft.com/office/officeart/2005/8/colors/accent1_2" csCatId="accent1" phldr="1"/>
      <dgm:spPr/>
      <dgm:t>
        <a:bodyPr/>
        <a:lstStyle/>
        <a:p>
          <a:endParaRPr lang="ru-RU"/>
        </a:p>
      </dgm:t>
    </dgm:pt>
    <dgm:pt modelId="{960EB23C-D51E-40AA-9513-258AD0823191}">
      <dgm:prSet phldrT="[Текст]"/>
      <dgm:spPr/>
      <dgm:t>
        <a:bodyPr/>
        <a:lstStyle/>
        <a:p>
          <a:r>
            <a:rPr lang="uk-UA" dirty="0" smtClean="0"/>
            <a:t>1</a:t>
          </a:r>
          <a:endParaRPr lang="ru-RU" dirty="0"/>
        </a:p>
      </dgm:t>
    </dgm:pt>
    <dgm:pt modelId="{40C42BC9-8535-4A33-97C8-D1356C3B0D1D}" type="parTrans" cxnId="{9311FAB2-6004-426B-94AF-E0F33024E291}">
      <dgm:prSet/>
      <dgm:spPr/>
      <dgm:t>
        <a:bodyPr/>
        <a:lstStyle/>
        <a:p>
          <a:endParaRPr lang="ru-RU"/>
        </a:p>
      </dgm:t>
    </dgm:pt>
    <dgm:pt modelId="{D931DAFE-381E-4205-8D3E-5A991AF61AA8}" type="sibTrans" cxnId="{9311FAB2-6004-426B-94AF-E0F33024E291}">
      <dgm:prSet/>
      <dgm:spPr/>
      <dgm:t>
        <a:bodyPr/>
        <a:lstStyle/>
        <a:p>
          <a:endParaRPr lang="ru-RU"/>
        </a:p>
      </dgm:t>
    </dgm:pt>
    <dgm:pt modelId="{01CADAB4-7D86-40D9-8E02-7D491BD34150}">
      <dgm:prSet phldrT="[Текст]"/>
      <dgm:spPr/>
      <dgm:t>
        <a:bodyPr/>
        <a:lstStyle/>
        <a:p>
          <a:r>
            <a:rPr lang="uk-UA" dirty="0" smtClean="0"/>
            <a:t>персональні</a:t>
          </a:r>
          <a:endParaRPr lang="ru-RU" dirty="0"/>
        </a:p>
      </dgm:t>
    </dgm:pt>
    <dgm:pt modelId="{A71754FF-5D69-49F9-B155-F8343A9EC6FC}" type="parTrans" cxnId="{34C4D0D8-DFF3-4707-A41D-B02ED4467B52}">
      <dgm:prSet/>
      <dgm:spPr/>
      <dgm:t>
        <a:bodyPr/>
        <a:lstStyle/>
        <a:p>
          <a:endParaRPr lang="ru-RU"/>
        </a:p>
      </dgm:t>
    </dgm:pt>
    <dgm:pt modelId="{883DFB6A-E08F-463C-AA47-1E9FA9709130}" type="sibTrans" cxnId="{34C4D0D8-DFF3-4707-A41D-B02ED4467B52}">
      <dgm:prSet/>
      <dgm:spPr/>
      <dgm:t>
        <a:bodyPr/>
        <a:lstStyle/>
        <a:p>
          <a:endParaRPr lang="ru-RU"/>
        </a:p>
      </dgm:t>
    </dgm:pt>
    <dgm:pt modelId="{7CDFA527-7231-46E0-B4EA-141BFD6E993E}">
      <dgm:prSet phldrT="[Текст]"/>
      <dgm:spPr/>
      <dgm:t>
        <a:bodyPr/>
        <a:lstStyle/>
        <a:p>
          <a:r>
            <a:rPr lang="uk-UA" dirty="0" smtClean="0"/>
            <a:t>2</a:t>
          </a:r>
          <a:endParaRPr lang="ru-RU" dirty="0"/>
        </a:p>
      </dgm:t>
    </dgm:pt>
    <dgm:pt modelId="{471D2A72-B955-420B-B2F0-7A22B66FA993}" type="parTrans" cxnId="{14FEA7D5-100F-4285-B6CD-A650595E7907}">
      <dgm:prSet/>
      <dgm:spPr/>
      <dgm:t>
        <a:bodyPr/>
        <a:lstStyle/>
        <a:p>
          <a:endParaRPr lang="ru-RU"/>
        </a:p>
      </dgm:t>
    </dgm:pt>
    <dgm:pt modelId="{FF46AC38-8E5C-4454-88F6-091D694B484B}" type="sibTrans" cxnId="{14FEA7D5-100F-4285-B6CD-A650595E7907}">
      <dgm:prSet/>
      <dgm:spPr/>
      <dgm:t>
        <a:bodyPr/>
        <a:lstStyle/>
        <a:p>
          <a:endParaRPr lang="ru-RU"/>
        </a:p>
      </dgm:t>
    </dgm:pt>
    <dgm:pt modelId="{60003BCB-5B82-4C51-870B-DB9F89BA62BC}">
      <dgm:prSet phldrT="[Текст]"/>
      <dgm:spPr/>
      <dgm:t>
        <a:bodyPr/>
        <a:lstStyle/>
        <a:p>
          <a:r>
            <a:rPr lang="uk-UA" dirty="0" smtClean="0"/>
            <a:t>комерційні</a:t>
          </a:r>
          <a:endParaRPr lang="ru-RU" dirty="0"/>
        </a:p>
      </dgm:t>
    </dgm:pt>
    <dgm:pt modelId="{6F90ECD0-9093-4D8C-A896-FB67A31EACE1}" type="parTrans" cxnId="{F472A488-93A8-45A6-9E66-9BCA4DE41763}">
      <dgm:prSet/>
      <dgm:spPr/>
      <dgm:t>
        <a:bodyPr/>
        <a:lstStyle/>
        <a:p>
          <a:endParaRPr lang="ru-RU"/>
        </a:p>
      </dgm:t>
    </dgm:pt>
    <dgm:pt modelId="{B96A4F72-40F8-4FF3-B826-6DA178E70AA5}" type="sibTrans" cxnId="{F472A488-93A8-45A6-9E66-9BCA4DE41763}">
      <dgm:prSet/>
      <dgm:spPr/>
      <dgm:t>
        <a:bodyPr/>
        <a:lstStyle/>
        <a:p>
          <a:endParaRPr lang="ru-RU"/>
        </a:p>
      </dgm:t>
    </dgm:pt>
    <dgm:pt modelId="{CFDC2E21-508A-45B4-B2E8-3118374673E0}">
      <dgm:prSet phldrT="[Текст]"/>
      <dgm:spPr/>
      <dgm:t>
        <a:bodyPr/>
        <a:lstStyle/>
        <a:p>
          <a:r>
            <a:rPr lang="uk-UA" dirty="0" smtClean="0"/>
            <a:t>3</a:t>
          </a:r>
          <a:endParaRPr lang="ru-RU" dirty="0"/>
        </a:p>
      </dgm:t>
    </dgm:pt>
    <dgm:pt modelId="{60F8377D-EFA8-4398-9462-DB1E927E1619}" type="parTrans" cxnId="{EE2DD4FB-ECDA-4792-8C56-E81E390F2DB5}">
      <dgm:prSet/>
      <dgm:spPr/>
      <dgm:t>
        <a:bodyPr/>
        <a:lstStyle/>
        <a:p>
          <a:endParaRPr lang="ru-RU"/>
        </a:p>
      </dgm:t>
    </dgm:pt>
    <dgm:pt modelId="{4E861393-B46C-402A-8B00-8622A7435332}" type="sibTrans" cxnId="{EE2DD4FB-ECDA-4792-8C56-E81E390F2DB5}">
      <dgm:prSet/>
      <dgm:spPr/>
      <dgm:t>
        <a:bodyPr/>
        <a:lstStyle/>
        <a:p>
          <a:endParaRPr lang="ru-RU"/>
        </a:p>
      </dgm:t>
    </dgm:pt>
    <dgm:pt modelId="{05949D26-C1D8-45D6-A8BF-2D7E50102591}">
      <dgm:prSet phldrT="[Текст]"/>
      <dgm:spPr/>
      <dgm:t>
        <a:bodyPr/>
        <a:lstStyle/>
        <a:p>
          <a:r>
            <a:rPr lang="uk-UA" dirty="0" smtClean="0"/>
            <a:t>інформаційні</a:t>
          </a:r>
          <a:endParaRPr lang="ru-RU" dirty="0"/>
        </a:p>
      </dgm:t>
    </dgm:pt>
    <dgm:pt modelId="{6BCABFB7-493C-4736-914E-B83CEC25A389}" type="parTrans" cxnId="{2C8F7BE1-A71E-4601-85B0-7D3E1D01A9EE}">
      <dgm:prSet/>
      <dgm:spPr/>
      <dgm:t>
        <a:bodyPr/>
        <a:lstStyle/>
        <a:p>
          <a:endParaRPr lang="ru-RU"/>
        </a:p>
      </dgm:t>
    </dgm:pt>
    <dgm:pt modelId="{82251B02-B4E0-4299-91A9-48E73A954E36}" type="sibTrans" cxnId="{2C8F7BE1-A71E-4601-85B0-7D3E1D01A9EE}">
      <dgm:prSet/>
      <dgm:spPr/>
      <dgm:t>
        <a:bodyPr/>
        <a:lstStyle/>
        <a:p>
          <a:endParaRPr lang="ru-RU"/>
        </a:p>
      </dgm:t>
    </dgm:pt>
    <dgm:pt modelId="{F0DBA73E-582D-48E8-881A-0468D199DAB7}">
      <dgm:prSet phldrT="[Текст]"/>
      <dgm:spPr/>
      <dgm:t>
        <a:bodyPr/>
        <a:lstStyle/>
        <a:p>
          <a:r>
            <a:rPr lang="uk-UA" dirty="0" smtClean="0"/>
            <a:t>4</a:t>
          </a:r>
          <a:endParaRPr lang="ru-RU" dirty="0"/>
        </a:p>
      </dgm:t>
    </dgm:pt>
    <dgm:pt modelId="{850CC7C3-BC79-41FE-ADF3-6B87B4A4B39B}" type="parTrans" cxnId="{9ACC711A-5C98-4A22-A95B-2E2D192A7577}">
      <dgm:prSet/>
      <dgm:spPr/>
      <dgm:t>
        <a:bodyPr/>
        <a:lstStyle/>
        <a:p>
          <a:endParaRPr lang="ru-RU"/>
        </a:p>
      </dgm:t>
    </dgm:pt>
    <dgm:pt modelId="{2311EFB9-64E6-4514-B893-38222DC66189}" type="sibTrans" cxnId="{9ACC711A-5C98-4A22-A95B-2E2D192A7577}">
      <dgm:prSet/>
      <dgm:spPr/>
      <dgm:t>
        <a:bodyPr/>
        <a:lstStyle/>
        <a:p>
          <a:endParaRPr lang="ru-RU"/>
        </a:p>
      </dgm:t>
    </dgm:pt>
    <dgm:pt modelId="{8A3AAE1F-8705-46A1-A6D5-18C0B2D0081C}">
      <dgm:prSet phldrT="[Текст]"/>
      <dgm:spPr/>
      <dgm:t>
        <a:bodyPr/>
        <a:lstStyle/>
        <a:p>
          <a:r>
            <a:rPr lang="uk-UA" dirty="0" smtClean="0"/>
            <a:t>офіційні</a:t>
          </a:r>
          <a:endParaRPr lang="ru-RU" dirty="0"/>
        </a:p>
      </dgm:t>
    </dgm:pt>
    <dgm:pt modelId="{39A8BDDC-E7E6-4B9C-84CE-80769E32F2DE}" type="parTrans" cxnId="{B7C74204-BFD4-4F98-96F3-BD8CFA88908A}">
      <dgm:prSet/>
      <dgm:spPr/>
      <dgm:t>
        <a:bodyPr/>
        <a:lstStyle/>
        <a:p>
          <a:endParaRPr lang="ru-RU"/>
        </a:p>
      </dgm:t>
    </dgm:pt>
    <dgm:pt modelId="{39B245BF-7AF7-470C-8567-ECA9BD8F6BB9}" type="sibTrans" cxnId="{B7C74204-BFD4-4F98-96F3-BD8CFA88908A}">
      <dgm:prSet/>
      <dgm:spPr/>
      <dgm:t>
        <a:bodyPr/>
        <a:lstStyle/>
        <a:p>
          <a:endParaRPr lang="ru-RU"/>
        </a:p>
      </dgm:t>
    </dgm:pt>
    <dgm:pt modelId="{CB1E6DC6-2A76-40AD-BB23-083526F71278}">
      <dgm:prSet phldrT="[Текст]"/>
      <dgm:spPr/>
      <dgm:t>
        <a:bodyPr/>
        <a:lstStyle/>
        <a:p>
          <a:r>
            <a:rPr lang="uk-UA" dirty="0" smtClean="0"/>
            <a:t>розважальні</a:t>
          </a:r>
          <a:endParaRPr lang="ru-RU" dirty="0"/>
        </a:p>
      </dgm:t>
    </dgm:pt>
    <dgm:pt modelId="{84EB9DD4-442C-4D88-B285-5BCB05D30710}" type="parTrans" cxnId="{569872D0-BF94-46CB-801C-91A6BF584C4B}">
      <dgm:prSet/>
      <dgm:spPr/>
      <dgm:t>
        <a:bodyPr/>
        <a:lstStyle/>
        <a:p>
          <a:endParaRPr lang="ru-RU"/>
        </a:p>
      </dgm:t>
    </dgm:pt>
    <dgm:pt modelId="{3A60719D-3241-4E8F-B9F9-4C739F195577}" type="sibTrans" cxnId="{569872D0-BF94-46CB-801C-91A6BF584C4B}">
      <dgm:prSet/>
      <dgm:spPr/>
      <dgm:t>
        <a:bodyPr/>
        <a:lstStyle/>
        <a:p>
          <a:endParaRPr lang="ru-RU"/>
        </a:p>
      </dgm:t>
    </dgm:pt>
    <dgm:pt modelId="{7E117DFD-A816-4C6F-85A8-D32B80C27AAB}">
      <dgm:prSet phldrT="[Текст]"/>
      <dgm:spPr/>
      <dgm:t>
        <a:bodyPr/>
        <a:lstStyle/>
        <a:p>
          <a:r>
            <a:rPr lang="uk-UA" dirty="0" smtClean="0"/>
            <a:t>5</a:t>
          </a:r>
          <a:endParaRPr lang="ru-RU" dirty="0"/>
        </a:p>
      </dgm:t>
    </dgm:pt>
    <dgm:pt modelId="{6F3E247F-CA3C-46C7-ADFD-77A6AB0D33A7}" type="parTrans" cxnId="{20A6F3DC-2711-4E2C-BFB2-F182128DF047}">
      <dgm:prSet/>
      <dgm:spPr/>
      <dgm:t>
        <a:bodyPr/>
        <a:lstStyle/>
        <a:p>
          <a:endParaRPr lang="ru-RU"/>
        </a:p>
      </dgm:t>
    </dgm:pt>
    <dgm:pt modelId="{67A0ED5E-C5E8-45A8-B439-2FAD931D6E11}" type="sibTrans" cxnId="{20A6F3DC-2711-4E2C-BFB2-F182128DF047}">
      <dgm:prSet/>
      <dgm:spPr/>
      <dgm:t>
        <a:bodyPr/>
        <a:lstStyle/>
        <a:p>
          <a:endParaRPr lang="ru-RU"/>
        </a:p>
      </dgm:t>
    </dgm:pt>
    <dgm:pt modelId="{DA16B6DC-3AEB-4F52-AD26-2972B1AEAF29}">
      <dgm:prSet phldrT="[Текст]"/>
      <dgm:spPr/>
      <dgm:t>
        <a:bodyPr/>
        <a:lstStyle/>
        <a:p>
          <a:r>
            <a:rPr lang="uk-UA" dirty="0" smtClean="0"/>
            <a:t>6</a:t>
          </a:r>
          <a:endParaRPr lang="ru-RU" dirty="0"/>
        </a:p>
      </dgm:t>
    </dgm:pt>
    <dgm:pt modelId="{4E103655-DF81-4D3C-8BF7-7E29EFD35865}" type="parTrans" cxnId="{86B4AF1F-B5D9-46A3-A620-723A1BD80721}">
      <dgm:prSet/>
      <dgm:spPr/>
      <dgm:t>
        <a:bodyPr/>
        <a:lstStyle/>
        <a:p>
          <a:endParaRPr lang="ru-RU"/>
        </a:p>
      </dgm:t>
    </dgm:pt>
    <dgm:pt modelId="{1BFAE518-1D6A-44BE-A2C4-E794B367DB18}" type="sibTrans" cxnId="{86B4AF1F-B5D9-46A3-A620-723A1BD80721}">
      <dgm:prSet/>
      <dgm:spPr/>
      <dgm:t>
        <a:bodyPr/>
        <a:lstStyle/>
        <a:p>
          <a:endParaRPr lang="ru-RU"/>
        </a:p>
      </dgm:t>
    </dgm:pt>
    <dgm:pt modelId="{774071A2-9341-4F7D-987A-AD72E26763E6}">
      <dgm:prSet phldrT="[Текст]"/>
      <dgm:spPr/>
      <dgm:t>
        <a:bodyPr/>
        <a:lstStyle/>
        <a:p>
          <a:r>
            <a:rPr lang="uk-UA" dirty="0" smtClean="0"/>
            <a:t>освітні</a:t>
          </a:r>
          <a:endParaRPr lang="ru-RU" dirty="0"/>
        </a:p>
      </dgm:t>
    </dgm:pt>
    <dgm:pt modelId="{63B20C2A-78FE-484A-9C63-7BC18E4AAB33}" type="parTrans" cxnId="{61DD298C-D8A5-496C-9200-CF285A5FC587}">
      <dgm:prSet/>
      <dgm:spPr/>
      <dgm:t>
        <a:bodyPr/>
        <a:lstStyle/>
        <a:p>
          <a:endParaRPr lang="ru-RU"/>
        </a:p>
      </dgm:t>
    </dgm:pt>
    <dgm:pt modelId="{62D13962-CCBB-4D4D-BD99-F5341A3BFC3C}" type="sibTrans" cxnId="{61DD298C-D8A5-496C-9200-CF285A5FC587}">
      <dgm:prSet/>
      <dgm:spPr/>
      <dgm:t>
        <a:bodyPr/>
        <a:lstStyle/>
        <a:p>
          <a:endParaRPr lang="ru-RU"/>
        </a:p>
      </dgm:t>
    </dgm:pt>
    <dgm:pt modelId="{1A505FD1-6672-429A-9BF1-C944BE4C1B64}" type="pres">
      <dgm:prSet presAssocID="{53AA9F1E-2E02-404B-B9A2-2C9DB9EC540D}" presName="linearFlow" presStyleCnt="0">
        <dgm:presLayoutVars>
          <dgm:dir/>
          <dgm:animLvl val="lvl"/>
          <dgm:resizeHandles val="exact"/>
        </dgm:presLayoutVars>
      </dgm:prSet>
      <dgm:spPr/>
      <dgm:t>
        <a:bodyPr/>
        <a:lstStyle/>
        <a:p>
          <a:endParaRPr lang="ru-RU"/>
        </a:p>
      </dgm:t>
    </dgm:pt>
    <dgm:pt modelId="{16B618D2-6B4B-4447-BBA1-71ADFF0E8BCD}" type="pres">
      <dgm:prSet presAssocID="{960EB23C-D51E-40AA-9513-258AD0823191}" presName="composite" presStyleCnt="0"/>
      <dgm:spPr/>
    </dgm:pt>
    <dgm:pt modelId="{6FA6CE2A-33C3-4EA8-90F5-D2CC26D79EF7}" type="pres">
      <dgm:prSet presAssocID="{960EB23C-D51E-40AA-9513-258AD0823191}" presName="parentText" presStyleLbl="alignNode1" presStyleIdx="0" presStyleCnt="6">
        <dgm:presLayoutVars>
          <dgm:chMax val="1"/>
          <dgm:bulletEnabled val="1"/>
        </dgm:presLayoutVars>
      </dgm:prSet>
      <dgm:spPr/>
      <dgm:t>
        <a:bodyPr/>
        <a:lstStyle/>
        <a:p>
          <a:endParaRPr lang="ru-RU"/>
        </a:p>
      </dgm:t>
    </dgm:pt>
    <dgm:pt modelId="{A5084302-354D-4174-B1F0-7A4491AB1B35}" type="pres">
      <dgm:prSet presAssocID="{960EB23C-D51E-40AA-9513-258AD0823191}" presName="descendantText" presStyleLbl="alignAcc1" presStyleIdx="0" presStyleCnt="6">
        <dgm:presLayoutVars>
          <dgm:bulletEnabled val="1"/>
        </dgm:presLayoutVars>
      </dgm:prSet>
      <dgm:spPr/>
      <dgm:t>
        <a:bodyPr/>
        <a:lstStyle/>
        <a:p>
          <a:endParaRPr lang="ru-RU"/>
        </a:p>
      </dgm:t>
    </dgm:pt>
    <dgm:pt modelId="{A244CCB9-1BD4-4666-B036-EEBCA0DC3D51}" type="pres">
      <dgm:prSet presAssocID="{D931DAFE-381E-4205-8D3E-5A991AF61AA8}" presName="sp" presStyleCnt="0"/>
      <dgm:spPr/>
    </dgm:pt>
    <dgm:pt modelId="{8925D7D9-7BCE-48FB-9654-873B6D3DED95}" type="pres">
      <dgm:prSet presAssocID="{7CDFA527-7231-46E0-B4EA-141BFD6E993E}" presName="composite" presStyleCnt="0"/>
      <dgm:spPr/>
    </dgm:pt>
    <dgm:pt modelId="{8FBFE009-2F88-49F3-B74B-58E14906894F}" type="pres">
      <dgm:prSet presAssocID="{7CDFA527-7231-46E0-B4EA-141BFD6E993E}" presName="parentText" presStyleLbl="alignNode1" presStyleIdx="1" presStyleCnt="6">
        <dgm:presLayoutVars>
          <dgm:chMax val="1"/>
          <dgm:bulletEnabled val="1"/>
        </dgm:presLayoutVars>
      </dgm:prSet>
      <dgm:spPr/>
      <dgm:t>
        <a:bodyPr/>
        <a:lstStyle/>
        <a:p>
          <a:endParaRPr lang="ru-RU"/>
        </a:p>
      </dgm:t>
    </dgm:pt>
    <dgm:pt modelId="{4BF1F845-AF45-421B-89D8-995066A44259}" type="pres">
      <dgm:prSet presAssocID="{7CDFA527-7231-46E0-B4EA-141BFD6E993E}" presName="descendantText" presStyleLbl="alignAcc1" presStyleIdx="1" presStyleCnt="6">
        <dgm:presLayoutVars>
          <dgm:bulletEnabled val="1"/>
        </dgm:presLayoutVars>
      </dgm:prSet>
      <dgm:spPr/>
      <dgm:t>
        <a:bodyPr/>
        <a:lstStyle/>
        <a:p>
          <a:endParaRPr lang="ru-RU"/>
        </a:p>
      </dgm:t>
    </dgm:pt>
    <dgm:pt modelId="{166813D9-4340-40AA-A40B-C718DD499A7B}" type="pres">
      <dgm:prSet presAssocID="{FF46AC38-8E5C-4454-88F6-091D694B484B}" presName="sp" presStyleCnt="0"/>
      <dgm:spPr/>
    </dgm:pt>
    <dgm:pt modelId="{2A964DBA-861C-4C42-A86C-281AB0CB37DA}" type="pres">
      <dgm:prSet presAssocID="{CFDC2E21-508A-45B4-B2E8-3118374673E0}" presName="composite" presStyleCnt="0"/>
      <dgm:spPr/>
    </dgm:pt>
    <dgm:pt modelId="{47E8AAC3-DDB3-460A-AED3-D3C1B06D766E}" type="pres">
      <dgm:prSet presAssocID="{CFDC2E21-508A-45B4-B2E8-3118374673E0}" presName="parentText" presStyleLbl="alignNode1" presStyleIdx="2" presStyleCnt="6">
        <dgm:presLayoutVars>
          <dgm:chMax val="1"/>
          <dgm:bulletEnabled val="1"/>
        </dgm:presLayoutVars>
      </dgm:prSet>
      <dgm:spPr/>
      <dgm:t>
        <a:bodyPr/>
        <a:lstStyle/>
        <a:p>
          <a:endParaRPr lang="ru-RU"/>
        </a:p>
      </dgm:t>
    </dgm:pt>
    <dgm:pt modelId="{721A35FB-E892-47CF-B9F0-FEBA1A26D2AC}" type="pres">
      <dgm:prSet presAssocID="{CFDC2E21-508A-45B4-B2E8-3118374673E0}" presName="descendantText" presStyleLbl="alignAcc1" presStyleIdx="2" presStyleCnt="6">
        <dgm:presLayoutVars>
          <dgm:bulletEnabled val="1"/>
        </dgm:presLayoutVars>
      </dgm:prSet>
      <dgm:spPr/>
      <dgm:t>
        <a:bodyPr/>
        <a:lstStyle/>
        <a:p>
          <a:endParaRPr lang="ru-RU"/>
        </a:p>
      </dgm:t>
    </dgm:pt>
    <dgm:pt modelId="{806E13BD-93AF-4E45-9215-6967A843B717}" type="pres">
      <dgm:prSet presAssocID="{4E861393-B46C-402A-8B00-8622A7435332}" presName="sp" presStyleCnt="0"/>
      <dgm:spPr/>
    </dgm:pt>
    <dgm:pt modelId="{F3D6A9B5-FA7C-476D-BA29-7E0AA4F856F2}" type="pres">
      <dgm:prSet presAssocID="{F0DBA73E-582D-48E8-881A-0468D199DAB7}" presName="composite" presStyleCnt="0"/>
      <dgm:spPr/>
    </dgm:pt>
    <dgm:pt modelId="{D56D21E7-3D79-4199-9D26-F3DB8AD91FFC}" type="pres">
      <dgm:prSet presAssocID="{F0DBA73E-582D-48E8-881A-0468D199DAB7}" presName="parentText" presStyleLbl="alignNode1" presStyleIdx="3" presStyleCnt="6">
        <dgm:presLayoutVars>
          <dgm:chMax val="1"/>
          <dgm:bulletEnabled val="1"/>
        </dgm:presLayoutVars>
      </dgm:prSet>
      <dgm:spPr/>
      <dgm:t>
        <a:bodyPr/>
        <a:lstStyle/>
        <a:p>
          <a:endParaRPr lang="ru-RU"/>
        </a:p>
      </dgm:t>
    </dgm:pt>
    <dgm:pt modelId="{9343370A-646C-4346-9837-AFD87897E18E}" type="pres">
      <dgm:prSet presAssocID="{F0DBA73E-582D-48E8-881A-0468D199DAB7}" presName="descendantText" presStyleLbl="alignAcc1" presStyleIdx="3" presStyleCnt="6">
        <dgm:presLayoutVars>
          <dgm:bulletEnabled val="1"/>
        </dgm:presLayoutVars>
      </dgm:prSet>
      <dgm:spPr/>
      <dgm:t>
        <a:bodyPr/>
        <a:lstStyle/>
        <a:p>
          <a:endParaRPr lang="ru-RU"/>
        </a:p>
      </dgm:t>
    </dgm:pt>
    <dgm:pt modelId="{35CF2624-244D-4558-9C97-5503A4795AD0}" type="pres">
      <dgm:prSet presAssocID="{2311EFB9-64E6-4514-B893-38222DC66189}" presName="sp" presStyleCnt="0"/>
      <dgm:spPr/>
    </dgm:pt>
    <dgm:pt modelId="{E10090B8-3903-4C80-9BD5-CDBF31D776D5}" type="pres">
      <dgm:prSet presAssocID="{7E117DFD-A816-4C6F-85A8-D32B80C27AAB}" presName="composite" presStyleCnt="0"/>
      <dgm:spPr/>
    </dgm:pt>
    <dgm:pt modelId="{51DD9811-A9FE-488C-B01C-CFB2D135E16A}" type="pres">
      <dgm:prSet presAssocID="{7E117DFD-A816-4C6F-85A8-D32B80C27AAB}" presName="parentText" presStyleLbl="alignNode1" presStyleIdx="4" presStyleCnt="6">
        <dgm:presLayoutVars>
          <dgm:chMax val="1"/>
          <dgm:bulletEnabled val="1"/>
        </dgm:presLayoutVars>
      </dgm:prSet>
      <dgm:spPr/>
      <dgm:t>
        <a:bodyPr/>
        <a:lstStyle/>
        <a:p>
          <a:endParaRPr lang="ru-RU"/>
        </a:p>
      </dgm:t>
    </dgm:pt>
    <dgm:pt modelId="{C737D866-6DB2-422C-BDCD-7341B70B1DB9}" type="pres">
      <dgm:prSet presAssocID="{7E117DFD-A816-4C6F-85A8-D32B80C27AAB}" presName="descendantText" presStyleLbl="alignAcc1" presStyleIdx="4" presStyleCnt="6">
        <dgm:presLayoutVars>
          <dgm:bulletEnabled val="1"/>
        </dgm:presLayoutVars>
      </dgm:prSet>
      <dgm:spPr/>
      <dgm:t>
        <a:bodyPr/>
        <a:lstStyle/>
        <a:p>
          <a:endParaRPr lang="ru-RU"/>
        </a:p>
      </dgm:t>
    </dgm:pt>
    <dgm:pt modelId="{26D93442-6815-4BE5-9EFB-ECBE9D053139}" type="pres">
      <dgm:prSet presAssocID="{67A0ED5E-C5E8-45A8-B439-2FAD931D6E11}" presName="sp" presStyleCnt="0"/>
      <dgm:spPr/>
    </dgm:pt>
    <dgm:pt modelId="{649F30D2-6D44-4864-B946-CFF306133040}" type="pres">
      <dgm:prSet presAssocID="{DA16B6DC-3AEB-4F52-AD26-2972B1AEAF29}" presName="composite" presStyleCnt="0"/>
      <dgm:spPr/>
    </dgm:pt>
    <dgm:pt modelId="{E941E5BD-4F28-4DD7-BC8D-82727B1ADC9B}" type="pres">
      <dgm:prSet presAssocID="{DA16B6DC-3AEB-4F52-AD26-2972B1AEAF29}" presName="parentText" presStyleLbl="alignNode1" presStyleIdx="5" presStyleCnt="6">
        <dgm:presLayoutVars>
          <dgm:chMax val="1"/>
          <dgm:bulletEnabled val="1"/>
        </dgm:presLayoutVars>
      </dgm:prSet>
      <dgm:spPr/>
      <dgm:t>
        <a:bodyPr/>
        <a:lstStyle/>
        <a:p>
          <a:endParaRPr lang="ru-RU"/>
        </a:p>
      </dgm:t>
    </dgm:pt>
    <dgm:pt modelId="{22894AA5-7193-4667-91A0-73E26E4C3423}" type="pres">
      <dgm:prSet presAssocID="{DA16B6DC-3AEB-4F52-AD26-2972B1AEAF29}" presName="descendantText" presStyleLbl="alignAcc1" presStyleIdx="5" presStyleCnt="6">
        <dgm:presLayoutVars>
          <dgm:bulletEnabled val="1"/>
        </dgm:presLayoutVars>
      </dgm:prSet>
      <dgm:spPr/>
      <dgm:t>
        <a:bodyPr/>
        <a:lstStyle/>
        <a:p>
          <a:endParaRPr lang="ru-RU"/>
        </a:p>
      </dgm:t>
    </dgm:pt>
  </dgm:ptLst>
  <dgm:cxnLst>
    <dgm:cxn modelId="{14FEA7D5-100F-4285-B6CD-A650595E7907}" srcId="{53AA9F1E-2E02-404B-B9A2-2C9DB9EC540D}" destId="{7CDFA527-7231-46E0-B4EA-141BFD6E993E}" srcOrd="1" destOrd="0" parTransId="{471D2A72-B955-420B-B2F0-7A22B66FA993}" sibTransId="{FF46AC38-8E5C-4454-88F6-091D694B484B}"/>
    <dgm:cxn modelId="{2C7B5517-B419-4C75-9822-4F72C20D5FFC}" type="presOf" srcId="{05949D26-C1D8-45D6-A8BF-2D7E50102591}" destId="{721A35FB-E892-47CF-B9F0-FEBA1A26D2AC}" srcOrd="0" destOrd="0" presId="urn:microsoft.com/office/officeart/2005/8/layout/chevron2"/>
    <dgm:cxn modelId="{9311FAB2-6004-426B-94AF-E0F33024E291}" srcId="{53AA9F1E-2E02-404B-B9A2-2C9DB9EC540D}" destId="{960EB23C-D51E-40AA-9513-258AD0823191}" srcOrd="0" destOrd="0" parTransId="{40C42BC9-8535-4A33-97C8-D1356C3B0D1D}" sibTransId="{D931DAFE-381E-4205-8D3E-5A991AF61AA8}"/>
    <dgm:cxn modelId="{F2321C38-F207-4F0F-97EF-6FDCF17C1E14}" type="presOf" srcId="{7E117DFD-A816-4C6F-85A8-D32B80C27AAB}" destId="{51DD9811-A9FE-488C-B01C-CFB2D135E16A}" srcOrd="0" destOrd="0" presId="urn:microsoft.com/office/officeart/2005/8/layout/chevron2"/>
    <dgm:cxn modelId="{E6043DE1-2936-463F-8FFA-DC399F2016E0}" type="presOf" srcId="{60003BCB-5B82-4C51-870B-DB9F89BA62BC}" destId="{4BF1F845-AF45-421B-89D8-995066A44259}" srcOrd="0" destOrd="0" presId="urn:microsoft.com/office/officeart/2005/8/layout/chevron2"/>
    <dgm:cxn modelId="{2C8F7BE1-A71E-4601-85B0-7D3E1D01A9EE}" srcId="{CFDC2E21-508A-45B4-B2E8-3118374673E0}" destId="{05949D26-C1D8-45D6-A8BF-2D7E50102591}" srcOrd="0" destOrd="0" parTransId="{6BCABFB7-493C-4736-914E-B83CEC25A389}" sibTransId="{82251B02-B4E0-4299-91A9-48E73A954E36}"/>
    <dgm:cxn modelId="{20A6F3DC-2711-4E2C-BFB2-F182128DF047}" srcId="{53AA9F1E-2E02-404B-B9A2-2C9DB9EC540D}" destId="{7E117DFD-A816-4C6F-85A8-D32B80C27AAB}" srcOrd="4" destOrd="0" parTransId="{6F3E247F-CA3C-46C7-ADFD-77A6AB0D33A7}" sibTransId="{67A0ED5E-C5E8-45A8-B439-2FAD931D6E11}"/>
    <dgm:cxn modelId="{AE5C9717-778C-48C4-86E9-17816661C7D0}" type="presOf" srcId="{774071A2-9341-4F7D-987A-AD72E26763E6}" destId="{C737D866-6DB2-422C-BDCD-7341B70B1DB9}" srcOrd="0" destOrd="0" presId="urn:microsoft.com/office/officeart/2005/8/layout/chevron2"/>
    <dgm:cxn modelId="{34C4D0D8-DFF3-4707-A41D-B02ED4467B52}" srcId="{960EB23C-D51E-40AA-9513-258AD0823191}" destId="{01CADAB4-7D86-40D9-8E02-7D491BD34150}" srcOrd="0" destOrd="0" parTransId="{A71754FF-5D69-49F9-B155-F8343A9EC6FC}" sibTransId="{883DFB6A-E08F-463C-AA47-1E9FA9709130}"/>
    <dgm:cxn modelId="{86B4AF1F-B5D9-46A3-A620-723A1BD80721}" srcId="{53AA9F1E-2E02-404B-B9A2-2C9DB9EC540D}" destId="{DA16B6DC-3AEB-4F52-AD26-2972B1AEAF29}" srcOrd="5" destOrd="0" parTransId="{4E103655-DF81-4D3C-8BF7-7E29EFD35865}" sibTransId="{1BFAE518-1D6A-44BE-A2C4-E794B367DB18}"/>
    <dgm:cxn modelId="{3454F049-D2A3-4723-9B40-D44948C86994}" type="presOf" srcId="{CB1E6DC6-2A76-40AD-BB23-083526F71278}" destId="{22894AA5-7193-4667-91A0-73E26E4C3423}" srcOrd="0" destOrd="0" presId="urn:microsoft.com/office/officeart/2005/8/layout/chevron2"/>
    <dgm:cxn modelId="{61DD298C-D8A5-496C-9200-CF285A5FC587}" srcId="{7E117DFD-A816-4C6F-85A8-D32B80C27AAB}" destId="{774071A2-9341-4F7D-987A-AD72E26763E6}" srcOrd="0" destOrd="0" parTransId="{63B20C2A-78FE-484A-9C63-7BC18E4AAB33}" sibTransId="{62D13962-CCBB-4D4D-BD99-F5341A3BFC3C}"/>
    <dgm:cxn modelId="{569872D0-BF94-46CB-801C-91A6BF584C4B}" srcId="{DA16B6DC-3AEB-4F52-AD26-2972B1AEAF29}" destId="{CB1E6DC6-2A76-40AD-BB23-083526F71278}" srcOrd="0" destOrd="0" parTransId="{84EB9DD4-442C-4D88-B285-5BCB05D30710}" sibTransId="{3A60719D-3241-4E8F-B9F9-4C739F195577}"/>
    <dgm:cxn modelId="{9ACC711A-5C98-4A22-A95B-2E2D192A7577}" srcId="{53AA9F1E-2E02-404B-B9A2-2C9DB9EC540D}" destId="{F0DBA73E-582D-48E8-881A-0468D199DAB7}" srcOrd="3" destOrd="0" parTransId="{850CC7C3-BC79-41FE-ADF3-6B87B4A4B39B}" sibTransId="{2311EFB9-64E6-4514-B893-38222DC66189}"/>
    <dgm:cxn modelId="{B503EAC9-7A2F-49B5-B995-191513EC6593}" type="presOf" srcId="{01CADAB4-7D86-40D9-8E02-7D491BD34150}" destId="{A5084302-354D-4174-B1F0-7A4491AB1B35}" srcOrd="0" destOrd="0" presId="urn:microsoft.com/office/officeart/2005/8/layout/chevron2"/>
    <dgm:cxn modelId="{C024A2A3-3DA9-4874-8580-AE11EDE53D88}" type="presOf" srcId="{960EB23C-D51E-40AA-9513-258AD0823191}" destId="{6FA6CE2A-33C3-4EA8-90F5-D2CC26D79EF7}" srcOrd="0" destOrd="0" presId="urn:microsoft.com/office/officeart/2005/8/layout/chevron2"/>
    <dgm:cxn modelId="{3DBA0787-6B9D-4486-9C33-67F20023327D}" type="presOf" srcId="{8A3AAE1F-8705-46A1-A6D5-18C0B2D0081C}" destId="{9343370A-646C-4346-9837-AFD87897E18E}" srcOrd="0" destOrd="0" presId="urn:microsoft.com/office/officeart/2005/8/layout/chevron2"/>
    <dgm:cxn modelId="{EE2DD4FB-ECDA-4792-8C56-E81E390F2DB5}" srcId="{53AA9F1E-2E02-404B-B9A2-2C9DB9EC540D}" destId="{CFDC2E21-508A-45B4-B2E8-3118374673E0}" srcOrd="2" destOrd="0" parTransId="{60F8377D-EFA8-4398-9462-DB1E927E1619}" sibTransId="{4E861393-B46C-402A-8B00-8622A7435332}"/>
    <dgm:cxn modelId="{0D327AA9-ECA7-4AC9-9D38-62B65B0F5A97}" type="presOf" srcId="{7CDFA527-7231-46E0-B4EA-141BFD6E993E}" destId="{8FBFE009-2F88-49F3-B74B-58E14906894F}" srcOrd="0" destOrd="0" presId="urn:microsoft.com/office/officeart/2005/8/layout/chevron2"/>
    <dgm:cxn modelId="{B7C74204-BFD4-4F98-96F3-BD8CFA88908A}" srcId="{F0DBA73E-582D-48E8-881A-0468D199DAB7}" destId="{8A3AAE1F-8705-46A1-A6D5-18C0B2D0081C}" srcOrd="0" destOrd="0" parTransId="{39A8BDDC-E7E6-4B9C-84CE-80769E32F2DE}" sibTransId="{39B245BF-7AF7-470C-8567-ECA9BD8F6BB9}"/>
    <dgm:cxn modelId="{8746FBC9-AC3A-47ED-961B-ADD4246AE32F}" type="presOf" srcId="{53AA9F1E-2E02-404B-B9A2-2C9DB9EC540D}" destId="{1A505FD1-6672-429A-9BF1-C944BE4C1B64}" srcOrd="0" destOrd="0" presId="urn:microsoft.com/office/officeart/2005/8/layout/chevron2"/>
    <dgm:cxn modelId="{F472A488-93A8-45A6-9E66-9BCA4DE41763}" srcId="{7CDFA527-7231-46E0-B4EA-141BFD6E993E}" destId="{60003BCB-5B82-4C51-870B-DB9F89BA62BC}" srcOrd="0" destOrd="0" parTransId="{6F90ECD0-9093-4D8C-A896-FB67A31EACE1}" sibTransId="{B96A4F72-40F8-4FF3-B826-6DA178E70AA5}"/>
    <dgm:cxn modelId="{D09208D2-59C3-4176-BAAB-F5B6A84223BB}" type="presOf" srcId="{CFDC2E21-508A-45B4-B2E8-3118374673E0}" destId="{47E8AAC3-DDB3-460A-AED3-D3C1B06D766E}" srcOrd="0" destOrd="0" presId="urn:microsoft.com/office/officeart/2005/8/layout/chevron2"/>
    <dgm:cxn modelId="{28E59EC9-32C2-467B-B5DB-4E6AD623AD6E}" type="presOf" srcId="{DA16B6DC-3AEB-4F52-AD26-2972B1AEAF29}" destId="{E941E5BD-4F28-4DD7-BC8D-82727B1ADC9B}" srcOrd="0" destOrd="0" presId="urn:microsoft.com/office/officeart/2005/8/layout/chevron2"/>
    <dgm:cxn modelId="{B8843A6E-D2CE-4933-9BDA-BE07500B0501}" type="presOf" srcId="{F0DBA73E-582D-48E8-881A-0468D199DAB7}" destId="{D56D21E7-3D79-4199-9D26-F3DB8AD91FFC}" srcOrd="0" destOrd="0" presId="urn:microsoft.com/office/officeart/2005/8/layout/chevron2"/>
    <dgm:cxn modelId="{348AE75D-A1D1-4B95-A9D7-E833C6A0F21D}" type="presParOf" srcId="{1A505FD1-6672-429A-9BF1-C944BE4C1B64}" destId="{16B618D2-6B4B-4447-BBA1-71ADFF0E8BCD}" srcOrd="0" destOrd="0" presId="urn:microsoft.com/office/officeart/2005/8/layout/chevron2"/>
    <dgm:cxn modelId="{7324021D-EDEC-477F-885E-63F5C0287690}" type="presParOf" srcId="{16B618D2-6B4B-4447-BBA1-71ADFF0E8BCD}" destId="{6FA6CE2A-33C3-4EA8-90F5-D2CC26D79EF7}" srcOrd="0" destOrd="0" presId="urn:microsoft.com/office/officeart/2005/8/layout/chevron2"/>
    <dgm:cxn modelId="{9AD36279-C593-4837-BCBF-C29F746FC03D}" type="presParOf" srcId="{16B618D2-6B4B-4447-BBA1-71ADFF0E8BCD}" destId="{A5084302-354D-4174-B1F0-7A4491AB1B35}" srcOrd="1" destOrd="0" presId="urn:microsoft.com/office/officeart/2005/8/layout/chevron2"/>
    <dgm:cxn modelId="{1B3CE44F-477F-4617-8007-F96CD755D8EE}" type="presParOf" srcId="{1A505FD1-6672-429A-9BF1-C944BE4C1B64}" destId="{A244CCB9-1BD4-4666-B036-EEBCA0DC3D51}" srcOrd="1" destOrd="0" presId="urn:microsoft.com/office/officeart/2005/8/layout/chevron2"/>
    <dgm:cxn modelId="{1ABA1F0D-0C63-4DC0-8392-DB356D77906C}" type="presParOf" srcId="{1A505FD1-6672-429A-9BF1-C944BE4C1B64}" destId="{8925D7D9-7BCE-48FB-9654-873B6D3DED95}" srcOrd="2" destOrd="0" presId="urn:microsoft.com/office/officeart/2005/8/layout/chevron2"/>
    <dgm:cxn modelId="{414CA103-64E4-4727-8C88-9EED9565B050}" type="presParOf" srcId="{8925D7D9-7BCE-48FB-9654-873B6D3DED95}" destId="{8FBFE009-2F88-49F3-B74B-58E14906894F}" srcOrd="0" destOrd="0" presId="urn:microsoft.com/office/officeart/2005/8/layout/chevron2"/>
    <dgm:cxn modelId="{EA6BD7C3-40FD-473A-A187-EEFA2049D653}" type="presParOf" srcId="{8925D7D9-7BCE-48FB-9654-873B6D3DED95}" destId="{4BF1F845-AF45-421B-89D8-995066A44259}" srcOrd="1" destOrd="0" presId="urn:microsoft.com/office/officeart/2005/8/layout/chevron2"/>
    <dgm:cxn modelId="{5A3E67FD-C7A5-4DA5-B6F0-97F805902B20}" type="presParOf" srcId="{1A505FD1-6672-429A-9BF1-C944BE4C1B64}" destId="{166813D9-4340-40AA-A40B-C718DD499A7B}" srcOrd="3" destOrd="0" presId="urn:microsoft.com/office/officeart/2005/8/layout/chevron2"/>
    <dgm:cxn modelId="{6FB13B82-B585-416D-9388-D18AD88AFDFD}" type="presParOf" srcId="{1A505FD1-6672-429A-9BF1-C944BE4C1B64}" destId="{2A964DBA-861C-4C42-A86C-281AB0CB37DA}" srcOrd="4" destOrd="0" presId="urn:microsoft.com/office/officeart/2005/8/layout/chevron2"/>
    <dgm:cxn modelId="{520C5B11-82FA-4FCE-9B81-A7EA00DE5949}" type="presParOf" srcId="{2A964DBA-861C-4C42-A86C-281AB0CB37DA}" destId="{47E8AAC3-DDB3-460A-AED3-D3C1B06D766E}" srcOrd="0" destOrd="0" presId="urn:microsoft.com/office/officeart/2005/8/layout/chevron2"/>
    <dgm:cxn modelId="{A3025941-1597-4529-B245-E5F95BB36369}" type="presParOf" srcId="{2A964DBA-861C-4C42-A86C-281AB0CB37DA}" destId="{721A35FB-E892-47CF-B9F0-FEBA1A26D2AC}" srcOrd="1" destOrd="0" presId="urn:microsoft.com/office/officeart/2005/8/layout/chevron2"/>
    <dgm:cxn modelId="{DFB94C3E-3D26-4EDB-802F-3BA2ACE224F3}" type="presParOf" srcId="{1A505FD1-6672-429A-9BF1-C944BE4C1B64}" destId="{806E13BD-93AF-4E45-9215-6967A843B717}" srcOrd="5" destOrd="0" presId="urn:microsoft.com/office/officeart/2005/8/layout/chevron2"/>
    <dgm:cxn modelId="{0842C0FA-E837-4FD0-8F33-33E4D29C4296}" type="presParOf" srcId="{1A505FD1-6672-429A-9BF1-C944BE4C1B64}" destId="{F3D6A9B5-FA7C-476D-BA29-7E0AA4F856F2}" srcOrd="6" destOrd="0" presId="urn:microsoft.com/office/officeart/2005/8/layout/chevron2"/>
    <dgm:cxn modelId="{DC4E594F-9BA3-46C7-8828-1726ECE26604}" type="presParOf" srcId="{F3D6A9B5-FA7C-476D-BA29-7E0AA4F856F2}" destId="{D56D21E7-3D79-4199-9D26-F3DB8AD91FFC}" srcOrd="0" destOrd="0" presId="urn:microsoft.com/office/officeart/2005/8/layout/chevron2"/>
    <dgm:cxn modelId="{B3874D88-E8AC-4164-AD69-7BE060A0BAED}" type="presParOf" srcId="{F3D6A9B5-FA7C-476D-BA29-7E0AA4F856F2}" destId="{9343370A-646C-4346-9837-AFD87897E18E}" srcOrd="1" destOrd="0" presId="urn:microsoft.com/office/officeart/2005/8/layout/chevron2"/>
    <dgm:cxn modelId="{CD82B332-EFD5-4A34-99E5-FA539BE215A3}" type="presParOf" srcId="{1A505FD1-6672-429A-9BF1-C944BE4C1B64}" destId="{35CF2624-244D-4558-9C97-5503A4795AD0}" srcOrd="7" destOrd="0" presId="urn:microsoft.com/office/officeart/2005/8/layout/chevron2"/>
    <dgm:cxn modelId="{9556D014-582B-4669-94E0-65B1FC6CF5DA}" type="presParOf" srcId="{1A505FD1-6672-429A-9BF1-C944BE4C1B64}" destId="{E10090B8-3903-4C80-9BD5-CDBF31D776D5}" srcOrd="8" destOrd="0" presId="urn:microsoft.com/office/officeart/2005/8/layout/chevron2"/>
    <dgm:cxn modelId="{1BC4BB34-2A15-4A0A-A387-5ED8CE54E848}" type="presParOf" srcId="{E10090B8-3903-4C80-9BD5-CDBF31D776D5}" destId="{51DD9811-A9FE-488C-B01C-CFB2D135E16A}" srcOrd="0" destOrd="0" presId="urn:microsoft.com/office/officeart/2005/8/layout/chevron2"/>
    <dgm:cxn modelId="{BDE0509F-0D87-434A-A166-091825CA981C}" type="presParOf" srcId="{E10090B8-3903-4C80-9BD5-CDBF31D776D5}" destId="{C737D866-6DB2-422C-BDCD-7341B70B1DB9}" srcOrd="1" destOrd="0" presId="urn:microsoft.com/office/officeart/2005/8/layout/chevron2"/>
    <dgm:cxn modelId="{394F9EE2-F213-41FB-86D6-9A4458E05E2E}" type="presParOf" srcId="{1A505FD1-6672-429A-9BF1-C944BE4C1B64}" destId="{26D93442-6815-4BE5-9EFB-ECBE9D053139}" srcOrd="9" destOrd="0" presId="urn:microsoft.com/office/officeart/2005/8/layout/chevron2"/>
    <dgm:cxn modelId="{99B2794E-6AB8-4616-863A-03F892752273}" type="presParOf" srcId="{1A505FD1-6672-429A-9BF1-C944BE4C1B64}" destId="{649F30D2-6D44-4864-B946-CFF306133040}" srcOrd="10" destOrd="0" presId="urn:microsoft.com/office/officeart/2005/8/layout/chevron2"/>
    <dgm:cxn modelId="{531E792E-5A60-4E73-A234-D6C46150DD62}" type="presParOf" srcId="{649F30D2-6D44-4864-B946-CFF306133040}" destId="{E941E5BD-4F28-4DD7-BC8D-82727B1ADC9B}" srcOrd="0" destOrd="0" presId="urn:microsoft.com/office/officeart/2005/8/layout/chevron2"/>
    <dgm:cxn modelId="{002A8AFC-3724-4377-AD37-952FCA1890C5}" type="presParOf" srcId="{649F30D2-6D44-4864-B946-CFF306133040}" destId="{22894AA5-7193-4667-91A0-73E26E4C342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57C8309-4689-445A-93E7-7AA3E7644ADE}" type="doc">
      <dgm:prSet loTypeId="urn:microsoft.com/office/officeart/2005/8/layout/chevron2" loCatId="list" qsTypeId="urn:microsoft.com/office/officeart/2005/8/quickstyle/simple3" qsCatId="simple" csTypeId="urn:microsoft.com/office/officeart/2005/8/colors/colorful1#1" csCatId="colorful" phldr="1"/>
      <dgm:spPr/>
      <dgm:t>
        <a:bodyPr/>
        <a:lstStyle/>
        <a:p>
          <a:endParaRPr lang="ru-RU"/>
        </a:p>
      </dgm:t>
    </dgm:pt>
    <dgm:pt modelId="{EBD85193-FBB5-4BD3-B52E-80ADF7F89B85}">
      <dgm:prSet phldrT="[Текст]"/>
      <dgm:spPr/>
      <dgm:t>
        <a:bodyPr/>
        <a:lstStyle/>
        <a:p>
          <a:r>
            <a:rPr lang="uk-UA" dirty="0" smtClean="0"/>
            <a:t>1</a:t>
          </a:r>
          <a:endParaRPr lang="ru-RU" dirty="0"/>
        </a:p>
      </dgm:t>
    </dgm:pt>
    <dgm:pt modelId="{35043BEA-F829-4B77-9C8B-13179E159DB3}" type="parTrans" cxnId="{06366680-A907-4705-AD32-46E4A3D1C37B}">
      <dgm:prSet/>
      <dgm:spPr/>
      <dgm:t>
        <a:bodyPr/>
        <a:lstStyle/>
        <a:p>
          <a:endParaRPr lang="ru-RU"/>
        </a:p>
      </dgm:t>
    </dgm:pt>
    <dgm:pt modelId="{CA398277-4F2F-4260-B580-4243294AB3B3}" type="sibTrans" cxnId="{06366680-A907-4705-AD32-46E4A3D1C37B}">
      <dgm:prSet/>
      <dgm:spPr/>
      <dgm:t>
        <a:bodyPr/>
        <a:lstStyle/>
        <a:p>
          <a:endParaRPr lang="ru-RU"/>
        </a:p>
      </dgm:t>
    </dgm:pt>
    <dgm:pt modelId="{D4AAD06D-DBA4-45C9-A06A-0170E3AAD02D}">
      <dgm:prSet phldrT="[Текст]"/>
      <dgm:spPr/>
      <dgm:t>
        <a:bodyPr/>
        <a:lstStyle/>
        <a:p>
          <a:r>
            <a:rPr lang="uk-UA" dirty="0" smtClean="0"/>
            <a:t>Принцип простоти</a:t>
          </a:r>
          <a:endParaRPr lang="ru-RU" dirty="0"/>
        </a:p>
      </dgm:t>
    </dgm:pt>
    <dgm:pt modelId="{D2A6DCD7-450E-48FF-AB45-F236D1270CE4}" type="parTrans" cxnId="{FDDC6621-4D90-4382-B5CE-EA4533E684E9}">
      <dgm:prSet/>
      <dgm:spPr/>
      <dgm:t>
        <a:bodyPr/>
        <a:lstStyle/>
        <a:p>
          <a:endParaRPr lang="ru-RU"/>
        </a:p>
      </dgm:t>
    </dgm:pt>
    <dgm:pt modelId="{6AE8596D-6382-48E4-A4E0-D49583E75FAB}" type="sibTrans" cxnId="{FDDC6621-4D90-4382-B5CE-EA4533E684E9}">
      <dgm:prSet/>
      <dgm:spPr/>
      <dgm:t>
        <a:bodyPr/>
        <a:lstStyle/>
        <a:p>
          <a:endParaRPr lang="ru-RU"/>
        </a:p>
      </dgm:t>
    </dgm:pt>
    <dgm:pt modelId="{7567DD5C-9C91-41D7-913C-453539C6256D}">
      <dgm:prSet phldrT="[Текст]"/>
      <dgm:spPr/>
      <dgm:t>
        <a:bodyPr/>
        <a:lstStyle/>
        <a:p>
          <a:r>
            <a:rPr lang="uk-UA" dirty="0" smtClean="0"/>
            <a:t>2</a:t>
          </a:r>
          <a:endParaRPr lang="ru-RU" dirty="0"/>
        </a:p>
      </dgm:t>
    </dgm:pt>
    <dgm:pt modelId="{0FAA4D6D-9AAC-47A6-BBCC-8B1AFA2B46F4}" type="parTrans" cxnId="{AE13DF50-B8C7-42FC-B95F-7BB539F466F5}">
      <dgm:prSet/>
      <dgm:spPr/>
      <dgm:t>
        <a:bodyPr/>
        <a:lstStyle/>
        <a:p>
          <a:endParaRPr lang="ru-RU"/>
        </a:p>
      </dgm:t>
    </dgm:pt>
    <dgm:pt modelId="{7F7A483A-42AB-4DAF-924E-161C647D034F}" type="sibTrans" cxnId="{AE13DF50-B8C7-42FC-B95F-7BB539F466F5}">
      <dgm:prSet/>
      <dgm:spPr/>
      <dgm:t>
        <a:bodyPr/>
        <a:lstStyle/>
        <a:p>
          <a:endParaRPr lang="ru-RU"/>
        </a:p>
      </dgm:t>
    </dgm:pt>
    <dgm:pt modelId="{30D61AF0-38C3-43CC-8C3D-E8B86439717E}">
      <dgm:prSet phldrT="[Текст]"/>
      <dgm:spPr/>
      <dgm:t>
        <a:bodyPr/>
        <a:lstStyle/>
        <a:p>
          <a:r>
            <a:rPr lang="uk-UA" dirty="0" smtClean="0"/>
            <a:t>Принцип цільової сегментації</a:t>
          </a:r>
          <a:endParaRPr lang="ru-RU" dirty="0"/>
        </a:p>
      </dgm:t>
    </dgm:pt>
    <dgm:pt modelId="{6CAC0DEB-1179-4502-A935-38E5F70E6334}" type="parTrans" cxnId="{B6AF6485-4904-47B5-AB94-9B802985C506}">
      <dgm:prSet/>
      <dgm:spPr/>
      <dgm:t>
        <a:bodyPr/>
        <a:lstStyle/>
        <a:p>
          <a:endParaRPr lang="ru-RU"/>
        </a:p>
      </dgm:t>
    </dgm:pt>
    <dgm:pt modelId="{CE1D24BC-D839-4701-91F8-65ED92BC6C0D}" type="sibTrans" cxnId="{B6AF6485-4904-47B5-AB94-9B802985C506}">
      <dgm:prSet/>
      <dgm:spPr/>
      <dgm:t>
        <a:bodyPr/>
        <a:lstStyle/>
        <a:p>
          <a:endParaRPr lang="ru-RU"/>
        </a:p>
      </dgm:t>
    </dgm:pt>
    <dgm:pt modelId="{3F474BFD-697A-4B40-A7AB-3E06AA3214B3}" type="pres">
      <dgm:prSet presAssocID="{157C8309-4689-445A-93E7-7AA3E7644ADE}" presName="linearFlow" presStyleCnt="0">
        <dgm:presLayoutVars>
          <dgm:dir/>
          <dgm:animLvl val="lvl"/>
          <dgm:resizeHandles val="exact"/>
        </dgm:presLayoutVars>
      </dgm:prSet>
      <dgm:spPr/>
      <dgm:t>
        <a:bodyPr/>
        <a:lstStyle/>
        <a:p>
          <a:endParaRPr lang="ru-RU"/>
        </a:p>
      </dgm:t>
    </dgm:pt>
    <dgm:pt modelId="{F285913B-56D6-4D24-9B7F-D2BA542F60EE}" type="pres">
      <dgm:prSet presAssocID="{EBD85193-FBB5-4BD3-B52E-80ADF7F89B85}" presName="composite" presStyleCnt="0"/>
      <dgm:spPr/>
    </dgm:pt>
    <dgm:pt modelId="{2F04094F-9A1E-4DD3-A00D-1E9890DD9E28}" type="pres">
      <dgm:prSet presAssocID="{EBD85193-FBB5-4BD3-B52E-80ADF7F89B85}" presName="parentText" presStyleLbl="alignNode1" presStyleIdx="0" presStyleCnt="2">
        <dgm:presLayoutVars>
          <dgm:chMax val="1"/>
          <dgm:bulletEnabled val="1"/>
        </dgm:presLayoutVars>
      </dgm:prSet>
      <dgm:spPr/>
      <dgm:t>
        <a:bodyPr/>
        <a:lstStyle/>
        <a:p>
          <a:endParaRPr lang="ru-RU"/>
        </a:p>
      </dgm:t>
    </dgm:pt>
    <dgm:pt modelId="{B9979463-88C6-4AD3-B543-2EA8EF760A02}" type="pres">
      <dgm:prSet presAssocID="{EBD85193-FBB5-4BD3-B52E-80ADF7F89B85}" presName="descendantText" presStyleLbl="alignAcc1" presStyleIdx="0" presStyleCnt="2">
        <dgm:presLayoutVars>
          <dgm:bulletEnabled val="1"/>
        </dgm:presLayoutVars>
      </dgm:prSet>
      <dgm:spPr/>
      <dgm:t>
        <a:bodyPr/>
        <a:lstStyle/>
        <a:p>
          <a:endParaRPr lang="ru-RU"/>
        </a:p>
      </dgm:t>
    </dgm:pt>
    <dgm:pt modelId="{256A9310-A7AC-4ECC-88CD-1B12B1CAC946}" type="pres">
      <dgm:prSet presAssocID="{CA398277-4F2F-4260-B580-4243294AB3B3}" presName="sp" presStyleCnt="0"/>
      <dgm:spPr/>
    </dgm:pt>
    <dgm:pt modelId="{E516EA03-E9BF-4609-8D79-B8EE7F8F79AA}" type="pres">
      <dgm:prSet presAssocID="{7567DD5C-9C91-41D7-913C-453539C6256D}" presName="composite" presStyleCnt="0"/>
      <dgm:spPr/>
    </dgm:pt>
    <dgm:pt modelId="{8185153E-7228-4491-B098-84241257FFA5}" type="pres">
      <dgm:prSet presAssocID="{7567DD5C-9C91-41D7-913C-453539C6256D}" presName="parentText" presStyleLbl="alignNode1" presStyleIdx="1" presStyleCnt="2">
        <dgm:presLayoutVars>
          <dgm:chMax val="1"/>
          <dgm:bulletEnabled val="1"/>
        </dgm:presLayoutVars>
      </dgm:prSet>
      <dgm:spPr/>
      <dgm:t>
        <a:bodyPr/>
        <a:lstStyle/>
        <a:p>
          <a:endParaRPr lang="ru-RU"/>
        </a:p>
      </dgm:t>
    </dgm:pt>
    <dgm:pt modelId="{2FCE206A-5E79-49F8-8EBC-71454C4AF966}" type="pres">
      <dgm:prSet presAssocID="{7567DD5C-9C91-41D7-913C-453539C6256D}" presName="descendantText" presStyleLbl="alignAcc1" presStyleIdx="1" presStyleCnt="2">
        <dgm:presLayoutVars>
          <dgm:bulletEnabled val="1"/>
        </dgm:presLayoutVars>
      </dgm:prSet>
      <dgm:spPr/>
      <dgm:t>
        <a:bodyPr/>
        <a:lstStyle/>
        <a:p>
          <a:endParaRPr lang="ru-RU"/>
        </a:p>
      </dgm:t>
    </dgm:pt>
  </dgm:ptLst>
  <dgm:cxnLst>
    <dgm:cxn modelId="{06366680-A907-4705-AD32-46E4A3D1C37B}" srcId="{157C8309-4689-445A-93E7-7AA3E7644ADE}" destId="{EBD85193-FBB5-4BD3-B52E-80ADF7F89B85}" srcOrd="0" destOrd="0" parTransId="{35043BEA-F829-4B77-9C8B-13179E159DB3}" sibTransId="{CA398277-4F2F-4260-B580-4243294AB3B3}"/>
    <dgm:cxn modelId="{F4EE288E-D846-470D-A0D5-CFA190D15BC6}" type="presOf" srcId="{157C8309-4689-445A-93E7-7AA3E7644ADE}" destId="{3F474BFD-697A-4B40-A7AB-3E06AA3214B3}" srcOrd="0" destOrd="0" presId="urn:microsoft.com/office/officeart/2005/8/layout/chevron2"/>
    <dgm:cxn modelId="{078AD03A-0CBB-46FB-8FA9-50DF026838DA}" type="presOf" srcId="{30D61AF0-38C3-43CC-8C3D-E8B86439717E}" destId="{2FCE206A-5E79-49F8-8EBC-71454C4AF966}" srcOrd="0" destOrd="0" presId="urn:microsoft.com/office/officeart/2005/8/layout/chevron2"/>
    <dgm:cxn modelId="{FDDC6621-4D90-4382-B5CE-EA4533E684E9}" srcId="{EBD85193-FBB5-4BD3-B52E-80ADF7F89B85}" destId="{D4AAD06D-DBA4-45C9-A06A-0170E3AAD02D}" srcOrd="0" destOrd="0" parTransId="{D2A6DCD7-450E-48FF-AB45-F236D1270CE4}" sibTransId="{6AE8596D-6382-48E4-A4E0-D49583E75FAB}"/>
    <dgm:cxn modelId="{28AE7F45-731F-4BAA-B42B-2E8474F41897}" type="presOf" srcId="{D4AAD06D-DBA4-45C9-A06A-0170E3AAD02D}" destId="{B9979463-88C6-4AD3-B543-2EA8EF760A02}" srcOrd="0" destOrd="0" presId="urn:microsoft.com/office/officeart/2005/8/layout/chevron2"/>
    <dgm:cxn modelId="{D4DEF1EC-F262-4436-92B9-731352479B5E}" type="presOf" srcId="{7567DD5C-9C91-41D7-913C-453539C6256D}" destId="{8185153E-7228-4491-B098-84241257FFA5}" srcOrd="0" destOrd="0" presId="urn:microsoft.com/office/officeart/2005/8/layout/chevron2"/>
    <dgm:cxn modelId="{7003A3FB-C3F6-45B0-8097-ABADE30FFA72}" type="presOf" srcId="{EBD85193-FBB5-4BD3-B52E-80ADF7F89B85}" destId="{2F04094F-9A1E-4DD3-A00D-1E9890DD9E28}" srcOrd="0" destOrd="0" presId="urn:microsoft.com/office/officeart/2005/8/layout/chevron2"/>
    <dgm:cxn modelId="{B6AF6485-4904-47B5-AB94-9B802985C506}" srcId="{7567DD5C-9C91-41D7-913C-453539C6256D}" destId="{30D61AF0-38C3-43CC-8C3D-E8B86439717E}" srcOrd="0" destOrd="0" parTransId="{6CAC0DEB-1179-4502-A935-38E5F70E6334}" sibTransId="{CE1D24BC-D839-4701-91F8-65ED92BC6C0D}"/>
    <dgm:cxn modelId="{AE13DF50-B8C7-42FC-B95F-7BB539F466F5}" srcId="{157C8309-4689-445A-93E7-7AA3E7644ADE}" destId="{7567DD5C-9C91-41D7-913C-453539C6256D}" srcOrd="1" destOrd="0" parTransId="{0FAA4D6D-9AAC-47A6-BBCC-8B1AFA2B46F4}" sibTransId="{7F7A483A-42AB-4DAF-924E-161C647D034F}"/>
    <dgm:cxn modelId="{6131D2BD-29B5-41A3-8A50-FA12266334B2}" type="presParOf" srcId="{3F474BFD-697A-4B40-A7AB-3E06AA3214B3}" destId="{F285913B-56D6-4D24-9B7F-D2BA542F60EE}" srcOrd="0" destOrd="0" presId="urn:microsoft.com/office/officeart/2005/8/layout/chevron2"/>
    <dgm:cxn modelId="{708D5844-385F-47AC-8CE4-C65B4E8863D4}" type="presParOf" srcId="{F285913B-56D6-4D24-9B7F-D2BA542F60EE}" destId="{2F04094F-9A1E-4DD3-A00D-1E9890DD9E28}" srcOrd="0" destOrd="0" presId="urn:microsoft.com/office/officeart/2005/8/layout/chevron2"/>
    <dgm:cxn modelId="{BD42D639-7FD5-4861-AFFF-B9E1566DAC3B}" type="presParOf" srcId="{F285913B-56D6-4D24-9B7F-D2BA542F60EE}" destId="{B9979463-88C6-4AD3-B543-2EA8EF760A02}" srcOrd="1" destOrd="0" presId="urn:microsoft.com/office/officeart/2005/8/layout/chevron2"/>
    <dgm:cxn modelId="{6FFCBA57-2AEF-4370-A404-4E06433CF8A1}" type="presParOf" srcId="{3F474BFD-697A-4B40-A7AB-3E06AA3214B3}" destId="{256A9310-A7AC-4ECC-88CD-1B12B1CAC946}" srcOrd="1" destOrd="0" presId="urn:microsoft.com/office/officeart/2005/8/layout/chevron2"/>
    <dgm:cxn modelId="{721E8611-9E7A-4B9F-BEFC-7099C517AC89}" type="presParOf" srcId="{3F474BFD-697A-4B40-A7AB-3E06AA3214B3}" destId="{E516EA03-E9BF-4609-8D79-B8EE7F8F79AA}" srcOrd="2" destOrd="0" presId="urn:microsoft.com/office/officeart/2005/8/layout/chevron2"/>
    <dgm:cxn modelId="{505627A4-AF15-4B78-99A0-07DDAF1082CF}" type="presParOf" srcId="{E516EA03-E9BF-4609-8D79-B8EE7F8F79AA}" destId="{8185153E-7228-4491-B098-84241257FFA5}" srcOrd="0" destOrd="0" presId="urn:microsoft.com/office/officeart/2005/8/layout/chevron2"/>
    <dgm:cxn modelId="{C1F6CF14-7949-402F-AA78-210635A7F6B3}" type="presParOf" srcId="{E516EA03-E9BF-4609-8D79-B8EE7F8F79AA}" destId="{2FCE206A-5E79-49F8-8EBC-71454C4AF96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050007-F8B7-4C90-8100-92EA2CD6CBDB}">
      <dsp:nvSpPr>
        <dsp:cNvPr id="0" name=""/>
        <dsp:cNvSpPr/>
      </dsp:nvSpPr>
      <dsp:spPr>
        <a:xfrm>
          <a:off x="4487391" y="1102314"/>
          <a:ext cx="3722786" cy="442927"/>
        </a:xfrm>
        <a:custGeom>
          <a:avLst/>
          <a:gdLst/>
          <a:ahLst/>
          <a:cxnLst/>
          <a:rect l="0" t="0" r="0" b="0"/>
          <a:pathLst>
            <a:path>
              <a:moveTo>
                <a:pt x="0" y="0"/>
              </a:moveTo>
              <a:lnTo>
                <a:pt x="0" y="301841"/>
              </a:lnTo>
              <a:lnTo>
                <a:pt x="3722786" y="301841"/>
              </a:lnTo>
              <a:lnTo>
                <a:pt x="3722786" y="44292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3A04075-730A-450F-95D2-29A72E7AE35E}">
      <dsp:nvSpPr>
        <dsp:cNvPr id="0" name=""/>
        <dsp:cNvSpPr/>
      </dsp:nvSpPr>
      <dsp:spPr>
        <a:xfrm>
          <a:off x="4487391" y="1102314"/>
          <a:ext cx="1861393" cy="442927"/>
        </a:xfrm>
        <a:custGeom>
          <a:avLst/>
          <a:gdLst/>
          <a:ahLst/>
          <a:cxnLst/>
          <a:rect l="0" t="0" r="0" b="0"/>
          <a:pathLst>
            <a:path>
              <a:moveTo>
                <a:pt x="0" y="0"/>
              </a:moveTo>
              <a:lnTo>
                <a:pt x="0" y="301841"/>
              </a:lnTo>
              <a:lnTo>
                <a:pt x="1861393" y="301841"/>
              </a:lnTo>
              <a:lnTo>
                <a:pt x="1861393" y="44292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354464-2A8A-4513-AC13-4303ED9F2591}">
      <dsp:nvSpPr>
        <dsp:cNvPr id="0" name=""/>
        <dsp:cNvSpPr/>
      </dsp:nvSpPr>
      <dsp:spPr>
        <a:xfrm>
          <a:off x="4441671" y="1102314"/>
          <a:ext cx="91440" cy="442927"/>
        </a:xfrm>
        <a:custGeom>
          <a:avLst/>
          <a:gdLst/>
          <a:ahLst/>
          <a:cxnLst/>
          <a:rect l="0" t="0" r="0" b="0"/>
          <a:pathLst>
            <a:path>
              <a:moveTo>
                <a:pt x="45720" y="0"/>
              </a:moveTo>
              <a:lnTo>
                <a:pt x="45720" y="44292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446C8E-09BA-4EDC-8916-9A8BADD8FB69}">
      <dsp:nvSpPr>
        <dsp:cNvPr id="0" name=""/>
        <dsp:cNvSpPr/>
      </dsp:nvSpPr>
      <dsp:spPr>
        <a:xfrm>
          <a:off x="2625997" y="1102314"/>
          <a:ext cx="1861393" cy="442927"/>
        </a:xfrm>
        <a:custGeom>
          <a:avLst/>
          <a:gdLst/>
          <a:ahLst/>
          <a:cxnLst/>
          <a:rect l="0" t="0" r="0" b="0"/>
          <a:pathLst>
            <a:path>
              <a:moveTo>
                <a:pt x="1861393" y="0"/>
              </a:moveTo>
              <a:lnTo>
                <a:pt x="1861393" y="301841"/>
              </a:lnTo>
              <a:lnTo>
                <a:pt x="0" y="301841"/>
              </a:lnTo>
              <a:lnTo>
                <a:pt x="0" y="44292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2988A3-71D7-4963-AB12-8FA14E550211}">
      <dsp:nvSpPr>
        <dsp:cNvPr id="0" name=""/>
        <dsp:cNvSpPr/>
      </dsp:nvSpPr>
      <dsp:spPr>
        <a:xfrm>
          <a:off x="764604" y="1102314"/>
          <a:ext cx="3722786" cy="442927"/>
        </a:xfrm>
        <a:custGeom>
          <a:avLst/>
          <a:gdLst/>
          <a:ahLst/>
          <a:cxnLst/>
          <a:rect l="0" t="0" r="0" b="0"/>
          <a:pathLst>
            <a:path>
              <a:moveTo>
                <a:pt x="3722786" y="0"/>
              </a:moveTo>
              <a:lnTo>
                <a:pt x="3722786" y="301841"/>
              </a:lnTo>
              <a:lnTo>
                <a:pt x="0" y="301841"/>
              </a:lnTo>
              <a:lnTo>
                <a:pt x="0" y="44292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814AB-2063-4778-995F-63733C5BF474}">
      <dsp:nvSpPr>
        <dsp:cNvPr id="0" name=""/>
        <dsp:cNvSpPr/>
      </dsp:nvSpPr>
      <dsp:spPr>
        <a:xfrm>
          <a:off x="3725912" y="135235"/>
          <a:ext cx="1522958" cy="96707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400-76ED-4BE2-831B-2CE53C5D81CD}">
      <dsp:nvSpPr>
        <dsp:cNvPr id="0" name=""/>
        <dsp:cNvSpPr/>
      </dsp:nvSpPr>
      <dsp:spPr>
        <a:xfrm>
          <a:off x="3895129" y="295992"/>
          <a:ext cx="1522958" cy="96707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kern="1200" dirty="0" smtClean="0"/>
            <a:t>Ознаки класифікації сайтів</a:t>
          </a:r>
          <a:endParaRPr lang="ru-RU" sz="1600" kern="1200" dirty="0"/>
        </a:p>
      </dsp:txBody>
      <dsp:txXfrm>
        <a:off x="3923454" y="324317"/>
        <a:ext cx="1466308" cy="910428"/>
      </dsp:txXfrm>
    </dsp:sp>
    <dsp:sp modelId="{4A6B9F3A-97B4-4CF4-B4CD-4AEDD5911C48}">
      <dsp:nvSpPr>
        <dsp:cNvPr id="0" name=""/>
        <dsp:cNvSpPr/>
      </dsp:nvSpPr>
      <dsp:spPr>
        <a:xfrm>
          <a:off x="3125" y="1545241"/>
          <a:ext cx="1522958" cy="96707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4CA4F2-9DF4-4CBD-9E52-3210379DE5C8}">
      <dsp:nvSpPr>
        <dsp:cNvPr id="0" name=""/>
        <dsp:cNvSpPr/>
      </dsp:nvSpPr>
      <dsp:spPr>
        <a:xfrm>
          <a:off x="172342" y="1705997"/>
          <a:ext cx="1522958" cy="96707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kern="1200" dirty="0" smtClean="0"/>
            <a:t>доступність сервісів</a:t>
          </a:r>
          <a:endParaRPr lang="ru-RU" sz="1600" kern="1200" dirty="0"/>
        </a:p>
      </dsp:txBody>
      <dsp:txXfrm>
        <a:off x="200667" y="1734322"/>
        <a:ext cx="1466308" cy="910428"/>
      </dsp:txXfrm>
    </dsp:sp>
    <dsp:sp modelId="{FCA30916-C212-4B44-B3D9-96FB75F29013}">
      <dsp:nvSpPr>
        <dsp:cNvPr id="0" name=""/>
        <dsp:cNvSpPr/>
      </dsp:nvSpPr>
      <dsp:spPr>
        <a:xfrm>
          <a:off x="1864518" y="1545241"/>
          <a:ext cx="1522958" cy="96707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D6DC19-B837-436A-B713-B437A6E5F217}">
      <dsp:nvSpPr>
        <dsp:cNvPr id="0" name=""/>
        <dsp:cNvSpPr/>
      </dsp:nvSpPr>
      <dsp:spPr>
        <a:xfrm>
          <a:off x="2033736" y="1705997"/>
          <a:ext cx="1522958" cy="96707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kern="1200" dirty="0" smtClean="0"/>
            <a:t> природа вмісту</a:t>
          </a:r>
          <a:endParaRPr lang="ru-RU" sz="1600" kern="1200" dirty="0"/>
        </a:p>
      </dsp:txBody>
      <dsp:txXfrm>
        <a:off x="2062061" y="1734322"/>
        <a:ext cx="1466308" cy="910428"/>
      </dsp:txXfrm>
    </dsp:sp>
    <dsp:sp modelId="{334EAFF3-1FCF-4235-8977-B2597497D9BA}">
      <dsp:nvSpPr>
        <dsp:cNvPr id="0" name=""/>
        <dsp:cNvSpPr/>
      </dsp:nvSpPr>
      <dsp:spPr>
        <a:xfrm>
          <a:off x="3725912" y="1545241"/>
          <a:ext cx="1522958" cy="96707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D818C7-8390-4214-94E5-6E8CD8EFE994}">
      <dsp:nvSpPr>
        <dsp:cNvPr id="0" name=""/>
        <dsp:cNvSpPr/>
      </dsp:nvSpPr>
      <dsp:spPr>
        <a:xfrm>
          <a:off x="3895129" y="1705997"/>
          <a:ext cx="1522958" cy="96707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kern="1200" dirty="0" smtClean="0"/>
            <a:t> спосіб взаємодії користувача</a:t>
          </a:r>
          <a:endParaRPr lang="ru-RU" sz="1600" kern="1200" dirty="0"/>
        </a:p>
      </dsp:txBody>
      <dsp:txXfrm>
        <a:off x="3923454" y="1734322"/>
        <a:ext cx="1466308" cy="910428"/>
      </dsp:txXfrm>
    </dsp:sp>
    <dsp:sp modelId="{CBD742AE-962C-488A-A0AE-757816EA479A}">
      <dsp:nvSpPr>
        <dsp:cNvPr id="0" name=""/>
        <dsp:cNvSpPr/>
      </dsp:nvSpPr>
      <dsp:spPr>
        <a:xfrm>
          <a:off x="5587305" y="1545241"/>
          <a:ext cx="1522958" cy="96707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ED7E3B-A889-4B59-9A1C-958358B709D3}">
      <dsp:nvSpPr>
        <dsp:cNvPr id="0" name=""/>
        <dsp:cNvSpPr/>
      </dsp:nvSpPr>
      <dsp:spPr>
        <a:xfrm>
          <a:off x="5756523" y="1705997"/>
          <a:ext cx="1522958" cy="96707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kern="1200" dirty="0" smtClean="0"/>
            <a:t> фізичне розміщення</a:t>
          </a:r>
          <a:endParaRPr lang="ru-RU" sz="1600" kern="1200" dirty="0"/>
        </a:p>
      </dsp:txBody>
      <dsp:txXfrm>
        <a:off x="5784848" y="1734322"/>
        <a:ext cx="1466308" cy="910428"/>
      </dsp:txXfrm>
    </dsp:sp>
    <dsp:sp modelId="{50B73248-38C3-42BF-BAE2-F452C62982AD}">
      <dsp:nvSpPr>
        <dsp:cNvPr id="0" name=""/>
        <dsp:cNvSpPr/>
      </dsp:nvSpPr>
      <dsp:spPr>
        <a:xfrm>
          <a:off x="7448698" y="1545241"/>
          <a:ext cx="1522958" cy="967078"/>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FF020A-2319-4B26-B6E1-AA2C5552C398}">
      <dsp:nvSpPr>
        <dsp:cNvPr id="0" name=""/>
        <dsp:cNvSpPr/>
      </dsp:nvSpPr>
      <dsp:spPr>
        <a:xfrm>
          <a:off x="7617916" y="1705997"/>
          <a:ext cx="1522958" cy="96707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kern="1200" smtClean="0"/>
            <a:t> </a:t>
          </a:r>
          <a:r>
            <a:rPr lang="uk-UA" sz="1600" kern="1200" dirty="0" smtClean="0"/>
            <a:t>схема подання вмісту</a:t>
          </a:r>
          <a:endParaRPr lang="ru-RU" sz="1600" kern="1200" dirty="0"/>
        </a:p>
      </dsp:txBody>
      <dsp:txXfrm>
        <a:off x="7646241" y="1734322"/>
        <a:ext cx="1466308" cy="91042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223B7-AB3C-4A27-B765-B13AB6A5AFC5}">
      <dsp:nvSpPr>
        <dsp:cNvPr id="0" name=""/>
        <dsp:cNvSpPr/>
      </dsp:nvSpPr>
      <dsp:spPr>
        <a:xfrm>
          <a:off x="449" y="2084030"/>
          <a:ext cx="2452647" cy="872499"/>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uk-UA" sz="1700" kern="1200" dirty="0" smtClean="0"/>
            <a:t>Складові структури </a:t>
          </a:r>
        </a:p>
        <a:p>
          <a:pPr lvl="0" algn="ctr" defTabSz="755650">
            <a:lnSpc>
              <a:spcPct val="90000"/>
            </a:lnSpc>
            <a:spcBef>
              <a:spcPct val="0"/>
            </a:spcBef>
            <a:spcAft>
              <a:spcPct val="35000"/>
            </a:spcAft>
          </a:pPr>
          <a:r>
            <a:rPr lang="uk-UA" sz="1700" kern="1200" dirty="0" err="1" smtClean="0"/>
            <a:t>сайта</a:t>
          </a:r>
          <a:endParaRPr lang="ru-RU" sz="1700" kern="1200" dirty="0"/>
        </a:p>
      </dsp:txBody>
      <dsp:txXfrm>
        <a:off x="26004" y="2109585"/>
        <a:ext cx="2401537" cy="821389"/>
      </dsp:txXfrm>
    </dsp:sp>
    <dsp:sp modelId="{5EC6F01D-4FBB-4EE7-B336-E4C51D96E52B}">
      <dsp:nvSpPr>
        <dsp:cNvPr id="0" name=""/>
        <dsp:cNvSpPr/>
      </dsp:nvSpPr>
      <dsp:spPr>
        <a:xfrm rot="18289469">
          <a:off x="2190957" y="2003014"/>
          <a:ext cx="1222277" cy="31157"/>
        </a:xfrm>
        <a:custGeom>
          <a:avLst/>
          <a:gdLst/>
          <a:ahLst/>
          <a:cxnLst/>
          <a:rect l="0" t="0" r="0" b="0"/>
          <a:pathLst>
            <a:path>
              <a:moveTo>
                <a:pt x="0" y="15578"/>
              </a:moveTo>
              <a:lnTo>
                <a:pt x="1222277" y="1557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771539" y="1988035"/>
        <a:ext cx="61113" cy="61113"/>
      </dsp:txXfrm>
    </dsp:sp>
    <dsp:sp modelId="{4F1AD9C3-AB41-4DE5-9531-C92AA7A2BAAE}">
      <dsp:nvSpPr>
        <dsp:cNvPr id="0" name=""/>
        <dsp:cNvSpPr/>
      </dsp:nvSpPr>
      <dsp:spPr>
        <a:xfrm>
          <a:off x="3151096" y="1080656"/>
          <a:ext cx="1744998" cy="872499"/>
        </a:xfrm>
        <a:prstGeom prst="roundRect">
          <a:avLst>
            <a:gd name="adj" fmla="val 10000"/>
          </a:avLst>
        </a:prstGeom>
        <a:gradFill rotWithShape="0">
          <a:gsLst>
            <a:gs pos="0">
              <a:schemeClr val="accent2">
                <a:hueOff val="0"/>
                <a:satOff val="0"/>
                <a:lumOff val="0"/>
                <a:alphaOff val="0"/>
                <a:tint val="70000"/>
                <a:lumMod val="110000"/>
              </a:schemeClr>
            </a:gs>
            <a:gs pos="100000">
              <a:schemeClr val="accent2">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uk-UA" sz="1700" kern="1200" dirty="0" smtClean="0"/>
            <a:t>Структура каталогів</a:t>
          </a:r>
          <a:endParaRPr lang="ru-RU" sz="1700" kern="1200" dirty="0"/>
        </a:p>
      </dsp:txBody>
      <dsp:txXfrm>
        <a:off x="3176651" y="1106211"/>
        <a:ext cx="1693888" cy="821389"/>
      </dsp:txXfrm>
    </dsp:sp>
    <dsp:sp modelId="{71BC1A7E-4FF6-4A44-B84D-5F443B77D3A1}">
      <dsp:nvSpPr>
        <dsp:cNvPr id="0" name=""/>
        <dsp:cNvSpPr/>
      </dsp:nvSpPr>
      <dsp:spPr>
        <a:xfrm>
          <a:off x="2453096" y="2504701"/>
          <a:ext cx="697999" cy="31157"/>
        </a:xfrm>
        <a:custGeom>
          <a:avLst/>
          <a:gdLst/>
          <a:ahLst/>
          <a:cxnLst/>
          <a:rect l="0" t="0" r="0" b="0"/>
          <a:pathLst>
            <a:path>
              <a:moveTo>
                <a:pt x="0" y="15578"/>
              </a:moveTo>
              <a:lnTo>
                <a:pt x="697999" y="1557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784646" y="2502830"/>
        <a:ext cx="34899" cy="34899"/>
      </dsp:txXfrm>
    </dsp:sp>
    <dsp:sp modelId="{277A5AAA-3E9F-4B94-B876-8100739FE481}">
      <dsp:nvSpPr>
        <dsp:cNvPr id="0" name=""/>
        <dsp:cNvSpPr/>
      </dsp:nvSpPr>
      <dsp:spPr>
        <a:xfrm>
          <a:off x="3151096" y="2084030"/>
          <a:ext cx="1744998" cy="872499"/>
        </a:xfrm>
        <a:prstGeom prst="roundRect">
          <a:avLst>
            <a:gd name="adj" fmla="val 10000"/>
          </a:avLst>
        </a:prstGeom>
        <a:gradFill rotWithShape="0">
          <a:gsLst>
            <a:gs pos="0">
              <a:schemeClr val="accent2">
                <a:hueOff val="0"/>
                <a:satOff val="0"/>
                <a:lumOff val="0"/>
                <a:alphaOff val="0"/>
                <a:tint val="70000"/>
                <a:lumMod val="110000"/>
              </a:schemeClr>
            </a:gs>
            <a:gs pos="100000">
              <a:schemeClr val="accent2">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uk-UA" sz="1700" kern="1200" dirty="0" smtClean="0"/>
            <a:t>Структура навігації</a:t>
          </a:r>
          <a:endParaRPr lang="ru-RU" sz="1700" kern="1200" dirty="0"/>
        </a:p>
      </dsp:txBody>
      <dsp:txXfrm>
        <a:off x="3176651" y="2109585"/>
        <a:ext cx="1693888" cy="821389"/>
      </dsp:txXfrm>
    </dsp:sp>
    <dsp:sp modelId="{F49944C2-EDE8-469B-B900-B4722E542A86}">
      <dsp:nvSpPr>
        <dsp:cNvPr id="0" name=""/>
        <dsp:cNvSpPr/>
      </dsp:nvSpPr>
      <dsp:spPr>
        <a:xfrm rot="3310531">
          <a:off x="2190957" y="3006388"/>
          <a:ext cx="1222277" cy="31157"/>
        </a:xfrm>
        <a:custGeom>
          <a:avLst/>
          <a:gdLst/>
          <a:ahLst/>
          <a:cxnLst/>
          <a:rect l="0" t="0" r="0" b="0"/>
          <a:pathLst>
            <a:path>
              <a:moveTo>
                <a:pt x="0" y="15578"/>
              </a:moveTo>
              <a:lnTo>
                <a:pt x="1222277" y="1557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771539" y="2991410"/>
        <a:ext cx="61113" cy="61113"/>
      </dsp:txXfrm>
    </dsp:sp>
    <dsp:sp modelId="{72BFA760-4C5C-4078-ACB7-39C4A712ED6B}">
      <dsp:nvSpPr>
        <dsp:cNvPr id="0" name=""/>
        <dsp:cNvSpPr/>
      </dsp:nvSpPr>
      <dsp:spPr>
        <a:xfrm>
          <a:off x="3151096" y="3087404"/>
          <a:ext cx="1744998" cy="872499"/>
        </a:xfrm>
        <a:prstGeom prst="roundRect">
          <a:avLst>
            <a:gd name="adj" fmla="val 10000"/>
          </a:avLst>
        </a:prstGeom>
        <a:gradFill rotWithShape="0">
          <a:gsLst>
            <a:gs pos="0">
              <a:schemeClr val="accent2">
                <a:hueOff val="0"/>
                <a:satOff val="0"/>
                <a:lumOff val="0"/>
                <a:alphaOff val="0"/>
                <a:tint val="70000"/>
                <a:lumMod val="110000"/>
              </a:schemeClr>
            </a:gs>
            <a:gs pos="100000">
              <a:schemeClr val="accent2">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uk-UA" sz="1700" kern="1200" dirty="0" smtClean="0"/>
            <a:t>Заставка </a:t>
          </a:r>
        </a:p>
        <a:p>
          <a:pPr lvl="0" algn="ctr" defTabSz="755650">
            <a:lnSpc>
              <a:spcPct val="90000"/>
            </a:lnSpc>
            <a:spcBef>
              <a:spcPct val="0"/>
            </a:spcBef>
            <a:spcAft>
              <a:spcPct val="35000"/>
            </a:spcAft>
          </a:pPr>
          <a:r>
            <a:rPr lang="uk-UA" sz="1700" kern="1200" dirty="0" err="1" smtClean="0"/>
            <a:t>сайта</a:t>
          </a:r>
          <a:endParaRPr lang="ru-RU" sz="1700" kern="1200" dirty="0"/>
        </a:p>
      </dsp:txBody>
      <dsp:txXfrm>
        <a:off x="3176651" y="3112959"/>
        <a:ext cx="1693888" cy="82138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0A5216-863A-4D8F-BA08-B3632F96559D}">
      <dsp:nvSpPr>
        <dsp:cNvPr id="0" name=""/>
        <dsp:cNvSpPr/>
      </dsp:nvSpPr>
      <dsp:spPr>
        <a:xfrm rot="5400000">
          <a:off x="4054007" y="-1291369"/>
          <a:ext cx="1581576"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Дозволяє всі необхідні дані розмістити зручно та доступно в розділах та підрозділах</a:t>
          </a:r>
          <a:endParaRPr lang="ru-RU" sz="2000" kern="1200" dirty="0"/>
        </a:p>
      </dsp:txBody>
      <dsp:txXfrm rot="-5400000">
        <a:off x="2564891" y="274953"/>
        <a:ext cx="4482602" cy="1427164"/>
      </dsp:txXfrm>
    </dsp:sp>
    <dsp:sp modelId="{D475EC47-DED7-4654-B07F-47E81BD45297}">
      <dsp:nvSpPr>
        <dsp:cNvPr id="0" name=""/>
        <dsp:cNvSpPr/>
      </dsp:nvSpPr>
      <dsp:spPr>
        <a:xfrm>
          <a:off x="0" y="49"/>
          <a:ext cx="2564892" cy="197697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90000"/>
            </a:lnSpc>
            <a:spcBef>
              <a:spcPct val="0"/>
            </a:spcBef>
            <a:spcAft>
              <a:spcPct val="35000"/>
            </a:spcAft>
          </a:pPr>
          <a:r>
            <a:rPr lang="uk-UA" sz="3000" kern="1200" dirty="0" smtClean="0"/>
            <a:t>Внутрішня</a:t>
          </a:r>
          <a:endParaRPr lang="ru-RU" sz="3000" kern="1200" dirty="0"/>
        </a:p>
      </dsp:txBody>
      <dsp:txXfrm>
        <a:off x="96508" y="96557"/>
        <a:ext cx="2371876" cy="1783954"/>
      </dsp:txXfrm>
    </dsp:sp>
    <dsp:sp modelId="{CA0FAA4D-5AA9-4D63-BF04-45371BACB8A7}">
      <dsp:nvSpPr>
        <dsp:cNvPr id="0" name=""/>
        <dsp:cNvSpPr/>
      </dsp:nvSpPr>
      <dsp:spPr>
        <a:xfrm rot="5400000">
          <a:off x="4054007" y="784449"/>
          <a:ext cx="1581576"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Визначає спосіб розміщення відомостей на сторінці при виборі кожного пункту меню, відповідає дизайну сайту</a:t>
          </a:r>
          <a:endParaRPr lang="ru-RU" sz="2000" kern="1200" dirty="0"/>
        </a:p>
      </dsp:txBody>
      <dsp:txXfrm rot="-5400000">
        <a:off x="2564891" y="2350771"/>
        <a:ext cx="4482602" cy="1427164"/>
      </dsp:txXfrm>
    </dsp:sp>
    <dsp:sp modelId="{1AF81844-27FF-4880-B96D-80DDD52E3C16}">
      <dsp:nvSpPr>
        <dsp:cNvPr id="0" name=""/>
        <dsp:cNvSpPr/>
      </dsp:nvSpPr>
      <dsp:spPr>
        <a:xfrm>
          <a:off x="0" y="2075868"/>
          <a:ext cx="2564892" cy="197697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90000"/>
            </a:lnSpc>
            <a:spcBef>
              <a:spcPct val="0"/>
            </a:spcBef>
            <a:spcAft>
              <a:spcPct val="35000"/>
            </a:spcAft>
          </a:pPr>
          <a:r>
            <a:rPr lang="uk-UA" sz="3000" kern="1200" dirty="0" smtClean="0"/>
            <a:t>Зовнішня</a:t>
          </a:r>
          <a:endParaRPr lang="ru-RU" sz="3000" kern="1200" dirty="0"/>
        </a:p>
      </dsp:txBody>
      <dsp:txXfrm>
        <a:off x="96508" y="2172376"/>
        <a:ext cx="2371876" cy="178395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C715A8-F0E6-4E63-83C5-A3044A1A72CA}">
      <dsp:nvSpPr>
        <dsp:cNvPr id="0" name=""/>
        <dsp:cNvSpPr/>
      </dsp:nvSpPr>
      <dsp:spPr>
        <a:xfrm rot="5400000">
          <a:off x="5826569" y="-2434654"/>
          <a:ext cx="782700" cy="5852160"/>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Доцільно використовувати у разі послідовного подання даних та відомостей</a:t>
          </a:r>
          <a:endParaRPr lang="ru-RU" sz="1100" kern="1200" dirty="0"/>
        </a:p>
        <a:p>
          <a:pPr marL="57150" lvl="1" indent="-57150" algn="l" defTabSz="488950">
            <a:lnSpc>
              <a:spcPct val="90000"/>
            </a:lnSpc>
            <a:spcBef>
              <a:spcPct val="0"/>
            </a:spcBef>
            <a:spcAft>
              <a:spcPct val="15000"/>
            </a:spcAft>
            <a:buChar char="••"/>
          </a:pPr>
          <a:r>
            <a:rPr lang="uk-UA" sz="1100" kern="1200" dirty="0" smtClean="0"/>
            <a:t>перегляд послідовний: від початкової до останньої сторінки сайту</a:t>
          </a:r>
          <a:endParaRPr lang="ru-RU" sz="1100" kern="1200" dirty="0"/>
        </a:p>
      </dsp:txBody>
      <dsp:txXfrm rot="-5400000">
        <a:off x="3291839" y="138284"/>
        <a:ext cx="5813952" cy="706284"/>
      </dsp:txXfrm>
    </dsp:sp>
    <dsp:sp modelId="{90C3E54C-5607-4099-91F6-9FA5B7DDE76D}">
      <dsp:nvSpPr>
        <dsp:cNvPr id="0" name=""/>
        <dsp:cNvSpPr/>
      </dsp:nvSpPr>
      <dsp:spPr>
        <a:xfrm>
          <a:off x="0" y="2237"/>
          <a:ext cx="3291840" cy="978375"/>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Лінійна (послідовна)</a:t>
          </a:r>
          <a:endParaRPr lang="ru-RU" sz="2700" kern="1200" dirty="0"/>
        </a:p>
      </dsp:txBody>
      <dsp:txXfrm>
        <a:off x="47760" y="49997"/>
        <a:ext cx="3196320" cy="882855"/>
      </dsp:txXfrm>
    </dsp:sp>
    <dsp:sp modelId="{F789A8DF-C2FA-468A-AAD6-CDE397E8FBA8}">
      <dsp:nvSpPr>
        <dsp:cNvPr id="0" name=""/>
        <dsp:cNvSpPr/>
      </dsp:nvSpPr>
      <dsp:spPr>
        <a:xfrm rot="5400000">
          <a:off x="5826569" y="-1407359"/>
          <a:ext cx="782700" cy="5852160"/>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Одна сторінка головна, яка не має попередніх, решта сторінок мають лише одну попередню сторінку</a:t>
          </a:r>
          <a:endParaRPr lang="ru-RU" sz="1100" kern="1200" dirty="0"/>
        </a:p>
      </dsp:txBody>
      <dsp:txXfrm rot="-5400000">
        <a:off x="3291839" y="1165579"/>
        <a:ext cx="5813952" cy="706284"/>
      </dsp:txXfrm>
    </dsp:sp>
    <dsp:sp modelId="{BCB86200-FE7A-44B7-96FE-C1B718823EF2}">
      <dsp:nvSpPr>
        <dsp:cNvPr id="0" name=""/>
        <dsp:cNvSpPr/>
      </dsp:nvSpPr>
      <dsp:spPr>
        <a:xfrm>
          <a:off x="0" y="1029532"/>
          <a:ext cx="3291840" cy="978375"/>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Ієрархічна</a:t>
          </a:r>
          <a:endParaRPr lang="ru-RU" sz="2700" kern="1200" dirty="0"/>
        </a:p>
      </dsp:txBody>
      <dsp:txXfrm>
        <a:off x="47760" y="1077292"/>
        <a:ext cx="3196320" cy="882855"/>
      </dsp:txXfrm>
    </dsp:sp>
    <dsp:sp modelId="{91A50B20-226B-416A-93BE-965EA7C93E7C}">
      <dsp:nvSpPr>
        <dsp:cNvPr id="0" name=""/>
        <dsp:cNvSpPr/>
      </dsp:nvSpPr>
      <dsp:spPr>
        <a:xfrm rot="5400000">
          <a:off x="5826569" y="-380065"/>
          <a:ext cx="782700" cy="5852160"/>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Кожна сторінка може містити посилання на довільну кількість сторінок </a:t>
          </a:r>
          <a:r>
            <a:rPr lang="uk-UA" sz="1100" kern="1200" dirty="0" err="1" smtClean="0"/>
            <a:t>сайта</a:t>
          </a:r>
          <a:endParaRPr lang="ru-RU" sz="1100" kern="1200" dirty="0"/>
        </a:p>
      </dsp:txBody>
      <dsp:txXfrm rot="-5400000">
        <a:off x="3291839" y="2192873"/>
        <a:ext cx="5813952" cy="706284"/>
      </dsp:txXfrm>
    </dsp:sp>
    <dsp:sp modelId="{4E725A72-BF67-4D2B-8D6D-E187FE442B41}">
      <dsp:nvSpPr>
        <dsp:cNvPr id="0" name=""/>
        <dsp:cNvSpPr/>
      </dsp:nvSpPr>
      <dsp:spPr>
        <a:xfrm>
          <a:off x="0" y="2056827"/>
          <a:ext cx="3291840" cy="978375"/>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Довільна </a:t>
          </a:r>
          <a:endParaRPr lang="ru-RU" sz="2700" kern="1200" dirty="0"/>
        </a:p>
      </dsp:txBody>
      <dsp:txXfrm>
        <a:off x="47760" y="2104587"/>
        <a:ext cx="3196320" cy="882855"/>
      </dsp:txXfrm>
    </dsp:sp>
    <dsp:sp modelId="{37763C6E-6336-4356-B094-C497282543DF}">
      <dsp:nvSpPr>
        <dsp:cNvPr id="0" name=""/>
        <dsp:cNvSpPr/>
      </dsp:nvSpPr>
      <dsp:spPr>
        <a:xfrm rot="5400000">
          <a:off x="5826569" y="647229"/>
          <a:ext cx="782700" cy="5852160"/>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Поєднання деревоподібної і послідовної структур</a:t>
          </a:r>
          <a:endParaRPr lang="ru-RU" sz="1100" kern="1200" dirty="0"/>
        </a:p>
      </dsp:txBody>
      <dsp:txXfrm rot="-5400000">
        <a:off x="3291839" y="3220167"/>
        <a:ext cx="5813952" cy="706284"/>
      </dsp:txXfrm>
    </dsp:sp>
    <dsp:sp modelId="{9810B5D1-FA15-4424-8C1C-4436F1F58E1A}">
      <dsp:nvSpPr>
        <dsp:cNvPr id="0" name=""/>
        <dsp:cNvSpPr/>
      </dsp:nvSpPr>
      <dsp:spPr>
        <a:xfrm>
          <a:off x="0" y="3084121"/>
          <a:ext cx="3291840" cy="978375"/>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Гібридна</a:t>
          </a:r>
          <a:endParaRPr lang="ru-RU" sz="2700" kern="1200" dirty="0"/>
        </a:p>
      </dsp:txBody>
      <dsp:txXfrm>
        <a:off x="47760" y="3131881"/>
        <a:ext cx="3196320" cy="882855"/>
      </dsp:txXfrm>
    </dsp:sp>
    <dsp:sp modelId="{75CB2017-B3ED-4A4A-8921-E191CAE454AD}">
      <dsp:nvSpPr>
        <dsp:cNvPr id="0" name=""/>
        <dsp:cNvSpPr/>
      </dsp:nvSpPr>
      <dsp:spPr>
        <a:xfrm rot="5400000">
          <a:off x="5826569" y="1674524"/>
          <a:ext cx="782700" cy="5852160"/>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uk-UA" sz="1100" kern="1200" dirty="0" smtClean="0"/>
            <a:t>Базується на побудові системи такої навігації </a:t>
          </a:r>
          <a:r>
            <a:rPr lang="uk-UA" sz="1100" kern="1200" dirty="0" err="1" smtClean="0"/>
            <a:t>сайта</a:t>
          </a:r>
          <a:r>
            <a:rPr lang="uk-UA" sz="1100" kern="1200" dirty="0" smtClean="0"/>
            <a:t>, коли між горизонтальними та вертикальними елементами існує взаємний зв’язок та можливості швидкого переходу з однієї сторінки на іншу  без  додаткової необхідності відвідування проміжних сторінок</a:t>
          </a:r>
          <a:endParaRPr lang="ru-RU" sz="1100" kern="1200" dirty="0"/>
        </a:p>
      </dsp:txBody>
      <dsp:txXfrm rot="-5400000">
        <a:off x="3291839" y="4247462"/>
        <a:ext cx="5813952" cy="706284"/>
      </dsp:txXfrm>
    </dsp:sp>
    <dsp:sp modelId="{6DB5C092-CC39-460E-8619-559D486B41FB}">
      <dsp:nvSpPr>
        <dsp:cNvPr id="0" name=""/>
        <dsp:cNvSpPr/>
      </dsp:nvSpPr>
      <dsp:spPr>
        <a:xfrm>
          <a:off x="0" y="4111416"/>
          <a:ext cx="3291840" cy="978375"/>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uk-UA" sz="2700" kern="1200" dirty="0" smtClean="0"/>
            <a:t>Мережна</a:t>
          </a:r>
          <a:endParaRPr lang="ru-RU" sz="2700" kern="1200" dirty="0"/>
        </a:p>
      </dsp:txBody>
      <dsp:txXfrm>
        <a:off x="47760" y="4159176"/>
        <a:ext cx="3196320" cy="88285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0C01D-9E1B-4FF7-85ED-49E7E1134089}">
      <dsp:nvSpPr>
        <dsp:cNvPr id="0" name=""/>
        <dsp:cNvSpPr/>
      </dsp:nvSpPr>
      <dsp:spPr>
        <a:xfrm rot="5400000">
          <a:off x="-222038" y="223749"/>
          <a:ext cx="1480254" cy="1036177"/>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uk-UA" sz="2900" kern="1200" dirty="0" smtClean="0"/>
            <a:t>1</a:t>
          </a:r>
          <a:endParaRPr lang="ru-RU" sz="2900" kern="1200" dirty="0"/>
        </a:p>
      </dsp:txBody>
      <dsp:txXfrm rot="-5400000">
        <a:off x="1" y="519800"/>
        <a:ext cx="1036177" cy="444077"/>
      </dsp:txXfrm>
    </dsp:sp>
    <dsp:sp modelId="{D9DA076D-D6F7-4320-8E23-FBD06B6CDDBE}">
      <dsp:nvSpPr>
        <dsp:cNvPr id="0" name=""/>
        <dsp:cNvSpPr/>
      </dsp:nvSpPr>
      <dsp:spPr>
        <a:xfrm rot="5400000">
          <a:off x="3599356" y="-2561466"/>
          <a:ext cx="962165" cy="608852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6248"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uk-UA" sz="2900" kern="1200" dirty="0" smtClean="0"/>
            <a:t> текстова система навігації</a:t>
          </a:r>
          <a:endParaRPr lang="ru-RU" sz="2900" kern="1200" dirty="0"/>
        </a:p>
      </dsp:txBody>
      <dsp:txXfrm rot="-5400000">
        <a:off x="1036178" y="48681"/>
        <a:ext cx="6041553" cy="868227"/>
      </dsp:txXfrm>
    </dsp:sp>
    <dsp:sp modelId="{16F0D3DB-E807-4572-8CCA-4EE118B13F23}">
      <dsp:nvSpPr>
        <dsp:cNvPr id="0" name=""/>
        <dsp:cNvSpPr/>
      </dsp:nvSpPr>
      <dsp:spPr>
        <a:xfrm rot="5400000">
          <a:off x="-222038" y="1508355"/>
          <a:ext cx="1480254" cy="1036177"/>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uk-UA" sz="2900" kern="1200" dirty="0" smtClean="0"/>
            <a:t>2</a:t>
          </a:r>
          <a:endParaRPr lang="ru-RU" sz="2900" kern="1200" dirty="0"/>
        </a:p>
      </dsp:txBody>
      <dsp:txXfrm rot="-5400000">
        <a:off x="1" y="1804406"/>
        <a:ext cx="1036177" cy="444077"/>
      </dsp:txXfrm>
    </dsp:sp>
    <dsp:sp modelId="{CE4182B5-AE03-44D2-969B-3EC4FB5B8AD6}">
      <dsp:nvSpPr>
        <dsp:cNvPr id="0" name=""/>
        <dsp:cNvSpPr/>
      </dsp:nvSpPr>
      <dsp:spPr>
        <a:xfrm rot="5400000">
          <a:off x="3599356" y="-1276861"/>
          <a:ext cx="962165" cy="608852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6248"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uk-UA" sz="2900" kern="1200" dirty="0" smtClean="0"/>
            <a:t>Навігація за допомогою кнопок</a:t>
          </a:r>
          <a:endParaRPr lang="ru-RU" sz="2900" kern="1200" dirty="0"/>
        </a:p>
      </dsp:txBody>
      <dsp:txXfrm rot="-5400000">
        <a:off x="1036178" y="1333286"/>
        <a:ext cx="6041553" cy="868227"/>
      </dsp:txXfrm>
    </dsp:sp>
    <dsp:sp modelId="{99B08516-3E5E-4D9C-9670-91F16AF530FC}">
      <dsp:nvSpPr>
        <dsp:cNvPr id="0" name=""/>
        <dsp:cNvSpPr/>
      </dsp:nvSpPr>
      <dsp:spPr>
        <a:xfrm rot="5400000">
          <a:off x="-222038" y="2792960"/>
          <a:ext cx="1480254" cy="1036177"/>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uk-UA" sz="2900" kern="1200" dirty="0" smtClean="0"/>
            <a:t>3</a:t>
          </a:r>
          <a:endParaRPr lang="ru-RU" sz="2900" kern="1200" dirty="0"/>
        </a:p>
      </dsp:txBody>
      <dsp:txXfrm rot="-5400000">
        <a:off x="1" y="3089011"/>
        <a:ext cx="1036177" cy="444077"/>
      </dsp:txXfrm>
    </dsp:sp>
    <dsp:sp modelId="{6A2BD278-BEBB-41B9-B2FF-CB1FBF1FE2EF}">
      <dsp:nvSpPr>
        <dsp:cNvPr id="0" name=""/>
        <dsp:cNvSpPr/>
      </dsp:nvSpPr>
      <dsp:spPr>
        <a:xfrm rot="5400000">
          <a:off x="3599356" y="7743"/>
          <a:ext cx="962165" cy="608852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6248"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uk-UA" sz="2900" kern="1200" dirty="0" smtClean="0"/>
            <a:t>Використання навігаційних карт</a:t>
          </a:r>
          <a:endParaRPr lang="ru-RU" sz="2900" kern="1200" dirty="0"/>
        </a:p>
      </dsp:txBody>
      <dsp:txXfrm rot="-5400000">
        <a:off x="1036178" y="2617891"/>
        <a:ext cx="6041553" cy="86822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023DE-A0C4-491C-91D3-C8E622FEF0F7}">
      <dsp:nvSpPr>
        <dsp:cNvPr id="0" name=""/>
        <dsp:cNvSpPr/>
      </dsp:nvSpPr>
      <dsp:spPr>
        <a:xfrm>
          <a:off x="1166042" y="0"/>
          <a:ext cx="5328591" cy="5328591"/>
        </a:xfrm>
        <a:prstGeom prst="triangl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1013F3-90D7-4A7A-B5BA-94C06C10C0F6}">
      <dsp:nvSpPr>
        <dsp:cNvPr id="0" name=""/>
        <dsp:cNvSpPr/>
      </dsp:nvSpPr>
      <dsp:spPr>
        <a:xfrm>
          <a:off x="3340310" y="533379"/>
          <a:ext cx="4443640" cy="757659"/>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Відображати тематику </a:t>
          </a:r>
          <a:r>
            <a:rPr lang="uk-UA" sz="2400" kern="1200" dirty="0" err="1" smtClean="0"/>
            <a:t>сайта</a:t>
          </a:r>
          <a:r>
            <a:rPr lang="uk-UA" sz="2400" kern="1200" dirty="0" smtClean="0"/>
            <a:t>;</a:t>
          </a:r>
        </a:p>
      </dsp:txBody>
      <dsp:txXfrm>
        <a:off x="3377296" y="570365"/>
        <a:ext cx="4369668" cy="683687"/>
      </dsp:txXfrm>
    </dsp:sp>
    <dsp:sp modelId="{4C2C0B95-1251-46C8-924C-9B3E02C71BA7}">
      <dsp:nvSpPr>
        <dsp:cNvPr id="0" name=""/>
        <dsp:cNvSpPr/>
      </dsp:nvSpPr>
      <dsp:spPr>
        <a:xfrm>
          <a:off x="3354649" y="1385746"/>
          <a:ext cx="4414962" cy="757659"/>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Бути цікавою</a:t>
          </a:r>
          <a:endParaRPr lang="ru-RU" sz="2400" kern="1200" dirty="0"/>
        </a:p>
      </dsp:txBody>
      <dsp:txXfrm>
        <a:off x="3391635" y="1422732"/>
        <a:ext cx="4340990" cy="683687"/>
      </dsp:txXfrm>
    </dsp:sp>
    <dsp:sp modelId="{1462DF4A-75D6-47FA-9801-D6D2A50E3D5B}">
      <dsp:nvSpPr>
        <dsp:cNvPr id="0" name=""/>
        <dsp:cNvSpPr/>
      </dsp:nvSpPr>
      <dsp:spPr>
        <a:xfrm>
          <a:off x="3354649" y="2238112"/>
          <a:ext cx="4414962" cy="757659"/>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Містити інструмент пошуку сайту</a:t>
          </a:r>
          <a:endParaRPr lang="ru-RU" sz="2400" kern="1200" dirty="0"/>
        </a:p>
      </dsp:txBody>
      <dsp:txXfrm>
        <a:off x="3391635" y="2275098"/>
        <a:ext cx="4340990" cy="683687"/>
      </dsp:txXfrm>
    </dsp:sp>
    <dsp:sp modelId="{24FB19D0-979D-402B-B134-CE2C4038B2DE}">
      <dsp:nvSpPr>
        <dsp:cNvPr id="0" name=""/>
        <dsp:cNvSpPr/>
      </dsp:nvSpPr>
      <dsp:spPr>
        <a:xfrm>
          <a:off x="3325814" y="3090479"/>
          <a:ext cx="4472630" cy="757659"/>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Містити розділ з даними, що постійно оновлюються</a:t>
          </a:r>
          <a:endParaRPr lang="ru-RU" sz="2400" kern="1200" dirty="0"/>
        </a:p>
      </dsp:txBody>
      <dsp:txXfrm>
        <a:off x="3362800" y="3127465"/>
        <a:ext cx="4398658" cy="683687"/>
      </dsp:txXfrm>
    </dsp:sp>
    <dsp:sp modelId="{3671DF9C-F73D-4ED0-8F96-0E1A79B7DF1F}">
      <dsp:nvSpPr>
        <dsp:cNvPr id="0" name=""/>
        <dsp:cNvSpPr/>
      </dsp:nvSpPr>
      <dsp:spPr>
        <a:xfrm>
          <a:off x="3347393" y="3942845"/>
          <a:ext cx="4429474" cy="757659"/>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kern="1200" dirty="0" smtClean="0"/>
            <a:t>Містить відомості про  спосіб зворотного зв'язку </a:t>
          </a:r>
          <a:endParaRPr lang="ru-RU" sz="2400" kern="1200" dirty="0"/>
        </a:p>
      </dsp:txBody>
      <dsp:txXfrm>
        <a:off x="3384379" y="3979831"/>
        <a:ext cx="4355502" cy="68368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ECB04-C57F-4EA2-BC0F-5408C65F4576}">
      <dsp:nvSpPr>
        <dsp:cNvPr id="0" name=""/>
        <dsp:cNvSpPr/>
      </dsp:nvSpPr>
      <dsp:spPr>
        <a:xfrm rot="5400000">
          <a:off x="-149834" y="152032"/>
          <a:ext cx="998893" cy="69922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ru-RU" sz="1400" kern="1200"/>
        </a:p>
      </dsp:txBody>
      <dsp:txXfrm rot="-5400000">
        <a:off x="1" y="351811"/>
        <a:ext cx="699225" cy="299668"/>
      </dsp:txXfrm>
    </dsp:sp>
    <dsp:sp modelId="{0609039C-D382-496C-826B-09527B8B1DFD}">
      <dsp:nvSpPr>
        <dsp:cNvPr id="0" name=""/>
        <dsp:cNvSpPr/>
      </dsp:nvSpPr>
      <dsp:spPr>
        <a:xfrm rot="5400000">
          <a:off x="2183116" y="-1481691"/>
          <a:ext cx="649281" cy="361706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Сторінки розділу </a:t>
          </a:r>
          <a:r>
            <a:rPr lang="uk-UA" sz="2000" kern="1200" dirty="0" err="1" smtClean="0"/>
            <a:t>веб-сайта</a:t>
          </a:r>
          <a:endParaRPr lang="ru-RU" sz="2000" kern="1200" dirty="0"/>
        </a:p>
      </dsp:txBody>
      <dsp:txXfrm rot="-5400000">
        <a:off x="699226" y="33894"/>
        <a:ext cx="3585367" cy="585891"/>
      </dsp:txXfrm>
    </dsp:sp>
    <dsp:sp modelId="{362BF537-C3EC-4D32-AE33-9282CDAA4059}">
      <dsp:nvSpPr>
        <dsp:cNvPr id="0" name=""/>
        <dsp:cNvSpPr/>
      </dsp:nvSpPr>
      <dsp:spPr>
        <a:xfrm rot="5400000">
          <a:off x="-149834" y="1032700"/>
          <a:ext cx="998893" cy="69922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ru-RU" sz="1400" kern="1200"/>
        </a:p>
      </dsp:txBody>
      <dsp:txXfrm rot="-5400000">
        <a:off x="1" y="1232479"/>
        <a:ext cx="699225" cy="299668"/>
      </dsp:txXfrm>
    </dsp:sp>
    <dsp:sp modelId="{1B56E63A-610F-4AB3-9732-95A9C78DDC02}">
      <dsp:nvSpPr>
        <dsp:cNvPr id="0" name=""/>
        <dsp:cNvSpPr/>
      </dsp:nvSpPr>
      <dsp:spPr>
        <a:xfrm rot="5400000">
          <a:off x="2183116" y="-601024"/>
          <a:ext cx="649281" cy="361706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форми</a:t>
          </a:r>
          <a:endParaRPr lang="ru-RU" sz="2000" kern="1200" dirty="0"/>
        </a:p>
      </dsp:txBody>
      <dsp:txXfrm rot="-5400000">
        <a:off x="699226" y="914561"/>
        <a:ext cx="3585367" cy="585891"/>
      </dsp:txXfrm>
    </dsp:sp>
    <dsp:sp modelId="{F0B5D470-78BA-489E-AD68-CDE0F55BCD9F}">
      <dsp:nvSpPr>
        <dsp:cNvPr id="0" name=""/>
        <dsp:cNvSpPr/>
      </dsp:nvSpPr>
      <dsp:spPr>
        <a:xfrm rot="5400000">
          <a:off x="-149834" y="1913368"/>
          <a:ext cx="998893" cy="69922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ru-RU" sz="1400" kern="1200"/>
        </a:p>
      </dsp:txBody>
      <dsp:txXfrm rot="-5400000">
        <a:off x="1" y="2113147"/>
        <a:ext cx="699225" cy="299668"/>
      </dsp:txXfrm>
    </dsp:sp>
    <dsp:sp modelId="{CC5D171D-4742-4A69-A663-273B3CE3669F}">
      <dsp:nvSpPr>
        <dsp:cNvPr id="0" name=""/>
        <dsp:cNvSpPr/>
      </dsp:nvSpPr>
      <dsp:spPr>
        <a:xfrm rot="5400000">
          <a:off x="2183116" y="279643"/>
          <a:ext cx="649281" cy="361706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Домашні сторінки</a:t>
          </a:r>
          <a:endParaRPr lang="ru-RU" sz="2000" kern="1200" dirty="0"/>
        </a:p>
      </dsp:txBody>
      <dsp:txXfrm rot="-5400000">
        <a:off x="699226" y="1795229"/>
        <a:ext cx="3585367" cy="585891"/>
      </dsp:txXfrm>
    </dsp:sp>
    <dsp:sp modelId="{2A0B7318-9DE1-4B49-9A5B-43E55671A660}">
      <dsp:nvSpPr>
        <dsp:cNvPr id="0" name=""/>
        <dsp:cNvSpPr/>
      </dsp:nvSpPr>
      <dsp:spPr>
        <a:xfrm rot="5400000">
          <a:off x="-149834" y="2794035"/>
          <a:ext cx="998893" cy="69922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dirty="0"/>
        </a:p>
      </dsp:txBody>
      <dsp:txXfrm rot="-5400000">
        <a:off x="1" y="2993814"/>
        <a:ext cx="699225" cy="299668"/>
      </dsp:txXfrm>
    </dsp:sp>
    <dsp:sp modelId="{A761DEA4-42B5-4011-85F1-4A8404E65BE6}">
      <dsp:nvSpPr>
        <dsp:cNvPr id="0" name=""/>
        <dsp:cNvSpPr/>
      </dsp:nvSpPr>
      <dsp:spPr>
        <a:xfrm rot="5400000">
          <a:off x="2183116" y="1160311"/>
          <a:ext cx="649281" cy="361706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Сторінки форуму та </a:t>
          </a:r>
          <a:r>
            <a:rPr lang="uk-UA" sz="2000" kern="1200" dirty="0" err="1" smtClean="0"/>
            <a:t>чату</a:t>
          </a:r>
          <a:endParaRPr lang="ru-RU" sz="2000" kern="1200" dirty="0"/>
        </a:p>
      </dsp:txBody>
      <dsp:txXfrm rot="-5400000">
        <a:off x="699226" y="2675897"/>
        <a:ext cx="3585367" cy="585891"/>
      </dsp:txXfrm>
    </dsp:sp>
    <dsp:sp modelId="{1972149D-CBCB-4DF2-A7F8-B17310A4F94C}">
      <dsp:nvSpPr>
        <dsp:cNvPr id="0" name=""/>
        <dsp:cNvSpPr/>
      </dsp:nvSpPr>
      <dsp:spPr>
        <a:xfrm rot="5400000">
          <a:off x="-149834" y="3674703"/>
          <a:ext cx="998893" cy="69922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ru-RU" sz="1900" kern="1200" dirty="0"/>
        </a:p>
      </dsp:txBody>
      <dsp:txXfrm rot="-5400000">
        <a:off x="1" y="3874482"/>
        <a:ext cx="699225" cy="299668"/>
      </dsp:txXfrm>
    </dsp:sp>
    <dsp:sp modelId="{90DAD822-34CB-4F73-BD81-CF58456E05CA}">
      <dsp:nvSpPr>
        <dsp:cNvPr id="0" name=""/>
        <dsp:cNvSpPr/>
      </dsp:nvSpPr>
      <dsp:spPr>
        <a:xfrm rot="5400000">
          <a:off x="2183116" y="2040978"/>
          <a:ext cx="649281" cy="3617062"/>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err="1" smtClean="0"/>
            <a:t>Веб-каталоги</a:t>
          </a:r>
          <a:r>
            <a:rPr lang="uk-UA" sz="2000" kern="1200" dirty="0" smtClean="0"/>
            <a:t> тощо</a:t>
          </a:r>
          <a:endParaRPr lang="ru-RU" sz="2000" kern="1200" dirty="0"/>
        </a:p>
      </dsp:txBody>
      <dsp:txXfrm rot="-5400000">
        <a:off x="699226" y="3556564"/>
        <a:ext cx="3585367" cy="58589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A10BFB-1E48-49E7-835A-933B7509DAC5}">
      <dsp:nvSpPr>
        <dsp:cNvPr id="0" name=""/>
        <dsp:cNvSpPr/>
      </dsp:nvSpPr>
      <dsp:spPr>
        <a:xfrm>
          <a:off x="4815" y="833169"/>
          <a:ext cx="2079844" cy="1552560"/>
        </a:xfrm>
        <a:prstGeom prst="round2SameRect">
          <a:avLst>
            <a:gd name="adj1" fmla="val 8000"/>
            <a:gd name="adj2" fmla="val 0"/>
          </a:avLst>
        </a:prstGeom>
        <a:blipFill rotWithShape="0">
          <a:blip xmlns:r="http://schemas.openxmlformats.org/officeDocument/2006/relationships" r:embed="rId1"/>
          <a:stretch>
            <a:fillRect/>
          </a:stretch>
        </a:blip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F687AE-5891-431C-ABB3-DB0A2FA6C431}">
      <dsp:nvSpPr>
        <dsp:cNvPr id="0" name=""/>
        <dsp:cNvSpPr/>
      </dsp:nvSpPr>
      <dsp:spPr>
        <a:xfrm>
          <a:off x="4815" y="2385730"/>
          <a:ext cx="2079844" cy="667600"/>
        </a:xfrm>
        <a:prstGeom prst="rect">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err="1" smtClean="0"/>
            <a:t>Drupal</a:t>
          </a:r>
          <a:endParaRPr lang="ru-RU" sz="2000" kern="1200" dirty="0"/>
        </a:p>
      </dsp:txBody>
      <dsp:txXfrm>
        <a:off x="4815" y="2385730"/>
        <a:ext cx="1464679" cy="667600"/>
      </dsp:txXfrm>
    </dsp:sp>
    <dsp:sp modelId="{4BB31FF3-FBF1-4FB9-820D-C34A8AE7E1E5}">
      <dsp:nvSpPr>
        <dsp:cNvPr id="0" name=""/>
        <dsp:cNvSpPr/>
      </dsp:nvSpPr>
      <dsp:spPr>
        <a:xfrm>
          <a:off x="1528330" y="2491772"/>
          <a:ext cx="727945" cy="727945"/>
        </a:xfrm>
        <a:prstGeom prst="ellipse">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5FAAC0-A785-4761-99BB-4F85FE52F88F}">
      <dsp:nvSpPr>
        <dsp:cNvPr id="0" name=""/>
        <dsp:cNvSpPr/>
      </dsp:nvSpPr>
      <dsp:spPr>
        <a:xfrm>
          <a:off x="2436619" y="833169"/>
          <a:ext cx="2079844" cy="1552560"/>
        </a:xfrm>
        <a:prstGeom prst="round2SameRect">
          <a:avLst>
            <a:gd name="adj1" fmla="val 8000"/>
            <a:gd name="adj2" fmla="val 0"/>
          </a:avLst>
        </a:prstGeom>
        <a:blipFill rotWithShape="0">
          <a:blip xmlns:r="http://schemas.openxmlformats.org/officeDocument/2006/relationships" r:embed="rId2"/>
          <a:stretch>
            <a:fillRect/>
          </a:stretch>
        </a:blip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087366-1A54-4753-A82B-A8EA412D0405}">
      <dsp:nvSpPr>
        <dsp:cNvPr id="0" name=""/>
        <dsp:cNvSpPr/>
      </dsp:nvSpPr>
      <dsp:spPr>
        <a:xfrm>
          <a:off x="2436619" y="2385730"/>
          <a:ext cx="2079844" cy="667600"/>
        </a:xfrm>
        <a:prstGeom prst="rect">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err="1" smtClean="0"/>
            <a:t>Joomla</a:t>
          </a:r>
          <a:endParaRPr lang="ru-RU" sz="2000" kern="1200" dirty="0"/>
        </a:p>
      </dsp:txBody>
      <dsp:txXfrm>
        <a:off x="2436619" y="2385730"/>
        <a:ext cx="1464679" cy="667600"/>
      </dsp:txXfrm>
    </dsp:sp>
    <dsp:sp modelId="{4055CC16-EF7C-4F83-AE93-EEF76188409F}">
      <dsp:nvSpPr>
        <dsp:cNvPr id="0" name=""/>
        <dsp:cNvSpPr/>
      </dsp:nvSpPr>
      <dsp:spPr>
        <a:xfrm>
          <a:off x="3960134" y="2491772"/>
          <a:ext cx="727945" cy="727945"/>
        </a:xfrm>
        <a:prstGeom prst="ellipse">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CFEF35-E218-4783-AB06-1877D657A524}">
      <dsp:nvSpPr>
        <dsp:cNvPr id="0" name=""/>
        <dsp:cNvSpPr/>
      </dsp:nvSpPr>
      <dsp:spPr>
        <a:xfrm>
          <a:off x="4868424" y="833169"/>
          <a:ext cx="2079844" cy="1552560"/>
        </a:xfrm>
        <a:prstGeom prst="round2SameRect">
          <a:avLst>
            <a:gd name="adj1" fmla="val 8000"/>
            <a:gd name="adj2" fmla="val 0"/>
          </a:avLst>
        </a:prstGeom>
        <a:blipFill rotWithShape="0">
          <a:blip xmlns:r="http://schemas.openxmlformats.org/officeDocument/2006/relationships" r:embed="rId3"/>
          <a:stretch>
            <a:fillRect/>
          </a:stretch>
        </a:blip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7A15CF-02BF-45CA-8F76-8A653D8CE6DF}">
      <dsp:nvSpPr>
        <dsp:cNvPr id="0" name=""/>
        <dsp:cNvSpPr/>
      </dsp:nvSpPr>
      <dsp:spPr>
        <a:xfrm>
          <a:off x="4868424" y="2385730"/>
          <a:ext cx="2079844" cy="667600"/>
        </a:xfrm>
        <a:prstGeom prst="rect">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err="1" smtClean="0"/>
            <a:t>WordPress</a:t>
          </a:r>
          <a:endParaRPr lang="ru-RU" sz="2000" kern="1200" dirty="0"/>
        </a:p>
      </dsp:txBody>
      <dsp:txXfrm>
        <a:off x="4868424" y="2385730"/>
        <a:ext cx="1464679" cy="667600"/>
      </dsp:txXfrm>
    </dsp:sp>
    <dsp:sp modelId="{CAB7B9F9-2A96-4AED-98D0-3F3C4867449A}">
      <dsp:nvSpPr>
        <dsp:cNvPr id="0" name=""/>
        <dsp:cNvSpPr/>
      </dsp:nvSpPr>
      <dsp:spPr>
        <a:xfrm>
          <a:off x="6391938" y="2491772"/>
          <a:ext cx="727945" cy="727945"/>
        </a:xfrm>
        <a:prstGeom prst="ellipse">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FD47AA-0FA0-4071-B7AC-9200A43B3BE4}">
      <dsp:nvSpPr>
        <dsp:cNvPr id="0" name=""/>
        <dsp:cNvSpPr/>
      </dsp:nvSpPr>
      <dsp:spPr>
        <a:xfrm rot="5400000">
          <a:off x="4054007" y="-1291369"/>
          <a:ext cx="1581576" cy="4559808"/>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err="1" smtClean="0"/>
            <a:t>Веб-сайт</a:t>
          </a:r>
          <a:r>
            <a:rPr lang="uk-UA" sz="2400" kern="1200" dirty="0" smtClean="0"/>
            <a:t>, що належить окремій людині</a:t>
          </a:r>
          <a:endParaRPr lang="ru-RU" sz="2400" kern="1200" dirty="0"/>
        </a:p>
      </dsp:txBody>
      <dsp:txXfrm rot="-5400000">
        <a:off x="2564891" y="274953"/>
        <a:ext cx="4482602" cy="1427164"/>
      </dsp:txXfrm>
    </dsp:sp>
    <dsp:sp modelId="{87D7C908-6E83-4FDF-842A-20A7019BA630}">
      <dsp:nvSpPr>
        <dsp:cNvPr id="0" name=""/>
        <dsp:cNvSpPr/>
      </dsp:nvSpPr>
      <dsp:spPr>
        <a:xfrm>
          <a:off x="0" y="49"/>
          <a:ext cx="2564892" cy="1976970"/>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uk-UA" sz="3600" kern="1200" dirty="0" err="1" smtClean="0"/>
            <a:t>Веб-сайт</a:t>
          </a:r>
          <a:endParaRPr lang="ru-RU" sz="3600" kern="1200" dirty="0"/>
        </a:p>
      </dsp:txBody>
      <dsp:txXfrm>
        <a:off x="96508" y="96557"/>
        <a:ext cx="2371876" cy="1783954"/>
      </dsp:txXfrm>
    </dsp:sp>
    <dsp:sp modelId="{370571FC-6E44-4649-B58C-F7DB04FD3594}">
      <dsp:nvSpPr>
        <dsp:cNvPr id="0" name=""/>
        <dsp:cNvSpPr/>
      </dsp:nvSpPr>
      <dsp:spPr>
        <a:xfrm rot="5400000">
          <a:off x="4054007" y="784449"/>
          <a:ext cx="1581576" cy="4559808"/>
        </a:xfrm>
        <a:prstGeom prst="round2SameRect">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err="1" smtClean="0"/>
            <a:t>Веб-сторінка</a:t>
          </a:r>
          <a:r>
            <a:rPr lang="uk-UA" sz="2400" kern="1200" dirty="0" smtClean="0"/>
            <a:t> (стартова)  - сторінка, яка  першою завантажується у браузері</a:t>
          </a:r>
          <a:endParaRPr lang="ru-RU" sz="2400" kern="1200" dirty="0"/>
        </a:p>
      </dsp:txBody>
      <dsp:txXfrm rot="-5400000">
        <a:off x="2564891" y="2350771"/>
        <a:ext cx="4482602" cy="1427164"/>
      </dsp:txXfrm>
    </dsp:sp>
    <dsp:sp modelId="{BCD47840-C826-48FE-AD6D-DD50B8B4B247}">
      <dsp:nvSpPr>
        <dsp:cNvPr id="0" name=""/>
        <dsp:cNvSpPr/>
      </dsp:nvSpPr>
      <dsp:spPr>
        <a:xfrm>
          <a:off x="0" y="2075868"/>
          <a:ext cx="2564892" cy="1976970"/>
        </a:xfrm>
        <a:prstGeom prst="roundRect">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uk-UA" sz="3600" kern="1200" dirty="0" err="1" smtClean="0"/>
            <a:t>Веб-сторінка</a:t>
          </a:r>
          <a:endParaRPr lang="ru-RU" sz="3600" kern="1200" dirty="0"/>
        </a:p>
      </dsp:txBody>
      <dsp:txXfrm>
        <a:off x="96508" y="2172376"/>
        <a:ext cx="2371876" cy="178395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CD9DDA-AD79-4BE1-BB08-DD67EC4CA76F}">
      <dsp:nvSpPr>
        <dsp:cNvPr id="0" name=""/>
        <dsp:cNvSpPr/>
      </dsp:nvSpPr>
      <dsp:spPr>
        <a:xfrm>
          <a:off x="653" y="0"/>
          <a:ext cx="2814218" cy="2116832"/>
        </a:xfrm>
        <a:prstGeom prst="roundRect">
          <a:avLst>
            <a:gd name="adj" fmla="val 5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1</a:t>
          </a:r>
          <a:endParaRPr lang="ru-RU" sz="3200" kern="1200" dirty="0"/>
        </a:p>
      </dsp:txBody>
      <dsp:txXfrm rot="16200000">
        <a:off x="-585825" y="586479"/>
        <a:ext cx="1735802" cy="562843"/>
      </dsp:txXfrm>
    </dsp:sp>
    <dsp:sp modelId="{85BF2621-E671-4D8D-AF24-5E9802B34C7D}">
      <dsp:nvSpPr>
        <dsp:cNvPr id="0" name=""/>
        <dsp:cNvSpPr/>
      </dsp:nvSpPr>
      <dsp:spPr>
        <a:xfrm>
          <a:off x="563497" y="0"/>
          <a:ext cx="2096593" cy="2116832"/>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lvl="0" algn="l" defTabSz="889000">
            <a:lnSpc>
              <a:spcPct val="90000"/>
            </a:lnSpc>
            <a:spcBef>
              <a:spcPct val="0"/>
            </a:spcBef>
            <a:spcAft>
              <a:spcPct val="35000"/>
            </a:spcAft>
          </a:pPr>
          <a:r>
            <a:rPr lang="uk-UA" sz="2000" kern="1200" dirty="0" smtClean="0"/>
            <a:t>Визначення мети створення </a:t>
          </a:r>
          <a:r>
            <a:rPr lang="uk-UA" sz="2000" kern="1200" dirty="0" err="1" smtClean="0"/>
            <a:t>сайта</a:t>
          </a:r>
          <a:r>
            <a:rPr lang="uk-UA" sz="2000" kern="1200" dirty="0" smtClean="0"/>
            <a:t>, розробка концепції </a:t>
          </a:r>
          <a:r>
            <a:rPr lang="uk-UA" sz="2000" kern="1200" dirty="0" err="1" smtClean="0"/>
            <a:t>веб-сайта</a:t>
          </a:r>
          <a:r>
            <a:rPr lang="uk-UA" sz="2000" kern="1200" dirty="0" smtClean="0"/>
            <a:t> та його структури</a:t>
          </a:r>
          <a:endParaRPr lang="ru-RU" sz="2000" kern="1200" dirty="0"/>
        </a:p>
      </dsp:txBody>
      <dsp:txXfrm>
        <a:off x="563497" y="0"/>
        <a:ext cx="2096593" cy="2116832"/>
      </dsp:txXfrm>
    </dsp:sp>
    <dsp:sp modelId="{16E9D721-F1E6-470B-8BF9-F27516A05F52}">
      <dsp:nvSpPr>
        <dsp:cNvPr id="0" name=""/>
        <dsp:cNvSpPr/>
      </dsp:nvSpPr>
      <dsp:spPr>
        <a:xfrm>
          <a:off x="2913370" y="0"/>
          <a:ext cx="2814218" cy="2116832"/>
        </a:xfrm>
        <a:prstGeom prst="roundRect">
          <a:avLst>
            <a:gd name="adj" fmla="val 5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2</a:t>
          </a:r>
          <a:endParaRPr lang="ru-RU" sz="3200" kern="1200" dirty="0"/>
        </a:p>
      </dsp:txBody>
      <dsp:txXfrm rot="16200000">
        <a:off x="2326891" y="586479"/>
        <a:ext cx="1735802" cy="562843"/>
      </dsp:txXfrm>
    </dsp:sp>
    <dsp:sp modelId="{D5DDAA37-CF3B-4221-AE05-D9D0062E3476}">
      <dsp:nvSpPr>
        <dsp:cNvPr id="0" name=""/>
        <dsp:cNvSpPr/>
      </dsp:nvSpPr>
      <dsp:spPr>
        <a:xfrm rot="5400000">
          <a:off x="2771910" y="1603461"/>
          <a:ext cx="311061" cy="422132"/>
        </a:xfrm>
        <a:prstGeom prst="flowChartExtract">
          <a:avLst/>
        </a:prstGeom>
        <a:gradFill rotWithShape="0">
          <a:gsLst>
            <a:gs pos="0">
              <a:schemeClr val="lt1">
                <a:hueOff val="0"/>
                <a:satOff val="0"/>
                <a:lumOff val="0"/>
                <a:alphaOff val="0"/>
                <a:tint val="70000"/>
                <a:lumMod val="110000"/>
              </a:schemeClr>
            </a:gs>
            <a:gs pos="100000">
              <a:schemeClr val="l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D975046E-821E-46D6-A48E-8CB6A1EC6452}">
      <dsp:nvSpPr>
        <dsp:cNvPr id="0" name=""/>
        <dsp:cNvSpPr/>
      </dsp:nvSpPr>
      <dsp:spPr>
        <a:xfrm>
          <a:off x="3476214" y="0"/>
          <a:ext cx="2096593" cy="2116832"/>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lvl="0" algn="l" defTabSz="889000">
            <a:lnSpc>
              <a:spcPct val="90000"/>
            </a:lnSpc>
            <a:spcBef>
              <a:spcPct val="0"/>
            </a:spcBef>
            <a:spcAft>
              <a:spcPct val="35000"/>
            </a:spcAft>
          </a:pPr>
          <a:r>
            <a:rPr lang="uk-UA" sz="2000" kern="1200" dirty="0" smtClean="0"/>
            <a:t>Проведення дослідження з обраної теми</a:t>
          </a:r>
          <a:endParaRPr lang="ru-RU" sz="2000" kern="1200" dirty="0"/>
        </a:p>
      </dsp:txBody>
      <dsp:txXfrm>
        <a:off x="3476214" y="0"/>
        <a:ext cx="2096593" cy="2116832"/>
      </dsp:txXfrm>
    </dsp:sp>
    <dsp:sp modelId="{A06D040E-C335-4C21-90DE-C4F65A14EB0A}">
      <dsp:nvSpPr>
        <dsp:cNvPr id="0" name=""/>
        <dsp:cNvSpPr/>
      </dsp:nvSpPr>
      <dsp:spPr>
        <a:xfrm>
          <a:off x="5826087" y="0"/>
          <a:ext cx="2814218" cy="2116832"/>
        </a:xfrm>
        <a:prstGeom prst="roundRect">
          <a:avLst>
            <a:gd name="adj" fmla="val 5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3</a:t>
          </a:r>
          <a:endParaRPr lang="ru-RU" sz="3200" kern="1200" dirty="0"/>
        </a:p>
      </dsp:txBody>
      <dsp:txXfrm rot="16200000">
        <a:off x="5239607" y="586479"/>
        <a:ext cx="1735802" cy="562843"/>
      </dsp:txXfrm>
    </dsp:sp>
    <dsp:sp modelId="{5D1B7135-5EC4-4F9B-9435-BD5BD4093575}">
      <dsp:nvSpPr>
        <dsp:cNvPr id="0" name=""/>
        <dsp:cNvSpPr/>
      </dsp:nvSpPr>
      <dsp:spPr>
        <a:xfrm rot="5400000">
          <a:off x="5684627" y="1603461"/>
          <a:ext cx="311061" cy="422132"/>
        </a:xfrm>
        <a:prstGeom prst="flowChartExtract">
          <a:avLst/>
        </a:prstGeom>
        <a:gradFill rotWithShape="0">
          <a:gsLst>
            <a:gs pos="0">
              <a:schemeClr val="lt1">
                <a:hueOff val="0"/>
                <a:satOff val="0"/>
                <a:lumOff val="0"/>
                <a:alphaOff val="0"/>
                <a:tint val="70000"/>
                <a:lumMod val="110000"/>
              </a:schemeClr>
            </a:gs>
            <a:gs pos="100000">
              <a:schemeClr val="l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65E5B5B1-CB63-4E62-BA57-AF918C4BA246}">
      <dsp:nvSpPr>
        <dsp:cNvPr id="0" name=""/>
        <dsp:cNvSpPr/>
      </dsp:nvSpPr>
      <dsp:spPr>
        <a:xfrm>
          <a:off x="6388930" y="0"/>
          <a:ext cx="2096593" cy="2116832"/>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lvl="0" algn="l" defTabSz="889000">
            <a:lnSpc>
              <a:spcPct val="90000"/>
            </a:lnSpc>
            <a:spcBef>
              <a:spcPct val="0"/>
            </a:spcBef>
            <a:spcAft>
              <a:spcPct val="35000"/>
            </a:spcAft>
          </a:pPr>
          <a:r>
            <a:rPr lang="uk-UA" sz="2000" kern="1200" dirty="0" smtClean="0"/>
            <a:t>Вибір способу подання даних </a:t>
          </a:r>
          <a:r>
            <a:rPr lang="uk-UA" sz="2000" kern="1200" dirty="0" err="1" smtClean="0"/>
            <a:t>тавідомостей</a:t>
          </a:r>
          <a:r>
            <a:rPr lang="uk-UA" sz="2000" kern="1200" dirty="0" smtClean="0"/>
            <a:t> </a:t>
          </a:r>
          <a:r>
            <a:rPr lang="uk-UA" sz="2000" kern="1200" dirty="0" err="1" smtClean="0"/>
            <a:t>істилю</a:t>
          </a:r>
          <a:r>
            <a:rPr lang="uk-UA" sz="2000" kern="1200" dirty="0" smtClean="0"/>
            <a:t> оформлення </a:t>
          </a:r>
          <a:r>
            <a:rPr lang="uk-UA" sz="2000" kern="1200" dirty="0" err="1" smtClean="0"/>
            <a:t>веб-сторінок</a:t>
          </a:r>
          <a:endParaRPr lang="ru-RU" sz="2000" kern="1200" dirty="0"/>
        </a:p>
      </dsp:txBody>
      <dsp:txXfrm>
        <a:off x="6388930" y="0"/>
        <a:ext cx="2096593" cy="211683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CD9DDA-AD79-4BE1-BB08-DD67EC4CA76F}">
      <dsp:nvSpPr>
        <dsp:cNvPr id="0" name=""/>
        <dsp:cNvSpPr/>
      </dsp:nvSpPr>
      <dsp:spPr>
        <a:xfrm>
          <a:off x="653" y="0"/>
          <a:ext cx="2814218" cy="2548880"/>
        </a:xfrm>
        <a:prstGeom prst="roundRect">
          <a:avLst>
            <a:gd name="adj" fmla="val 5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4</a:t>
          </a:r>
          <a:endParaRPr lang="ru-RU" sz="3200" kern="1200" dirty="0"/>
        </a:p>
      </dsp:txBody>
      <dsp:txXfrm rot="16200000">
        <a:off x="-762964" y="763618"/>
        <a:ext cx="2090081" cy="562843"/>
      </dsp:txXfrm>
    </dsp:sp>
    <dsp:sp modelId="{85BF2621-E671-4D8D-AF24-5E9802B34C7D}">
      <dsp:nvSpPr>
        <dsp:cNvPr id="0" name=""/>
        <dsp:cNvSpPr/>
      </dsp:nvSpPr>
      <dsp:spPr>
        <a:xfrm>
          <a:off x="563497" y="0"/>
          <a:ext cx="2096593" cy="2548880"/>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lvl="0" algn="l" defTabSz="889000">
            <a:lnSpc>
              <a:spcPct val="90000"/>
            </a:lnSpc>
            <a:spcBef>
              <a:spcPct val="0"/>
            </a:spcBef>
            <a:spcAft>
              <a:spcPct val="35000"/>
            </a:spcAft>
          </a:pPr>
          <a:r>
            <a:rPr lang="uk-UA" sz="2000" kern="1200" dirty="0" smtClean="0"/>
            <a:t>Розмітка та програмування </a:t>
          </a:r>
          <a:r>
            <a:rPr lang="uk-UA" sz="2000" kern="1200" dirty="0" err="1" smtClean="0"/>
            <a:t>сайта</a:t>
          </a:r>
          <a:endParaRPr lang="ru-RU" sz="2000" kern="1200" dirty="0"/>
        </a:p>
      </dsp:txBody>
      <dsp:txXfrm>
        <a:off x="563497" y="0"/>
        <a:ext cx="2096593" cy="2548880"/>
      </dsp:txXfrm>
    </dsp:sp>
    <dsp:sp modelId="{16E9D721-F1E6-470B-8BF9-F27516A05F52}">
      <dsp:nvSpPr>
        <dsp:cNvPr id="0" name=""/>
        <dsp:cNvSpPr/>
      </dsp:nvSpPr>
      <dsp:spPr>
        <a:xfrm>
          <a:off x="2913370" y="0"/>
          <a:ext cx="2814218" cy="2548880"/>
        </a:xfrm>
        <a:prstGeom prst="roundRect">
          <a:avLst>
            <a:gd name="adj" fmla="val 5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5</a:t>
          </a:r>
          <a:endParaRPr lang="ru-RU" sz="3200" kern="1200" dirty="0"/>
        </a:p>
      </dsp:txBody>
      <dsp:txXfrm rot="16200000">
        <a:off x="2149751" y="763618"/>
        <a:ext cx="2090081" cy="562843"/>
      </dsp:txXfrm>
    </dsp:sp>
    <dsp:sp modelId="{D5DDAA37-CF3B-4221-AE05-D9D0062E3476}">
      <dsp:nvSpPr>
        <dsp:cNvPr id="0" name=""/>
        <dsp:cNvSpPr/>
      </dsp:nvSpPr>
      <dsp:spPr>
        <a:xfrm rot="5400000">
          <a:off x="2740108" y="1974488"/>
          <a:ext cx="374666" cy="422132"/>
        </a:xfrm>
        <a:prstGeom prst="flowChartExtract">
          <a:avLst/>
        </a:prstGeom>
        <a:gradFill rotWithShape="0">
          <a:gsLst>
            <a:gs pos="0">
              <a:schemeClr val="lt1">
                <a:hueOff val="0"/>
                <a:satOff val="0"/>
                <a:lumOff val="0"/>
                <a:alphaOff val="0"/>
                <a:tint val="70000"/>
                <a:lumMod val="110000"/>
              </a:schemeClr>
            </a:gs>
            <a:gs pos="100000">
              <a:schemeClr val="l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D975046E-821E-46D6-A48E-8CB6A1EC6452}">
      <dsp:nvSpPr>
        <dsp:cNvPr id="0" name=""/>
        <dsp:cNvSpPr/>
      </dsp:nvSpPr>
      <dsp:spPr>
        <a:xfrm>
          <a:off x="3476214" y="0"/>
          <a:ext cx="2096593" cy="2548880"/>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lvl="0" algn="l" defTabSz="889000">
            <a:lnSpc>
              <a:spcPct val="90000"/>
            </a:lnSpc>
            <a:spcBef>
              <a:spcPct val="0"/>
            </a:spcBef>
            <a:spcAft>
              <a:spcPct val="35000"/>
            </a:spcAft>
          </a:pPr>
          <a:r>
            <a:rPr lang="uk-UA" sz="2000" kern="1200" dirty="0" smtClean="0"/>
            <a:t>Наповнення </a:t>
          </a:r>
          <a:r>
            <a:rPr lang="uk-UA" sz="2000" kern="1200" dirty="0" err="1" smtClean="0"/>
            <a:t>сайта</a:t>
          </a:r>
          <a:r>
            <a:rPr lang="uk-UA" sz="2000" kern="1200" dirty="0" smtClean="0"/>
            <a:t> даними, художнє оформлення сторінок</a:t>
          </a:r>
          <a:endParaRPr lang="ru-RU" sz="2000" kern="1200" dirty="0"/>
        </a:p>
      </dsp:txBody>
      <dsp:txXfrm>
        <a:off x="3476214" y="0"/>
        <a:ext cx="2096593" cy="2548880"/>
      </dsp:txXfrm>
    </dsp:sp>
    <dsp:sp modelId="{A06D040E-C335-4C21-90DE-C4F65A14EB0A}">
      <dsp:nvSpPr>
        <dsp:cNvPr id="0" name=""/>
        <dsp:cNvSpPr/>
      </dsp:nvSpPr>
      <dsp:spPr>
        <a:xfrm>
          <a:off x="5826087" y="0"/>
          <a:ext cx="2814218" cy="2548880"/>
        </a:xfrm>
        <a:prstGeom prst="roundRect">
          <a:avLst>
            <a:gd name="adj" fmla="val 5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r>
            <a:rPr lang="en-US" sz="3200" kern="1200" dirty="0" smtClean="0"/>
            <a:t>6</a:t>
          </a:r>
          <a:endParaRPr lang="ru-RU" sz="3200" kern="1200" dirty="0"/>
        </a:p>
      </dsp:txBody>
      <dsp:txXfrm rot="16200000">
        <a:off x="5062468" y="763618"/>
        <a:ext cx="2090081" cy="562843"/>
      </dsp:txXfrm>
    </dsp:sp>
    <dsp:sp modelId="{5D1B7135-5EC4-4F9B-9435-BD5BD4093575}">
      <dsp:nvSpPr>
        <dsp:cNvPr id="0" name=""/>
        <dsp:cNvSpPr/>
      </dsp:nvSpPr>
      <dsp:spPr>
        <a:xfrm rot="5400000">
          <a:off x="5652824" y="1974488"/>
          <a:ext cx="374666" cy="422132"/>
        </a:xfrm>
        <a:prstGeom prst="flowChartExtract">
          <a:avLst/>
        </a:prstGeom>
        <a:gradFill rotWithShape="0">
          <a:gsLst>
            <a:gs pos="0">
              <a:schemeClr val="lt1">
                <a:hueOff val="0"/>
                <a:satOff val="0"/>
                <a:lumOff val="0"/>
                <a:alphaOff val="0"/>
                <a:tint val="70000"/>
                <a:lumMod val="110000"/>
              </a:schemeClr>
            </a:gs>
            <a:gs pos="100000">
              <a:schemeClr val="l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65E5B5B1-CB63-4E62-BA57-AF918C4BA246}">
      <dsp:nvSpPr>
        <dsp:cNvPr id="0" name=""/>
        <dsp:cNvSpPr/>
      </dsp:nvSpPr>
      <dsp:spPr>
        <a:xfrm>
          <a:off x="6388930" y="0"/>
          <a:ext cx="2096593" cy="2548880"/>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8580" rIns="0" bIns="0" numCol="1" spcCol="1270" anchor="t" anchorCtr="0">
          <a:noAutofit/>
        </a:bodyPr>
        <a:lstStyle/>
        <a:p>
          <a:pPr lvl="0" algn="l" defTabSz="889000">
            <a:lnSpc>
              <a:spcPct val="90000"/>
            </a:lnSpc>
            <a:spcBef>
              <a:spcPct val="0"/>
            </a:spcBef>
            <a:spcAft>
              <a:spcPct val="35000"/>
            </a:spcAft>
          </a:pPr>
          <a:r>
            <a:rPr lang="uk-UA" sz="2000" kern="1200" dirty="0" smtClean="0"/>
            <a:t>Розміщення </a:t>
          </a:r>
          <a:r>
            <a:rPr lang="uk-UA" sz="2000" kern="1200" dirty="0" err="1" smtClean="0"/>
            <a:t>веб-сторінки</a:t>
          </a:r>
          <a:r>
            <a:rPr lang="uk-UA" sz="2000" kern="1200" dirty="0" smtClean="0"/>
            <a:t> на сервері, популяризація </a:t>
          </a:r>
          <a:r>
            <a:rPr lang="uk-UA" sz="2000" kern="1200" dirty="0" err="1" smtClean="0"/>
            <a:t>сайта</a:t>
          </a:r>
          <a:r>
            <a:rPr lang="uk-UA" sz="2000" kern="1200" dirty="0" smtClean="0"/>
            <a:t> та підтримка його роботи</a:t>
          </a:r>
          <a:endParaRPr lang="ru-RU" sz="2000" kern="1200" dirty="0"/>
        </a:p>
      </dsp:txBody>
      <dsp:txXfrm>
        <a:off x="6388930" y="0"/>
        <a:ext cx="2096593" cy="2548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1D55DA-F941-4528-8BD3-25B4B31506E7}">
      <dsp:nvSpPr>
        <dsp:cNvPr id="0" name=""/>
        <dsp:cNvSpPr/>
      </dsp:nvSpPr>
      <dsp:spPr>
        <a:xfrm rot="5400000">
          <a:off x="4322353" y="-1624871"/>
          <a:ext cx="1044885"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Сервіси, доступні для будь-яких користувачів  та відвідувачів</a:t>
          </a:r>
          <a:endParaRPr lang="ru-RU" sz="2000" kern="1200" dirty="0"/>
        </a:p>
      </dsp:txBody>
      <dsp:txXfrm rot="-5400000">
        <a:off x="2564892" y="183597"/>
        <a:ext cx="4508801" cy="942871"/>
      </dsp:txXfrm>
    </dsp:sp>
    <dsp:sp modelId="{4BBE1A96-479D-4C83-8B65-2422D6932EF3}">
      <dsp:nvSpPr>
        <dsp:cNvPr id="0" name=""/>
        <dsp:cNvSpPr/>
      </dsp:nvSpPr>
      <dsp:spPr>
        <a:xfrm>
          <a:off x="0" y="1978"/>
          <a:ext cx="2564892" cy="130610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uk-UA" sz="2400" kern="1200" dirty="0" smtClean="0"/>
            <a:t>Відкриті</a:t>
          </a:r>
          <a:endParaRPr lang="ru-RU" sz="2400" kern="1200" dirty="0"/>
        </a:p>
      </dsp:txBody>
      <dsp:txXfrm>
        <a:off x="63759" y="65737"/>
        <a:ext cx="2437374" cy="1178588"/>
      </dsp:txXfrm>
    </dsp:sp>
    <dsp:sp modelId="{07329B95-2394-4559-86CC-4D038E8CD582}">
      <dsp:nvSpPr>
        <dsp:cNvPr id="0" name=""/>
        <dsp:cNvSpPr/>
      </dsp:nvSpPr>
      <dsp:spPr>
        <a:xfrm rot="5400000">
          <a:off x="4322353" y="-253460"/>
          <a:ext cx="1044885"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Сервіси передбачають реєстрацію для доступу</a:t>
          </a:r>
          <a:endParaRPr lang="ru-RU" sz="2000" kern="1200" dirty="0"/>
        </a:p>
      </dsp:txBody>
      <dsp:txXfrm rot="-5400000">
        <a:off x="2564892" y="1555008"/>
        <a:ext cx="4508801" cy="942871"/>
      </dsp:txXfrm>
    </dsp:sp>
    <dsp:sp modelId="{432B35E6-0EB1-41B1-97BA-48240E33670D}">
      <dsp:nvSpPr>
        <dsp:cNvPr id="0" name=""/>
        <dsp:cNvSpPr/>
      </dsp:nvSpPr>
      <dsp:spPr>
        <a:xfrm>
          <a:off x="0" y="1373390"/>
          <a:ext cx="2564892" cy="130610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uk-UA" sz="2400" kern="1200" dirty="0" smtClean="0"/>
            <a:t>Напіввідкриті</a:t>
          </a:r>
          <a:endParaRPr lang="ru-RU" sz="2400" kern="1200" dirty="0"/>
        </a:p>
      </dsp:txBody>
      <dsp:txXfrm>
        <a:off x="63759" y="1437149"/>
        <a:ext cx="2437374" cy="1178588"/>
      </dsp:txXfrm>
    </dsp:sp>
    <dsp:sp modelId="{301E3B97-2503-414A-BB9F-2A4333397A74}">
      <dsp:nvSpPr>
        <dsp:cNvPr id="0" name=""/>
        <dsp:cNvSpPr/>
      </dsp:nvSpPr>
      <dsp:spPr>
        <a:xfrm rot="5400000">
          <a:off x="4322353" y="1117951"/>
          <a:ext cx="1044885"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Закриті службові сайти організацій, особисті сайти приватних осіб</a:t>
          </a:r>
          <a:endParaRPr lang="ru-RU" sz="2000" kern="1200" dirty="0"/>
        </a:p>
      </dsp:txBody>
      <dsp:txXfrm rot="-5400000">
        <a:off x="2564892" y="2926420"/>
        <a:ext cx="4508801" cy="942871"/>
      </dsp:txXfrm>
    </dsp:sp>
    <dsp:sp modelId="{BDB75037-8AC0-4BFB-BF91-4BE534E1010D}">
      <dsp:nvSpPr>
        <dsp:cNvPr id="0" name=""/>
        <dsp:cNvSpPr/>
      </dsp:nvSpPr>
      <dsp:spPr>
        <a:xfrm>
          <a:off x="0" y="2744802"/>
          <a:ext cx="2564892" cy="130610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uk-UA" sz="2400" kern="1200" dirty="0" smtClean="0"/>
            <a:t>Закриті </a:t>
          </a:r>
          <a:endParaRPr lang="ru-RU" sz="2400" kern="1200" dirty="0"/>
        </a:p>
      </dsp:txBody>
      <dsp:txXfrm>
        <a:off x="63759" y="2808561"/>
        <a:ext cx="2437374" cy="117858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0B8D9-02D1-40F3-B7F6-FFA0168008CA}">
      <dsp:nvSpPr>
        <dsp:cNvPr id="0" name=""/>
        <dsp:cNvSpPr/>
      </dsp:nvSpPr>
      <dsp:spPr>
        <a:xfrm rot="5400000">
          <a:off x="-160351" y="160719"/>
          <a:ext cx="1069007" cy="74830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endParaRPr lang="ru-RU" sz="1500" kern="1200"/>
        </a:p>
      </dsp:txBody>
      <dsp:txXfrm rot="-5400000">
        <a:off x="1" y="374521"/>
        <a:ext cx="748305" cy="320702"/>
      </dsp:txXfrm>
    </dsp:sp>
    <dsp:sp modelId="{62C3815F-25A8-44CB-879F-41A7F7A544D2}">
      <dsp:nvSpPr>
        <dsp:cNvPr id="0" name=""/>
        <dsp:cNvSpPr/>
      </dsp:nvSpPr>
      <dsp:spPr>
        <a:xfrm rot="5400000">
          <a:off x="4419213" y="-3670539"/>
          <a:ext cx="694854" cy="803667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Форма подання та стиль наповнення </a:t>
          </a:r>
          <a:r>
            <a:rPr lang="uk-UA" sz="2100" kern="1200" dirty="0" err="1" smtClean="0"/>
            <a:t>сайта</a:t>
          </a:r>
          <a:r>
            <a:rPr lang="uk-UA" sz="2100" kern="1200" dirty="0" smtClean="0"/>
            <a:t>, його вміст</a:t>
          </a:r>
          <a:endParaRPr lang="ru-RU" sz="2100" kern="1200" dirty="0"/>
        </a:p>
      </dsp:txBody>
      <dsp:txXfrm rot="-5400000">
        <a:off x="748305" y="34289"/>
        <a:ext cx="8002750" cy="627014"/>
      </dsp:txXfrm>
    </dsp:sp>
    <dsp:sp modelId="{7BD7B8BB-639B-4EE4-B0A0-7C6DB422FE4C}">
      <dsp:nvSpPr>
        <dsp:cNvPr id="0" name=""/>
        <dsp:cNvSpPr/>
      </dsp:nvSpPr>
      <dsp:spPr>
        <a:xfrm rot="5400000">
          <a:off x="-160351" y="1112284"/>
          <a:ext cx="1069007" cy="74830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endParaRPr lang="ru-RU" sz="1500" kern="1200"/>
        </a:p>
      </dsp:txBody>
      <dsp:txXfrm rot="-5400000">
        <a:off x="1" y="1326086"/>
        <a:ext cx="748305" cy="320702"/>
      </dsp:txXfrm>
    </dsp:sp>
    <dsp:sp modelId="{93740316-53FA-42D4-99AC-0B5F132B26CF}">
      <dsp:nvSpPr>
        <dsp:cNvPr id="0" name=""/>
        <dsp:cNvSpPr/>
      </dsp:nvSpPr>
      <dsp:spPr>
        <a:xfrm rot="5400000">
          <a:off x="4419213" y="-2718974"/>
          <a:ext cx="694854" cy="803667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Оформлення – графічні елементи, навігація, шрифти, кольорова гама</a:t>
          </a:r>
          <a:endParaRPr lang="ru-RU" sz="2100" kern="1200" dirty="0"/>
        </a:p>
      </dsp:txBody>
      <dsp:txXfrm rot="-5400000">
        <a:off x="748305" y="985854"/>
        <a:ext cx="8002750" cy="627014"/>
      </dsp:txXfrm>
    </dsp:sp>
    <dsp:sp modelId="{F8C9D718-C863-406D-9FF9-DC45244763BA}">
      <dsp:nvSpPr>
        <dsp:cNvPr id="0" name=""/>
        <dsp:cNvSpPr/>
      </dsp:nvSpPr>
      <dsp:spPr>
        <a:xfrm rot="5400000">
          <a:off x="-160351" y="2063850"/>
          <a:ext cx="1069007" cy="74830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endParaRPr lang="ru-RU" sz="1500" kern="1200"/>
        </a:p>
      </dsp:txBody>
      <dsp:txXfrm rot="-5400000">
        <a:off x="1" y="2277652"/>
        <a:ext cx="748305" cy="320702"/>
      </dsp:txXfrm>
    </dsp:sp>
    <dsp:sp modelId="{151D37E6-C018-47A2-A654-DB79020C1B58}">
      <dsp:nvSpPr>
        <dsp:cNvPr id="0" name=""/>
        <dsp:cNvSpPr/>
      </dsp:nvSpPr>
      <dsp:spPr>
        <a:xfrm rot="5400000">
          <a:off x="4419213" y="-1767408"/>
          <a:ext cx="694854" cy="803667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Технології - засоби створення, форматування сторінок та надання їм динамізму</a:t>
          </a:r>
          <a:endParaRPr lang="ru-RU" sz="2100" kern="1200" dirty="0"/>
        </a:p>
      </dsp:txBody>
      <dsp:txXfrm rot="-5400000">
        <a:off x="748305" y="1937420"/>
        <a:ext cx="8002750" cy="627014"/>
      </dsp:txXfrm>
    </dsp:sp>
    <dsp:sp modelId="{83B0B55E-7D8B-47DE-B316-A275BC227B5B}">
      <dsp:nvSpPr>
        <dsp:cNvPr id="0" name=""/>
        <dsp:cNvSpPr/>
      </dsp:nvSpPr>
      <dsp:spPr>
        <a:xfrm rot="5400000">
          <a:off x="-160351" y="3015416"/>
          <a:ext cx="1069007" cy="74830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endParaRPr lang="ru-RU" sz="2100" kern="1200" dirty="0"/>
        </a:p>
      </dsp:txBody>
      <dsp:txXfrm rot="-5400000">
        <a:off x="1" y="3229218"/>
        <a:ext cx="748305" cy="320702"/>
      </dsp:txXfrm>
    </dsp:sp>
    <dsp:sp modelId="{71297769-A9F6-4709-A9BE-D684DC3AF766}">
      <dsp:nvSpPr>
        <dsp:cNvPr id="0" name=""/>
        <dsp:cNvSpPr/>
      </dsp:nvSpPr>
      <dsp:spPr>
        <a:xfrm rot="5400000">
          <a:off x="4419213" y="-815843"/>
          <a:ext cx="694854" cy="803667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Подання – швидкість та надійність відображення </a:t>
          </a:r>
          <a:r>
            <a:rPr lang="uk-UA" sz="2100" kern="1200" dirty="0" err="1" smtClean="0"/>
            <a:t>сайта</a:t>
          </a:r>
          <a:r>
            <a:rPr lang="uk-UA" sz="2100" kern="1200" dirty="0" smtClean="0"/>
            <a:t> в мережі</a:t>
          </a:r>
          <a:endParaRPr lang="ru-RU" sz="2100" kern="1200" dirty="0"/>
        </a:p>
      </dsp:txBody>
      <dsp:txXfrm rot="-5400000">
        <a:off x="748305" y="2888985"/>
        <a:ext cx="8002750" cy="627014"/>
      </dsp:txXfrm>
    </dsp:sp>
    <dsp:sp modelId="{FB300145-D345-4370-AD15-A8FD1FE76F36}">
      <dsp:nvSpPr>
        <dsp:cNvPr id="0" name=""/>
        <dsp:cNvSpPr/>
      </dsp:nvSpPr>
      <dsp:spPr>
        <a:xfrm rot="5400000">
          <a:off x="-160351" y="3966981"/>
          <a:ext cx="1069007" cy="748305"/>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endParaRPr lang="ru-RU" sz="2100" kern="1200" dirty="0"/>
        </a:p>
      </dsp:txBody>
      <dsp:txXfrm rot="-5400000">
        <a:off x="1" y="4180783"/>
        <a:ext cx="748305" cy="320702"/>
      </dsp:txXfrm>
    </dsp:sp>
    <dsp:sp modelId="{3890FB5C-C996-4EA1-998F-41AE5B89C90D}">
      <dsp:nvSpPr>
        <dsp:cNvPr id="0" name=""/>
        <dsp:cNvSpPr/>
      </dsp:nvSpPr>
      <dsp:spPr>
        <a:xfrm rot="5400000">
          <a:off x="4419213" y="135722"/>
          <a:ext cx="694854" cy="803667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uk-UA" sz="2100" kern="1200" dirty="0" smtClean="0"/>
            <a:t>Мета – причина створення </a:t>
          </a:r>
          <a:r>
            <a:rPr lang="uk-UA" sz="2100" kern="1200" dirty="0" err="1" smtClean="0"/>
            <a:t>сайта</a:t>
          </a:r>
          <a:r>
            <a:rPr lang="uk-UA" sz="2100" kern="1200" dirty="0" smtClean="0"/>
            <a:t> та очікувані результати</a:t>
          </a:r>
          <a:endParaRPr lang="ru-RU" sz="2100" kern="1200" dirty="0"/>
        </a:p>
      </dsp:txBody>
      <dsp:txXfrm rot="-5400000">
        <a:off x="748305" y="3840550"/>
        <a:ext cx="8002750" cy="62701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EE142-8E21-4A34-9442-BFF48DF1A1D6}">
      <dsp:nvSpPr>
        <dsp:cNvPr id="0" name=""/>
        <dsp:cNvSpPr/>
      </dsp:nvSpPr>
      <dsp:spPr>
        <a:xfrm>
          <a:off x="6167177" y="2892387"/>
          <a:ext cx="1132061" cy="538758"/>
        </a:xfrm>
        <a:custGeom>
          <a:avLst/>
          <a:gdLst/>
          <a:ahLst/>
          <a:cxnLst/>
          <a:rect l="0" t="0" r="0" b="0"/>
          <a:pathLst>
            <a:path>
              <a:moveTo>
                <a:pt x="0" y="0"/>
              </a:moveTo>
              <a:lnTo>
                <a:pt x="0" y="367148"/>
              </a:lnTo>
              <a:lnTo>
                <a:pt x="1132061" y="367148"/>
              </a:lnTo>
              <a:lnTo>
                <a:pt x="1132061" y="538758"/>
              </a:lnTo>
            </a:path>
          </a:pathLst>
        </a:custGeom>
        <a:noFill/>
        <a:ln w="57150" cap="rnd"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BE51CA95-32A1-4F7C-B602-53DE1C3A9AE5}">
      <dsp:nvSpPr>
        <dsp:cNvPr id="0" name=""/>
        <dsp:cNvSpPr/>
      </dsp:nvSpPr>
      <dsp:spPr>
        <a:xfrm>
          <a:off x="5035115" y="2892387"/>
          <a:ext cx="1132061" cy="538758"/>
        </a:xfrm>
        <a:custGeom>
          <a:avLst/>
          <a:gdLst/>
          <a:ahLst/>
          <a:cxnLst/>
          <a:rect l="0" t="0" r="0" b="0"/>
          <a:pathLst>
            <a:path>
              <a:moveTo>
                <a:pt x="1132061" y="0"/>
              </a:moveTo>
              <a:lnTo>
                <a:pt x="1132061" y="367148"/>
              </a:lnTo>
              <a:lnTo>
                <a:pt x="0" y="367148"/>
              </a:lnTo>
              <a:lnTo>
                <a:pt x="0" y="538758"/>
              </a:lnTo>
            </a:path>
          </a:pathLst>
        </a:custGeom>
        <a:noFill/>
        <a:ln w="57150" cap="rnd"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A63DDBEF-E8BF-496F-A235-8E8731017F97}">
      <dsp:nvSpPr>
        <dsp:cNvPr id="0" name=""/>
        <dsp:cNvSpPr/>
      </dsp:nvSpPr>
      <dsp:spPr>
        <a:xfrm>
          <a:off x="3903054" y="1177314"/>
          <a:ext cx="2264122" cy="538758"/>
        </a:xfrm>
        <a:custGeom>
          <a:avLst/>
          <a:gdLst/>
          <a:ahLst/>
          <a:cxnLst/>
          <a:rect l="0" t="0" r="0" b="0"/>
          <a:pathLst>
            <a:path>
              <a:moveTo>
                <a:pt x="0" y="0"/>
              </a:moveTo>
              <a:lnTo>
                <a:pt x="0" y="367148"/>
              </a:lnTo>
              <a:lnTo>
                <a:pt x="2264122" y="367148"/>
              </a:lnTo>
              <a:lnTo>
                <a:pt x="2264122" y="538758"/>
              </a:lnTo>
            </a:path>
          </a:pathLst>
        </a:custGeom>
        <a:noFill/>
        <a:ln w="57150" cap="rnd"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DF56EE16-7658-49B8-B590-088E463D2209}">
      <dsp:nvSpPr>
        <dsp:cNvPr id="0" name=""/>
        <dsp:cNvSpPr/>
      </dsp:nvSpPr>
      <dsp:spPr>
        <a:xfrm>
          <a:off x="3857334" y="1177314"/>
          <a:ext cx="91440" cy="538758"/>
        </a:xfrm>
        <a:custGeom>
          <a:avLst/>
          <a:gdLst/>
          <a:ahLst/>
          <a:cxnLst/>
          <a:rect l="0" t="0" r="0" b="0"/>
          <a:pathLst>
            <a:path>
              <a:moveTo>
                <a:pt x="45720" y="0"/>
              </a:moveTo>
              <a:lnTo>
                <a:pt x="45720" y="53875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5C3DAB-CDF8-4D22-9E5D-532403A074B6}">
      <dsp:nvSpPr>
        <dsp:cNvPr id="0" name=""/>
        <dsp:cNvSpPr/>
      </dsp:nvSpPr>
      <dsp:spPr>
        <a:xfrm>
          <a:off x="1638932" y="1177314"/>
          <a:ext cx="2264122" cy="538758"/>
        </a:xfrm>
        <a:custGeom>
          <a:avLst/>
          <a:gdLst/>
          <a:ahLst/>
          <a:cxnLst/>
          <a:rect l="0" t="0" r="0" b="0"/>
          <a:pathLst>
            <a:path>
              <a:moveTo>
                <a:pt x="2264122" y="0"/>
              </a:moveTo>
              <a:lnTo>
                <a:pt x="2264122" y="367148"/>
              </a:lnTo>
              <a:lnTo>
                <a:pt x="0" y="367148"/>
              </a:lnTo>
              <a:lnTo>
                <a:pt x="0" y="538758"/>
              </a:lnTo>
            </a:path>
          </a:pathLst>
        </a:custGeom>
        <a:noFill/>
        <a:ln w="57150" cap="rnd"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C017E313-8958-47FC-8412-A492FCBB21CB}">
      <dsp:nvSpPr>
        <dsp:cNvPr id="0" name=""/>
        <dsp:cNvSpPr/>
      </dsp:nvSpPr>
      <dsp:spPr>
        <a:xfrm>
          <a:off x="2134026" y="1000"/>
          <a:ext cx="3538057" cy="1176314"/>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85778EC-D84D-4B2A-B1A5-FCB7C383D265}">
      <dsp:nvSpPr>
        <dsp:cNvPr id="0" name=""/>
        <dsp:cNvSpPr/>
      </dsp:nvSpPr>
      <dsp:spPr>
        <a:xfrm>
          <a:off x="2339855" y="196538"/>
          <a:ext cx="3538057" cy="1176314"/>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uk-UA" sz="2200" kern="1200" dirty="0" smtClean="0"/>
            <a:t>Програми створення </a:t>
          </a:r>
          <a:r>
            <a:rPr lang="uk-UA" sz="2200" kern="1200" dirty="0" err="1" smtClean="0"/>
            <a:t>веб-сторінок</a:t>
          </a:r>
          <a:endParaRPr lang="ru-RU" sz="2200" kern="1200" dirty="0"/>
        </a:p>
      </dsp:txBody>
      <dsp:txXfrm>
        <a:off x="2374308" y="230991"/>
        <a:ext cx="3469151" cy="1107408"/>
      </dsp:txXfrm>
    </dsp:sp>
    <dsp:sp modelId="{3345ACD7-01AD-451A-B9AD-7596681AD91A}">
      <dsp:nvSpPr>
        <dsp:cNvPr id="0" name=""/>
        <dsp:cNvSpPr/>
      </dsp:nvSpPr>
      <dsp:spPr>
        <a:xfrm>
          <a:off x="712700" y="1716072"/>
          <a:ext cx="1852463" cy="1176314"/>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D12154D-C56E-4D38-B9DA-16001BDDEF53}">
      <dsp:nvSpPr>
        <dsp:cNvPr id="0" name=""/>
        <dsp:cNvSpPr/>
      </dsp:nvSpPr>
      <dsp:spPr>
        <a:xfrm>
          <a:off x="918529" y="1911610"/>
          <a:ext cx="1852463" cy="1176314"/>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uk-UA" sz="2200" kern="1200" dirty="0" smtClean="0"/>
            <a:t>Текстові редактори</a:t>
          </a:r>
          <a:endParaRPr lang="ru-RU" sz="2200" kern="1200" dirty="0"/>
        </a:p>
      </dsp:txBody>
      <dsp:txXfrm>
        <a:off x="952982" y="1946063"/>
        <a:ext cx="1783557" cy="1107408"/>
      </dsp:txXfrm>
    </dsp:sp>
    <dsp:sp modelId="{CF78E101-BAB9-43A2-B85C-98B679CEF32A}">
      <dsp:nvSpPr>
        <dsp:cNvPr id="0" name=""/>
        <dsp:cNvSpPr/>
      </dsp:nvSpPr>
      <dsp:spPr>
        <a:xfrm>
          <a:off x="2976822" y="1716072"/>
          <a:ext cx="1852463" cy="1176314"/>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3A2E464-2915-4CED-A31B-EB1E428A35A7}">
      <dsp:nvSpPr>
        <dsp:cNvPr id="0" name=""/>
        <dsp:cNvSpPr/>
      </dsp:nvSpPr>
      <dsp:spPr>
        <a:xfrm>
          <a:off x="3182652" y="1911610"/>
          <a:ext cx="1852463" cy="1176314"/>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uk-UA" sz="2200" kern="1200" dirty="0" smtClean="0"/>
            <a:t>Текстові процесори</a:t>
          </a:r>
          <a:endParaRPr lang="ru-RU" sz="2200" kern="1200" dirty="0"/>
        </a:p>
      </dsp:txBody>
      <dsp:txXfrm>
        <a:off x="3217105" y="1946063"/>
        <a:ext cx="1783557" cy="1107408"/>
      </dsp:txXfrm>
    </dsp:sp>
    <dsp:sp modelId="{BCD7D959-F2CA-4C71-8C9E-7F9B2F227328}">
      <dsp:nvSpPr>
        <dsp:cNvPr id="0" name=""/>
        <dsp:cNvSpPr/>
      </dsp:nvSpPr>
      <dsp:spPr>
        <a:xfrm>
          <a:off x="5240945" y="1716072"/>
          <a:ext cx="1852463" cy="1176314"/>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7B47E13-8363-4C4D-A05F-8A81F9CAD163}">
      <dsp:nvSpPr>
        <dsp:cNvPr id="0" name=""/>
        <dsp:cNvSpPr/>
      </dsp:nvSpPr>
      <dsp:spPr>
        <a:xfrm>
          <a:off x="5446774" y="1911610"/>
          <a:ext cx="1852463" cy="1176314"/>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HTML</a:t>
          </a:r>
          <a:r>
            <a:rPr lang="uk-UA" sz="2200" kern="1200" dirty="0" err="1" smtClean="0"/>
            <a:t>-редактори</a:t>
          </a:r>
          <a:endParaRPr lang="ru-RU" sz="2200" kern="1200" dirty="0"/>
        </a:p>
      </dsp:txBody>
      <dsp:txXfrm>
        <a:off x="5481227" y="1946063"/>
        <a:ext cx="1783557" cy="1107408"/>
      </dsp:txXfrm>
    </dsp:sp>
    <dsp:sp modelId="{84EE30B3-C36F-49D9-A73B-CED685D1B9CC}">
      <dsp:nvSpPr>
        <dsp:cNvPr id="0" name=""/>
        <dsp:cNvSpPr/>
      </dsp:nvSpPr>
      <dsp:spPr>
        <a:xfrm>
          <a:off x="4108884" y="3431145"/>
          <a:ext cx="1852463" cy="1176314"/>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B3723DD-A167-4888-915A-888726CDE1CE}">
      <dsp:nvSpPr>
        <dsp:cNvPr id="0" name=""/>
        <dsp:cNvSpPr/>
      </dsp:nvSpPr>
      <dsp:spPr>
        <a:xfrm>
          <a:off x="4314713" y="3626683"/>
          <a:ext cx="1852463" cy="1176314"/>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uk-UA" sz="2200" kern="1200" dirty="0" smtClean="0"/>
            <a:t>Текстові </a:t>
          </a:r>
          <a:endParaRPr lang="ru-RU" sz="2200" kern="1200" dirty="0"/>
        </a:p>
      </dsp:txBody>
      <dsp:txXfrm>
        <a:off x="4349166" y="3661136"/>
        <a:ext cx="1783557" cy="1107408"/>
      </dsp:txXfrm>
    </dsp:sp>
    <dsp:sp modelId="{BD25CB28-50F2-4255-9777-F3A320C89B3B}">
      <dsp:nvSpPr>
        <dsp:cNvPr id="0" name=""/>
        <dsp:cNvSpPr/>
      </dsp:nvSpPr>
      <dsp:spPr>
        <a:xfrm>
          <a:off x="6373006" y="3431145"/>
          <a:ext cx="1852463" cy="1176314"/>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0A905D5-E6C6-4C0A-A03B-4703C042FC65}">
      <dsp:nvSpPr>
        <dsp:cNvPr id="0" name=""/>
        <dsp:cNvSpPr/>
      </dsp:nvSpPr>
      <dsp:spPr>
        <a:xfrm>
          <a:off x="6578835" y="3626683"/>
          <a:ext cx="1852463" cy="1176314"/>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uk-UA" sz="2200" kern="1200" dirty="0" smtClean="0"/>
            <a:t>Графічні </a:t>
          </a:r>
          <a:endParaRPr lang="ru-RU" sz="2200" kern="1200" dirty="0"/>
        </a:p>
      </dsp:txBody>
      <dsp:txXfrm>
        <a:off x="6613288" y="3661136"/>
        <a:ext cx="1783557" cy="110740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DA46DE-D30F-4A68-8B1C-EA0AE842FCC9}">
      <dsp:nvSpPr>
        <dsp:cNvPr id="0" name=""/>
        <dsp:cNvSpPr/>
      </dsp:nvSpPr>
      <dsp:spPr>
        <a:xfrm rot="5400000">
          <a:off x="2614752" y="-728359"/>
          <a:ext cx="1282208" cy="3064335"/>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uk-UA" sz="1300" kern="1200" dirty="0" smtClean="0"/>
            <a:t>Для відтворення даних необхідний додатковий програмний модуль </a:t>
          </a:r>
          <a:r>
            <a:rPr lang="en-US" sz="1300" kern="1200" dirty="0" smtClean="0"/>
            <a:t>Real</a:t>
          </a:r>
          <a:r>
            <a:rPr lang="uk-UA" sz="1300" kern="1200" dirty="0" smtClean="0"/>
            <a:t>Р</a:t>
          </a:r>
          <a:r>
            <a:rPr lang="en-US" sz="1300" kern="1200" dirty="0" smtClean="0"/>
            <a:t>layer</a:t>
          </a:r>
          <a:r>
            <a:rPr lang="uk-UA" sz="1300" kern="1200" dirty="0" smtClean="0"/>
            <a:t>. Файли мають розширення </a:t>
          </a:r>
          <a:r>
            <a:rPr lang="en-US" sz="1300" kern="1200" dirty="0" err="1" smtClean="0"/>
            <a:t>ra</a:t>
          </a:r>
          <a:r>
            <a:rPr lang="en-US" sz="1300" kern="1200" dirty="0" smtClean="0"/>
            <a:t>, ram, </a:t>
          </a:r>
          <a:r>
            <a:rPr lang="en-US" sz="1300" kern="1200" dirty="0" err="1" smtClean="0"/>
            <a:t>rm</a:t>
          </a:r>
          <a:r>
            <a:rPr lang="en-US" sz="1300" kern="1200" dirty="0" smtClean="0"/>
            <a:t>, </a:t>
          </a:r>
          <a:r>
            <a:rPr lang="en-US" sz="1300" kern="1200" dirty="0" err="1" smtClean="0"/>
            <a:t>rmm</a:t>
          </a:r>
          <a:r>
            <a:rPr lang="en-US" sz="1300" kern="1200" dirty="0" smtClean="0"/>
            <a:t>, </a:t>
          </a:r>
          <a:r>
            <a:rPr lang="en-US" sz="1300" kern="1200" dirty="0" err="1" smtClean="0"/>
            <a:t>rmd</a:t>
          </a:r>
          <a:endParaRPr lang="ru-RU" sz="1300" kern="1200" dirty="0"/>
        </a:p>
      </dsp:txBody>
      <dsp:txXfrm rot="-5400000">
        <a:off x="1723689" y="225296"/>
        <a:ext cx="3001743" cy="1157024"/>
      </dsp:txXfrm>
    </dsp:sp>
    <dsp:sp modelId="{40323A10-1ED5-4EB9-932C-2B4A8B447869}">
      <dsp:nvSpPr>
        <dsp:cNvPr id="0" name=""/>
        <dsp:cNvSpPr/>
      </dsp:nvSpPr>
      <dsp:spPr>
        <a:xfrm>
          <a:off x="0" y="2428"/>
          <a:ext cx="1723688" cy="16027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Real</a:t>
          </a:r>
        </a:p>
        <a:p>
          <a:pPr lvl="0" algn="ctr" defTabSz="889000">
            <a:lnSpc>
              <a:spcPct val="90000"/>
            </a:lnSpc>
            <a:spcBef>
              <a:spcPct val="0"/>
            </a:spcBef>
            <a:spcAft>
              <a:spcPct val="35000"/>
            </a:spcAft>
          </a:pPr>
          <a:r>
            <a:rPr lang="en-US" sz="2000" kern="1200" dirty="0" smtClean="0"/>
            <a:t>Audio/</a:t>
          </a:r>
        </a:p>
        <a:p>
          <a:pPr lvl="0" algn="ctr" defTabSz="889000">
            <a:lnSpc>
              <a:spcPct val="90000"/>
            </a:lnSpc>
            <a:spcBef>
              <a:spcPct val="0"/>
            </a:spcBef>
            <a:spcAft>
              <a:spcPct val="35000"/>
            </a:spcAft>
          </a:pPr>
          <a:r>
            <a:rPr lang="en-US" sz="2000" kern="1200" dirty="0" smtClean="0"/>
            <a:t>Video</a:t>
          </a:r>
          <a:endParaRPr lang="ru-RU" sz="2000" kern="1200" dirty="0"/>
        </a:p>
      </dsp:txBody>
      <dsp:txXfrm>
        <a:off x="78240" y="80668"/>
        <a:ext cx="1567208" cy="1446280"/>
      </dsp:txXfrm>
    </dsp:sp>
    <dsp:sp modelId="{DBBEEB07-6792-4363-B666-9481E6CA771D}">
      <dsp:nvSpPr>
        <dsp:cNvPr id="0" name=""/>
        <dsp:cNvSpPr/>
      </dsp:nvSpPr>
      <dsp:spPr>
        <a:xfrm rot="5400000">
          <a:off x="2614752" y="954539"/>
          <a:ext cx="1282208" cy="3064335"/>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uk-UA" sz="1300" kern="1200" dirty="0" smtClean="0"/>
            <a:t>Підтримує потокове передавання відео, аудіо, тексту та </a:t>
          </a:r>
          <a:r>
            <a:rPr lang="en-US" sz="1300" kern="1200" dirty="0" smtClean="0"/>
            <a:t>MIDI</a:t>
          </a:r>
          <a:r>
            <a:rPr lang="uk-UA" sz="1300" kern="1200" dirty="0" err="1" smtClean="0"/>
            <a:t>-файлів</a:t>
          </a:r>
          <a:endParaRPr lang="ru-RU" sz="1300" kern="1200" dirty="0"/>
        </a:p>
      </dsp:txBody>
      <dsp:txXfrm rot="-5400000">
        <a:off x="1723689" y="1908194"/>
        <a:ext cx="3001743" cy="1157024"/>
      </dsp:txXfrm>
    </dsp:sp>
    <dsp:sp modelId="{B70DF23A-9F9A-4B4D-A14A-B3A1F2935808}">
      <dsp:nvSpPr>
        <dsp:cNvPr id="0" name=""/>
        <dsp:cNvSpPr/>
      </dsp:nvSpPr>
      <dsp:spPr>
        <a:xfrm>
          <a:off x="0" y="1685326"/>
          <a:ext cx="1723688" cy="16027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Quick</a:t>
          </a:r>
        </a:p>
        <a:p>
          <a:pPr lvl="0" algn="ctr" defTabSz="889000">
            <a:lnSpc>
              <a:spcPct val="90000"/>
            </a:lnSpc>
            <a:spcBef>
              <a:spcPct val="0"/>
            </a:spcBef>
            <a:spcAft>
              <a:spcPct val="35000"/>
            </a:spcAft>
          </a:pPr>
          <a:r>
            <a:rPr lang="en-US" sz="2000" kern="1200" dirty="0" smtClean="0"/>
            <a:t>Time</a:t>
          </a:r>
        </a:p>
        <a:p>
          <a:pPr lvl="0" algn="ctr" defTabSz="889000">
            <a:lnSpc>
              <a:spcPct val="90000"/>
            </a:lnSpc>
            <a:spcBef>
              <a:spcPct val="0"/>
            </a:spcBef>
            <a:spcAft>
              <a:spcPct val="35000"/>
            </a:spcAft>
          </a:pPr>
          <a:r>
            <a:rPr lang="en-US" sz="2000" kern="1200" dirty="0" err="1" smtClean="0"/>
            <a:t>Streeming</a:t>
          </a:r>
          <a:r>
            <a:rPr lang="en-US" sz="2000" kern="1200" dirty="0" smtClean="0"/>
            <a:t> Server</a:t>
          </a:r>
          <a:endParaRPr lang="ru-RU" sz="2000" kern="1200" dirty="0"/>
        </a:p>
      </dsp:txBody>
      <dsp:txXfrm>
        <a:off x="78240" y="1763566"/>
        <a:ext cx="1567208" cy="1446280"/>
      </dsp:txXfrm>
    </dsp:sp>
    <dsp:sp modelId="{F354D7E8-4CBF-42EF-833A-6317CE2ACDB5}">
      <dsp:nvSpPr>
        <dsp:cNvPr id="0" name=""/>
        <dsp:cNvSpPr/>
      </dsp:nvSpPr>
      <dsp:spPr>
        <a:xfrm rot="5400000">
          <a:off x="2614752" y="2637437"/>
          <a:ext cx="1282208" cy="3064335"/>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uk-UA" sz="1300" kern="1200" dirty="0" smtClean="0"/>
            <a:t>Підтримує формати </a:t>
          </a:r>
          <a:r>
            <a:rPr lang="en-US" sz="1300" kern="1200" dirty="0" smtClean="0"/>
            <a:t>WAV, AVI, MIDI, MPEG, VOD, AIFF, MP3</a:t>
          </a:r>
          <a:r>
            <a:rPr lang="uk-UA" sz="1300" kern="1200" dirty="0" smtClean="0"/>
            <a:t> та забезпечує користувача засобами відтворення </a:t>
          </a:r>
          <a:r>
            <a:rPr lang="uk-UA" sz="1300" kern="1200" dirty="0" err="1" smtClean="0"/>
            <a:t>аудіоданих</a:t>
          </a:r>
          <a:r>
            <a:rPr lang="uk-UA" sz="1300" kern="1200" dirty="0" smtClean="0"/>
            <a:t>, які записані як на компакт-дисках так і в мережі</a:t>
          </a:r>
          <a:endParaRPr lang="ru-RU" sz="1300" kern="1200" dirty="0"/>
        </a:p>
      </dsp:txBody>
      <dsp:txXfrm rot="-5400000">
        <a:off x="1723689" y="3591092"/>
        <a:ext cx="3001743" cy="1157024"/>
      </dsp:txXfrm>
    </dsp:sp>
    <dsp:sp modelId="{0FE411AB-ECB4-4357-9474-C6804BDABEA0}">
      <dsp:nvSpPr>
        <dsp:cNvPr id="0" name=""/>
        <dsp:cNvSpPr/>
      </dsp:nvSpPr>
      <dsp:spPr>
        <a:xfrm>
          <a:off x="0" y="3368225"/>
          <a:ext cx="1723688" cy="16027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t>Windows</a:t>
          </a:r>
        </a:p>
        <a:p>
          <a:pPr lvl="0" algn="ctr" defTabSz="889000">
            <a:lnSpc>
              <a:spcPct val="90000"/>
            </a:lnSpc>
            <a:spcBef>
              <a:spcPct val="0"/>
            </a:spcBef>
            <a:spcAft>
              <a:spcPct val="35000"/>
            </a:spcAft>
          </a:pPr>
          <a:r>
            <a:rPr lang="en-US" sz="2000" kern="1200" dirty="0" smtClean="0"/>
            <a:t>Media</a:t>
          </a:r>
        </a:p>
        <a:p>
          <a:pPr lvl="0" algn="ctr" defTabSz="889000">
            <a:lnSpc>
              <a:spcPct val="90000"/>
            </a:lnSpc>
            <a:spcBef>
              <a:spcPct val="0"/>
            </a:spcBef>
            <a:spcAft>
              <a:spcPct val="35000"/>
            </a:spcAft>
          </a:pPr>
          <a:r>
            <a:rPr lang="en-US" sz="2000" kern="1200" dirty="0" smtClean="0"/>
            <a:t>Server</a:t>
          </a:r>
          <a:endParaRPr lang="ru-RU" sz="2000" kern="1200" dirty="0"/>
        </a:p>
      </dsp:txBody>
      <dsp:txXfrm>
        <a:off x="78240" y="3446465"/>
        <a:ext cx="1567208" cy="1446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1D55DA-F941-4528-8BD3-25B4B31506E7}">
      <dsp:nvSpPr>
        <dsp:cNvPr id="0" name=""/>
        <dsp:cNvSpPr/>
      </dsp:nvSpPr>
      <dsp:spPr>
        <a:xfrm rot="5400000">
          <a:off x="5359297" y="-1852747"/>
          <a:ext cx="1717245" cy="5852160"/>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Сторінки відображаються у тому вигляді, в якому вони зберігаються на сервері, весь їх вміст готується заздалегідь </a:t>
          </a:r>
          <a:endParaRPr lang="ru-RU" sz="2600" kern="1200" dirty="0"/>
        </a:p>
      </dsp:txBody>
      <dsp:txXfrm rot="-5400000">
        <a:off x="3291840" y="298539"/>
        <a:ext cx="5768331" cy="1549587"/>
      </dsp:txXfrm>
    </dsp:sp>
    <dsp:sp modelId="{4BBE1A96-479D-4C83-8B65-2422D6932EF3}">
      <dsp:nvSpPr>
        <dsp:cNvPr id="0" name=""/>
        <dsp:cNvSpPr/>
      </dsp:nvSpPr>
      <dsp:spPr>
        <a:xfrm>
          <a:off x="0" y="53"/>
          <a:ext cx="3291840" cy="214655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uk-UA" sz="4000" kern="1200" dirty="0" smtClean="0"/>
            <a:t>Статичні</a:t>
          </a:r>
          <a:endParaRPr lang="ru-RU" sz="4000" kern="1200" dirty="0"/>
        </a:p>
      </dsp:txBody>
      <dsp:txXfrm>
        <a:off x="104786" y="104839"/>
        <a:ext cx="3082268" cy="1936985"/>
      </dsp:txXfrm>
    </dsp:sp>
    <dsp:sp modelId="{07329B95-2394-4559-86CC-4D038E8CD582}">
      <dsp:nvSpPr>
        <dsp:cNvPr id="0" name=""/>
        <dsp:cNvSpPr/>
      </dsp:nvSpPr>
      <dsp:spPr>
        <a:xfrm rot="5400000">
          <a:off x="5359297" y="401137"/>
          <a:ext cx="1717245" cy="5852160"/>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Сайти, у яких </a:t>
          </a:r>
          <a:r>
            <a:rPr lang="uk-UA" sz="2600" kern="1200" dirty="0" err="1" smtClean="0"/>
            <a:t>веб-сторінки</a:t>
          </a:r>
          <a:r>
            <a:rPr lang="uk-UA" sz="2600" kern="1200" dirty="0" smtClean="0"/>
            <a:t> генеруються, або формуються у процесі виконання запиту користувача</a:t>
          </a:r>
          <a:endParaRPr lang="ru-RU" sz="2600" kern="1200" dirty="0"/>
        </a:p>
      </dsp:txBody>
      <dsp:txXfrm rot="-5400000">
        <a:off x="3291840" y="2552424"/>
        <a:ext cx="5768331" cy="1549587"/>
      </dsp:txXfrm>
    </dsp:sp>
    <dsp:sp modelId="{432B35E6-0EB1-41B1-97BA-48240E33670D}">
      <dsp:nvSpPr>
        <dsp:cNvPr id="0" name=""/>
        <dsp:cNvSpPr/>
      </dsp:nvSpPr>
      <dsp:spPr>
        <a:xfrm>
          <a:off x="0" y="2253938"/>
          <a:ext cx="3291840" cy="214655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uk-UA" sz="4000" kern="1200" dirty="0" smtClean="0"/>
            <a:t>Динамічні</a:t>
          </a:r>
          <a:endParaRPr lang="ru-RU" sz="4000" kern="1200" dirty="0"/>
        </a:p>
      </dsp:txBody>
      <dsp:txXfrm>
        <a:off x="104786" y="2358724"/>
        <a:ext cx="3082268" cy="19369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961245-5C24-424C-9FAB-2033CBD54FD1}">
      <dsp:nvSpPr>
        <dsp:cNvPr id="0" name=""/>
        <dsp:cNvSpPr/>
      </dsp:nvSpPr>
      <dsp:spPr>
        <a:xfrm rot="5400000">
          <a:off x="5359297" y="-1852747"/>
          <a:ext cx="1717245" cy="5852160"/>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Сайти з </a:t>
          </a:r>
          <a:r>
            <a:rPr lang="uk-UA" sz="2600" kern="1200" dirty="0" err="1" smtClean="0"/>
            <a:t>“пасивними”</a:t>
          </a:r>
          <a:r>
            <a:rPr lang="uk-UA" sz="2600" kern="1200" dirty="0" smtClean="0"/>
            <a:t> </a:t>
          </a:r>
          <a:r>
            <a:rPr lang="uk-UA" sz="2600" kern="1200" dirty="0" err="1" smtClean="0"/>
            <a:t>веб-сторінками</a:t>
          </a:r>
          <a:r>
            <a:rPr lang="uk-UA" sz="2600" kern="1200" dirty="0" smtClean="0"/>
            <a:t> (користувач може лише переглядати відомості на </a:t>
          </a:r>
          <a:r>
            <a:rPr lang="uk-UA" sz="2600" kern="1200" dirty="0" err="1" smtClean="0"/>
            <a:t>веб-сторінці</a:t>
          </a:r>
          <a:r>
            <a:rPr lang="uk-UA" sz="2600" kern="1200" dirty="0" smtClean="0"/>
            <a:t>)</a:t>
          </a:r>
          <a:endParaRPr lang="ru-RU" sz="2600" kern="1200" dirty="0"/>
        </a:p>
      </dsp:txBody>
      <dsp:txXfrm rot="-5400000">
        <a:off x="3291840" y="298539"/>
        <a:ext cx="5768331" cy="1549587"/>
      </dsp:txXfrm>
    </dsp:sp>
    <dsp:sp modelId="{DA0DF298-E1DE-4235-8CB8-487C88952340}">
      <dsp:nvSpPr>
        <dsp:cNvPr id="0" name=""/>
        <dsp:cNvSpPr/>
      </dsp:nvSpPr>
      <dsp:spPr>
        <a:xfrm>
          <a:off x="0" y="53"/>
          <a:ext cx="3291840" cy="214655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uk-UA" sz="3200" kern="1200" dirty="0" smtClean="0"/>
            <a:t>Пасивні </a:t>
          </a:r>
          <a:endParaRPr lang="ru-RU" sz="3200" kern="1200" dirty="0"/>
        </a:p>
      </dsp:txBody>
      <dsp:txXfrm>
        <a:off x="104786" y="104839"/>
        <a:ext cx="3082268" cy="1936985"/>
      </dsp:txXfrm>
    </dsp:sp>
    <dsp:sp modelId="{25309AFB-5BE8-4062-AB18-464BC023A074}">
      <dsp:nvSpPr>
        <dsp:cNvPr id="0" name=""/>
        <dsp:cNvSpPr/>
      </dsp:nvSpPr>
      <dsp:spPr>
        <a:xfrm rot="5400000">
          <a:off x="5359297" y="401137"/>
          <a:ext cx="1717245" cy="5852160"/>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Користувач має можливість обмінюватися даними із сервером </a:t>
          </a:r>
          <a:endParaRPr lang="ru-RU" sz="2600" kern="1200" dirty="0"/>
        </a:p>
      </dsp:txBody>
      <dsp:txXfrm rot="-5400000">
        <a:off x="3291840" y="2552424"/>
        <a:ext cx="5768331" cy="1549587"/>
      </dsp:txXfrm>
    </dsp:sp>
    <dsp:sp modelId="{ED477CB8-07D9-4E19-BC03-77DA240214C1}">
      <dsp:nvSpPr>
        <dsp:cNvPr id="0" name=""/>
        <dsp:cNvSpPr/>
      </dsp:nvSpPr>
      <dsp:spPr>
        <a:xfrm>
          <a:off x="0" y="2253938"/>
          <a:ext cx="3291840" cy="214655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uk-UA" sz="3200" kern="1200" dirty="0" smtClean="0"/>
            <a:t>Інтерактивні </a:t>
          </a:r>
          <a:endParaRPr lang="ru-RU" sz="3200" kern="1200" dirty="0"/>
        </a:p>
      </dsp:txBody>
      <dsp:txXfrm>
        <a:off x="104786" y="2358724"/>
        <a:ext cx="3082268" cy="193698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8FDF6C-1D61-4037-B9D3-CFA57A8BB636}">
      <dsp:nvSpPr>
        <dsp:cNvPr id="0" name=""/>
        <dsp:cNvSpPr/>
      </dsp:nvSpPr>
      <dsp:spPr>
        <a:xfrm rot="5400000">
          <a:off x="4054007" y="-1291369"/>
          <a:ext cx="1581576"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Зовнішні сайти мережі Інтернет</a:t>
          </a:r>
          <a:endParaRPr lang="ru-RU" sz="2600" kern="1200" dirty="0"/>
        </a:p>
      </dsp:txBody>
      <dsp:txXfrm rot="-5400000">
        <a:off x="2564891" y="274953"/>
        <a:ext cx="4482602" cy="1427164"/>
      </dsp:txXfrm>
    </dsp:sp>
    <dsp:sp modelId="{09B4E5E1-27CE-481F-8188-D74672B42DA0}">
      <dsp:nvSpPr>
        <dsp:cNvPr id="0" name=""/>
        <dsp:cNvSpPr/>
      </dsp:nvSpPr>
      <dsp:spPr>
        <a:xfrm>
          <a:off x="0" y="49"/>
          <a:ext cx="2564892" cy="197697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uk-UA" sz="3400" kern="1200" dirty="0" smtClean="0"/>
            <a:t>Зовнішні</a:t>
          </a:r>
          <a:endParaRPr lang="ru-RU" sz="3400" kern="1200" dirty="0"/>
        </a:p>
      </dsp:txBody>
      <dsp:txXfrm>
        <a:off x="96508" y="96557"/>
        <a:ext cx="2371876" cy="1783954"/>
      </dsp:txXfrm>
    </dsp:sp>
    <dsp:sp modelId="{A3A0A9E0-DE82-45F0-B9E3-8105E730B039}">
      <dsp:nvSpPr>
        <dsp:cNvPr id="0" name=""/>
        <dsp:cNvSpPr/>
      </dsp:nvSpPr>
      <dsp:spPr>
        <a:xfrm rot="5400000">
          <a:off x="4054007" y="784449"/>
          <a:ext cx="1581576" cy="4559808"/>
        </a:xfrm>
        <a:prstGeom prst="round2Same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uk-UA" sz="2600" kern="1200" dirty="0" smtClean="0"/>
            <a:t>Локальні сайти доступні лише в межах локальної мережі</a:t>
          </a:r>
          <a:endParaRPr lang="ru-RU" sz="2600" kern="1200" dirty="0"/>
        </a:p>
      </dsp:txBody>
      <dsp:txXfrm rot="-5400000">
        <a:off x="2564891" y="2350771"/>
        <a:ext cx="4482602" cy="1427164"/>
      </dsp:txXfrm>
    </dsp:sp>
    <dsp:sp modelId="{46D7639B-F97F-40DC-A042-631B364890BA}">
      <dsp:nvSpPr>
        <dsp:cNvPr id="0" name=""/>
        <dsp:cNvSpPr/>
      </dsp:nvSpPr>
      <dsp:spPr>
        <a:xfrm>
          <a:off x="0" y="2075868"/>
          <a:ext cx="2564892" cy="197697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uk-UA" sz="3400" kern="1200" dirty="0" smtClean="0"/>
            <a:t>Локальні </a:t>
          </a:r>
          <a:endParaRPr lang="ru-RU" sz="3400" kern="1200" dirty="0"/>
        </a:p>
      </dsp:txBody>
      <dsp:txXfrm>
        <a:off x="96508" y="2172376"/>
        <a:ext cx="2371876" cy="17839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669DA-1E39-4ABA-A883-D43FEEB3EF8A}">
      <dsp:nvSpPr>
        <dsp:cNvPr id="0" name=""/>
        <dsp:cNvSpPr/>
      </dsp:nvSpPr>
      <dsp:spPr>
        <a:xfrm rot="5400000">
          <a:off x="-222038" y="223749"/>
          <a:ext cx="1480254" cy="1036177"/>
        </a:xfrm>
        <a:prstGeom prst="chevron">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uk-UA" sz="2900" kern="1200" dirty="0" smtClean="0"/>
            <a:t>1</a:t>
          </a:r>
          <a:endParaRPr lang="ru-RU" sz="2900" kern="1200" dirty="0"/>
        </a:p>
      </dsp:txBody>
      <dsp:txXfrm rot="-5400000">
        <a:off x="1" y="519800"/>
        <a:ext cx="1036177" cy="444077"/>
      </dsp:txXfrm>
    </dsp:sp>
    <dsp:sp modelId="{489D02AE-6D05-4926-B83F-9B2A104A4A3D}">
      <dsp:nvSpPr>
        <dsp:cNvPr id="0" name=""/>
        <dsp:cNvSpPr/>
      </dsp:nvSpPr>
      <dsp:spPr>
        <a:xfrm rot="5400000">
          <a:off x="3599356" y="-2561466"/>
          <a:ext cx="962165" cy="6088522"/>
        </a:xfrm>
        <a:prstGeom prst="round2Same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uk-UA" sz="3200" kern="1200" dirty="0" smtClean="0"/>
            <a:t>Інформаційні ресурси</a:t>
          </a:r>
          <a:endParaRPr lang="ru-RU" sz="3200" kern="1200" dirty="0"/>
        </a:p>
      </dsp:txBody>
      <dsp:txXfrm rot="-5400000">
        <a:off x="1036178" y="48681"/>
        <a:ext cx="6041553" cy="868227"/>
      </dsp:txXfrm>
    </dsp:sp>
    <dsp:sp modelId="{86DE730C-5B9B-420B-B991-A568A61D8DF3}">
      <dsp:nvSpPr>
        <dsp:cNvPr id="0" name=""/>
        <dsp:cNvSpPr/>
      </dsp:nvSpPr>
      <dsp:spPr>
        <a:xfrm rot="5400000">
          <a:off x="-222038" y="1508355"/>
          <a:ext cx="1480254" cy="1036177"/>
        </a:xfrm>
        <a:prstGeom prst="chevron">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uk-UA" sz="2900" kern="1200" dirty="0" smtClean="0"/>
            <a:t>2</a:t>
          </a:r>
          <a:endParaRPr lang="ru-RU" sz="2900" kern="1200" dirty="0"/>
        </a:p>
      </dsp:txBody>
      <dsp:txXfrm rot="-5400000">
        <a:off x="1" y="1804406"/>
        <a:ext cx="1036177" cy="444077"/>
      </dsp:txXfrm>
    </dsp:sp>
    <dsp:sp modelId="{22345B20-77FA-4BFB-A818-4789192C695B}">
      <dsp:nvSpPr>
        <dsp:cNvPr id="0" name=""/>
        <dsp:cNvSpPr/>
      </dsp:nvSpPr>
      <dsp:spPr>
        <a:xfrm rot="5400000">
          <a:off x="3599356" y="-1276861"/>
          <a:ext cx="962165" cy="6088522"/>
        </a:xfrm>
        <a:prstGeom prst="round2Same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uk-UA" sz="3200" kern="1200" dirty="0" err="1" smtClean="0"/>
            <a:t>Веб-сервіси</a:t>
          </a:r>
          <a:endParaRPr lang="ru-RU" sz="3200" kern="1200" dirty="0"/>
        </a:p>
      </dsp:txBody>
      <dsp:txXfrm rot="-5400000">
        <a:off x="1036178" y="1333286"/>
        <a:ext cx="6041553" cy="868227"/>
      </dsp:txXfrm>
    </dsp:sp>
    <dsp:sp modelId="{257B8D06-DFA1-4C9C-B807-69D51D9E264C}">
      <dsp:nvSpPr>
        <dsp:cNvPr id="0" name=""/>
        <dsp:cNvSpPr/>
      </dsp:nvSpPr>
      <dsp:spPr>
        <a:xfrm rot="5400000">
          <a:off x="-222038" y="2792960"/>
          <a:ext cx="1480254" cy="1036177"/>
        </a:xfrm>
        <a:prstGeom prst="chevron">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uk-UA" sz="2900" kern="1200" dirty="0" smtClean="0"/>
            <a:t>3</a:t>
          </a:r>
          <a:endParaRPr lang="ru-RU" sz="2900" kern="1200" dirty="0"/>
        </a:p>
      </dsp:txBody>
      <dsp:txXfrm rot="-5400000">
        <a:off x="1" y="3089011"/>
        <a:ext cx="1036177" cy="444077"/>
      </dsp:txXfrm>
    </dsp:sp>
    <dsp:sp modelId="{EB2829DD-39CC-4202-99E3-393A3A18CDCC}">
      <dsp:nvSpPr>
        <dsp:cNvPr id="0" name=""/>
        <dsp:cNvSpPr/>
      </dsp:nvSpPr>
      <dsp:spPr>
        <a:xfrm rot="5400000">
          <a:off x="3599356" y="7743"/>
          <a:ext cx="962165" cy="6088522"/>
        </a:xfrm>
        <a:prstGeom prst="round2Same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uk-UA" sz="3200" kern="1200" dirty="0" err="1" smtClean="0"/>
            <a:t>Інтернет-представництва</a:t>
          </a:r>
          <a:endParaRPr lang="ru-RU" sz="3200" kern="1200" dirty="0"/>
        </a:p>
      </dsp:txBody>
      <dsp:txXfrm rot="-5400000">
        <a:off x="1036178" y="2617891"/>
        <a:ext cx="6041553" cy="8682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3A4B29-9B3D-4B76-B786-4AF1C3882064}">
      <dsp:nvSpPr>
        <dsp:cNvPr id="0" name=""/>
        <dsp:cNvSpPr/>
      </dsp:nvSpPr>
      <dsp:spPr>
        <a:xfrm>
          <a:off x="3762124" y="4998681"/>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08AE0B-1141-4F31-BE8E-6CABF34E346B}">
      <dsp:nvSpPr>
        <dsp:cNvPr id="0" name=""/>
        <dsp:cNvSpPr/>
      </dsp:nvSpPr>
      <dsp:spPr>
        <a:xfrm>
          <a:off x="3762124" y="4119765"/>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48E6EB-C64F-4969-91C7-C38FC2058CFC}">
      <dsp:nvSpPr>
        <dsp:cNvPr id="0" name=""/>
        <dsp:cNvSpPr/>
      </dsp:nvSpPr>
      <dsp:spPr>
        <a:xfrm>
          <a:off x="3762124" y="3240849"/>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8E1623-5676-451E-BBA9-3B9AD5C57B3F}">
      <dsp:nvSpPr>
        <dsp:cNvPr id="0" name=""/>
        <dsp:cNvSpPr/>
      </dsp:nvSpPr>
      <dsp:spPr>
        <a:xfrm>
          <a:off x="3762124" y="2361933"/>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0F02D5-B3EE-4D11-A8D7-B93CBA588EB2}">
      <dsp:nvSpPr>
        <dsp:cNvPr id="0" name=""/>
        <dsp:cNvSpPr/>
      </dsp:nvSpPr>
      <dsp:spPr>
        <a:xfrm>
          <a:off x="3762124" y="1483017"/>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C02455-D53A-4861-A74B-84D03A783ABF}">
      <dsp:nvSpPr>
        <dsp:cNvPr id="0" name=""/>
        <dsp:cNvSpPr/>
      </dsp:nvSpPr>
      <dsp:spPr>
        <a:xfrm>
          <a:off x="2647559" y="604101"/>
          <a:ext cx="1160285" cy="276095"/>
        </a:xfrm>
        <a:custGeom>
          <a:avLst/>
          <a:gdLst/>
          <a:ahLst/>
          <a:cxnLst/>
          <a:rect l="0" t="0" r="0" b="0"/>
          <a:pathLst>
            <a:path>
              <a:moveTo>
                <a:pt x="0" y="0"/>
              </a:moveTo>
              <a:lnTo>
                <a:pt x="0" y="188150"/>
              </a:lnTo>
              <a:lnTo>
                <a:pt x="1160285" y="188150"/>
              </a:lnTo>
              <a:lnTo>
                <a:pt x="1160285" y="27609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399CF4-3A93-4ADF-B3D8-AFAB2AC358BC}">
      <dsp:nvSpPr>
        <dsp:cNvPr id="0" name=""/>
        <dsp:cNvSpPr/>
      </dsp:nvSpPr>
      <dsp:spPr>
        <a:xfrm>
          <a:off x="2601839" y="5877597"/>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9D9A2C-73DC-4859-AB44-1B8A126D58F9}">
      <dsp:nvSpPr>
        <dsp:cNvPr id="0" name=""/>
        <dsp:cNvSpPr/>
      </dsp:nvSpPr>
      <dsp:spPr>
        <a:xfrm>
          <a:off x="2601839" y="4998681"/>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AA3B00-80FC-4557-A052-A774E65BA59F}">
      <dsp:nvSpPr>
        <dsp:cNvPr id="0" name=""/>
        <dsp:cNvSpPr/>
      </dsp:nvSpPr>
      <dsp:spPr>
        <a:xfrm>
          <a:off x="2601839" y="4119765"/>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AAF84E-A3C2-481C-B3EF-82455C189ECB}">
      <dsp:nvSpPr>
        <dsp:cNvPr id="0" name=""/>
        <dsp:cNvSpPr/>
      </dsp:nvSpPr>
      <dsp:spPr>
        <a:xfrm>
          <a:off x="2601839" y="3240849"/>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7E69E6-6736-4FE7-A78C-397ADF0B1128}">
      <dsp:nvSpPr>
        <dsp:cNvPr id="0" name=""/>
        <dsp:cNvSpPr/>
      </dsp:nvSpPr>
      <dsp:spPr>
        <a:xfrm>
          <a:off x="2601839" y="2361933"/>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7A4D36-B348-4722-BF4F-365ED7EEE122}">
      <dsp:nvSpPr>
        <dsp:cNvPr id="0" name=""/>
        <dsp:cNvSpPr/>
      </dsp:nvSpPr>
      <dsp:spPr>
        <a:xfrm>
          <a:off x="2601839" y="1483017"/>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F12E12-700B-4FCA-8642-D45A8152949E}">
      <dsp:nvSpPr>
        <dsp:cNvPr id="0" name=""/>
        <dsp:cNvSpPr/>
      </dsp:nvSpPr>
      <dsp:spPr>
        <a:xfrm>
          <a:off x="2601839" y="604101"/>
          <a:ext cx="91440" cy="276095"/>
        </a:xfrm>
        <a:custGeom>
          <a:avLst/>
          <a:gdLst/>
          <a:ahLst/>
          <a:cxnLst/>
          <a:rect l="0" t="0" r="0" b="0"/>
          <a:pathLst>
            <a:path>
              <a:moveTo>
                <a:pt x="45720" y="0"/>
              </a:moveTo>
              <a:lnTo>
                <a:pt x="45720" y="27609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D14F08-C760-4B0C-B40D-7A689891D24E}">
      <dsp:nvSpPr>
        <dsp:cNvPr id="0" name=""/>
        <dsp:cNvSpPr/>
      </dsp:nvSpPr>
      <dsp:spPr>
        <a:xfrm>
          <a:off x="1441554" y="4119765"/>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B66BF8-4419-4E8D-9D90-F5420BF1533E}">
      <dsp:nvSpPr>
        <dsp:cNvPr id="0" name=""/>
        <dsp:cNvSpPr/>
      </dsp:nvSpPr>
      <dsp:spPr>
        <a:xfrm>
          <a:off x="1441554" y="3240849"/>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DACB70-BBA0-4A79-A114-FE6C6EB6BE1F}">
      <dsp:nvSpPr>
        <dsp:cNvPr id="0" name=""/>
        <dsp:cNvSpPr/>
      </dsp:nvSpPr>
      <dsp:spPr>
        <a:xfrm>
          <a:off x="1441554" y="2361933"/>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E752EF-B5CD-4535-9F07-B81263B77028}">
      <dsp:nvSpPr>
        <dsp:cNvPr id="0" name=""/>
        <dsp:cNvSpPr/>
      </dsp:nvSpPr>
      <dsp:spPr>
        <a:xfrm>
          <a:off x="1441554" y="1483017"/>
          <a:ext cx="91440" cy="276095"/>
        </a:xfrm>
        <a:custGeom>
          <a:avLst/>
          <a:gdLst/>
          <a:ahLst/>
          <a:cxnLst/>
          <a:rect l="0" t="0" r="0" b="0"/>
          <a:pathLst>
            <a:path>
              <a:moveTo>
                <a:pt x="45720" y="0"/>
              </a:moveTo>
              <a:lnTo>
                <a:pt x="45720" y="276095"/>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6A747D-06FD-4CA2-A579-2B35109FD460}">
      <dsp:nvSpPr>
        <dsp:cNvPr id="0" name=""/>
        <dsp:cNvSpPr/>
      </dsp:nvSpPr>
      <dsp:spPr>
        <a:xfrm>
          <a:off x="1487274" y="604101"/>
          <a:ext cx="1160285" cy="276095"/>
        </a:xfrm>
        <a:custGeom>
          <a:avLst/>
          <a:gdLst/>
          <a:ahLst/>
          <a:cxnLst/>
          <a:rect l="0" t="0" r="0" b="0"/>
          <a:pathLst>
            <a:path>
              <a:moveTo>
                <a:pt x="1160285" y="0"/>
              </a:moveTo>
              <a:lnTo>
                <a:pt x="1160285" y="188150"/>
              </a:lnTo>
              <a:lnTo>
                <a:pt x="0" y="188150"/>
              </a:lnTo>
              <a:lnTo>
                <a:pt x="0" y="27609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D61D29-6CD4-4072-9910-93FA32B2951D}">
      <dsp:nvSpPr>
        <dsp:cNvPr id="0" name=""/>
        <dsp:cNvSpPr/>
      </dsp:nvSpPr>
      <dsp:spPr>
        <a:xfrm>
          <a:off x="2172897" y="1280"/>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5630DCF-3DF2-410E-83D3-7EDE503CFD89}">
      <dsp:nvSpPr>
        <dsp:cNvPr id="0" name=""/>
        <dsp:cNvSpPr/>
      </dsp:nvSpPr>
      <dsp:spPr>
        <a:xfrm>
          <a:off x="2278378" y="101486"/>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smtClean="0"/>
            <a:t>Типи сайтів</a:t>
          </a:r>
          <a:endParaRPr lang="ru-RU" sz="1600" b="1" kern="1200" dirty="0"/>
        </a:p>
      </dsp:txBody>
      <dsp:txXfrm>
        <a:off x="2296034" y="119142"/>
        <a:ext cx="914012" cy="567508"/>
      </dsp:txXfrm>
    </dsp:sp>
    <dsp:sp modelId="{B5B0BFC5-4407-4ABE-B4DA-2090AC9B16F1}">
      <dsp:nvSpPr>
        <dsp:cNvPr id="0" name=""/>
        <dsp:cNvSpPr/>
      </dsp:nvSpPr>
      <dsp:spPr>
        <a:xfrm>
          <a:off x="1012612" y="880196"/>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2BCA455-94C6-4C84-BA30-517E91F14F71}">
      <dsp:nvSpPr>
        <dsp:cNvPr id="0" name=""/>
        <dsp:cNvSpPr/>
      </dsp:nvSpPr>
      <dsp:spPr>
        <a:xfrm>
          <a:off x="1118092" y="980402"/>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Інформаційні ресурси</a:t>
          </a:r>
          <a:endParaRPr lang="ru-RU" sz="700" b="1" kern="1200" dirty="0"/>
        </a:p>
      </dsp:txBody>
      <dsp:txXfrm>
        <a:off x="1135748" y="998058"/>
        <a:ext cx="914012" cy="567508"/>
      </dsp:txXfrm>
    </dsp:sp>
    <dsp:sp modelId="{5229A942-5BBC-4D90-91A6-0C017A0E9289}">
      <dsp:nvSpPr>
        <dsp:cNvPr id="0" name=""/>
        <dsp:cNvSpPr/>
      </dsp:nvSpPr>
      <dsp:spPr>
        <a:xfrm>
          <a:off x="1012612" y="1759112"/>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0BA249C-4379-4673-998E-596956F76B7E}">
      <dsp:nvSpPr>
        <dsp:cNvPr id="0" name=""/>
        <dsp:cNvSpPr/>
      </dsp:nvSpPr>
      <dsp:spPr>
        <a:xfrm>
          <a:off x="1118092" y="1859318"/>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Тематичні сайти</a:t>
          </a:r>
          <a:endParaRPr lang="ru-RU" sz="700" b="1" kern="1200" dirty="0"/>
        </a:p>
      </dsp:txBody>
      <dsp:txXfrm>
        <a:off x="1135748" y="1876974"/>
        <a:ext cx="914012" cy="567508"/>
      </dsp:txXfrm>
    </dsp:sp>
    <dsp:sp modelId="{C44ADC2E-1DB1-4CCC-8379-7883188012E6}">
      <dsp:nvSpPr>
        <dsp:cNvPr id="0" name=""/>
        <dsp:cNvSpPr/>
      </dsp:nvSpPr>
      <dsp:spPr>
        <a:xfrm>
          <a:off x="1012612" y="2638028"/>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31C5A3A-3F70-40BD-9304-A5F6D0CA637F}">
      <dsp:nvSpPr>
        <dsp:cNvPr id="0" name=""/>
        <dsp:cNvSpPr/>
      </dsp:nvSpPr>
      <dsp:spPr>
        <a:xfrm>
          <a:off x="1118092" y="2738234"/>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Інтернет-портали</a:t>
          </a:r>
          <a:endParaRPr lang="ru-RU" sz="700" b="1" kern="1200" dirty="0"/>
        </a:p>
      </dsp:txBody>
      <dsp:txXfrm>
        <a:off x="1135748" y="2755890"/>
        <a:ext cx="914012" cy="567508"/>
      </dsp:txXfrm>
    </dsp:sp>
    <dsp:sp modelId="{2F1DFECA-F50B-4AB4-970D-D109324F4407}">
      <dsp:nvSpPr>
        <dsp:cNvPr id="0" name=""/>
        <dsp:cNvSpPr/>
      </dsp:nvSpPr>
      <dsp:spPr>
        <a:xfrm>
          <a:off x="1012612" y="3516944"/>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2C174DD-A8CF-44F0-ADDD-81A76CDD8260}">
      <dsp:nvSpPr>
        <dsp:cNvPr id="0" name=""/>
        <dsp:cNvSpPr/>
      </dsp:nvSpPr>
      <dsp:spPr>
        <a:xfrm>
          <a:off x="1118092" y="3617150"/>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Блоги</a:t>
          </a:r>
          <a:endParaRPr lang="ru-RU" sz="700" b="1" kern="1200" dirty="0"/>
        </a:p>
      </dsp:txBody>
      <dsp:txXfrm>
        <a:off x="1135748" y="3634806"/>
        <a:ext cx="914012" cy="567508"/>
      </dsp:txXfrm>
    </dsp:sp>
    <dsp:sp modelId="{E0BF26D4-8ADC-4CB2-AC63-C63C7CC98BA7}">
      <dsp:nvSpPr>
        <dsp:cNvPr id="0" name=""/>
        <dsp:cNvSpPr/>
      </dsp:nvSpPr>
      <dsp:spPr>
        <a:xfrm>
          <a:off x="1012612" y="4395860"/>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36321CC-FF8C-4716-B93A-A487C1D361D5}">
      <dsp:nvSpPr>
        <dsp:cNvPr id="0" name=""/>
        <dsp:cNvSpPr/>
      </dsp:nvSpPr>
      <dsp:spPr>
        <a:xfrm>
          <a:off x="1118092" y="4496066"/>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Каталоги сайтів</a:t>
          </a:r>
          <a:endParaRPr lang="ru-RU" sz="700" b="1" kern="1200" dirty="0"/>
        </a:p>
      </dsp:txBody>
      <dsp:txXfrm>
        <a:off x="1135748" y="4513722"/>
        <a:ext cx="914012" cy="567508"/>
      </dsp:txXfrm>
    </dsp:sp>
    <dsp:sp modelId="{4842B621-A18E-47B3-A720-4527E14DA0DD}">
      <dsp:nvSpPr>
        <dsp:cNvPr id="0" name=""/>
        <dsp:cNvSpPr/>
      </dsp:nvSpPr>
      <dsp:spPr>
        <a:xfrm>
          <a:off x="2172897" y="880196"/>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750EC5D-63D7-4AC9-91DC-418A8893AD50}">
      <dsp:nvSpPr>
        <dsp:cNvPr id="0" name=""/>
        <dsp:cNvSpPr/>
      </dsp:nvSpPr>
      <dsp:spPr>
        <a:xfrm>
          <a:off x="2278378" y="980402"/>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Веб-сервіси</a:t>
          </a:r>
          <a:endParaRPr lang="ru-RU" sz="700" b="1" kern="1200" dirty="0"/>
        </a:p>
      </dsp:txBody>
      <dsp:txXfrm>
        <a:off x="2296034" y="998058"/>
        <a:ext cx="914012" cy="567508"/>
      </dsp:txXfrm>
    </dsp:sp>
    <dsp:sp modelId="{035B4BC9-5205-41B3-825E-D7CD2F1E0CC5}">
      <dsp:nvSpPr>
        <dsp:cNvPr id="0" name=""/>
        <dsp:cNvSpPr/>
      </dsp:nvSpPr>
      <dsp:spPr>
        <a:xfrm>
          <a:off x="2172897" y="1759112"/>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8FD2B58-C3E2-46A8-BD97-BE15333F86CE}">
      <dsp:nvSpPr>
        <dsp:cNvPr id="0" name=""/>
        <dsp:cNvSpPr/>
      </dsp:nvSpPr>
      <dsp:spPr>
        <a:xfrm>
          <a:off x="2278378" y="1859318"/>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Пошукові системи</a:t>
          </a:r>
          <a:endParaRPr lang="ru-RU" sz="700" b="1" kern="1200" dirty="0"/>
        </a:p>
      </dsp:txBody>
      <dsp:txXfrm>
        <a:off x="2296034" y="1876974"/>
        <a:ext cx="914012" cy="567508"/>
      </dsp:txXfrm>
    </dsp:sp>
    <dsp:sp modelId="{BDF31B22-ED22-4FB3-88A5-7BF82F402854}">
      <dsp:nvSpPr>
        <dsp:cNvPr id="0" name=""/>
        <dsp:cNvSpPr/>
      </dsp:nvSpPr>
      <dsp:spPr>
        <a:xfrm>
          <a:off x="2172897" y="2638028"/>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36699B5-34E7-4106-A1E1-BE8884EF6192}">
      <dsp:nvSpPr>
        <dsp:cNvPr id="0" name=""/>
        <dsp:cNvSpPr/>
      </dsp:nvSpPr>
      <dsp:spPr>
        <a:xfrm>
          <a:off x="2278378" y="2738234"/>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Поштові системи</a:t>
          </a:r>
          <a:endParaRPr lang="ru-RU" sz="700" b="1" kern="1200" dirty="0"/>
        </a:p>
      </dsp:txBody>
      <dsp:txXfrm>
        <a:off x="2296034" y="2755890"/>
        <a:ext cx="914012" cy="567508"/>
      </dsp:txXfrm>
    </dsp:sp>
    <dsp:sp modelId="{B03BE4C9-0B29-4C27-B056-2BB6CF199008}">
      <dsp:nvSpPr>
        <dsp:cNvPr id="0" name=""/>
        <dsp:cNvSpPr/>
      </dsp:nvSpPr>
      <dsp:spPr>
        <a:xfrm>
          <a:off x="2172897" y="3516944"/>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1F91982-E034-4B56-A399-2F042772FF94}">
      <dsp:nvSpPr>
        <dsp:cNvPr id="0" name=""/>
        <dsp:cNvSpPr/>
      </dsp:nvSpPr>
      <dsp:spPr>
        <a:xfrm>
          <a:off x="2278378" y="3617150"/>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Інтернет-форуми</a:t>
          </a:r>
          <a:endParaRPr lang="ru-RU" sz="700" b="1" kern="1200" dirty="0"/>
        </a:p>
      </dsp:txBody>
      <dsp:txXfrm>
        <a:off x="2296034" y="3634806"/>
        <a:ext cx="914012" cy="567508"/>
      </dsp:txXfrm>
    </dsp:sp>
    <dsp:sp modelId="{CB80E6B8-B318-4644-AFF2-63632A0C2F19}">
      <dsp:nvSpPr>
        <dsp:cNvPr id="0" name=""/>
        <dsp:cNvSpPr/>
      </dsp:nvSpPr>
      <dsp:spPr>
        <a:xfrm>
          <a:off x="2172897" y="4395860"/>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479F6C5-45DE-48E4-80DB-78A87A356A6D}">
      <dsp:nvSpPr>
        <dsp:cNvPr id="0" name=""/>
        <dsp:cNvSpPr/>
      </dsp:nvSpPr>
      <dsp:spPr>
        <a:xfrm>
          <a:off x="2278378" y="4496066"/>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Дошки оголошень</a:t>
          </a:r>
          <a:endParaRPr lang="ru-RU" sz="700" b="1" kern="1200" dirty="0"/>
        </a:p>
      </dsp:txBody>
      <dsp:txXfrm>
        <a:off x="2296034" y="4513722"/>
        <a:ext cx="914012" cy="567508"/>
      </dsp:txXfrm>
    </dsp:sp>
    <dsp:sp modelId="{7532693E-A1F2-4D12-AFDB-2B7BD5067C04}">
      <dsp:nvSpPr>
        <dsp:cNvPr id="0" name=""/>
        <dsp:cNvSpPr/>
      </dsp:nvSpPr>
      <dsp:spPr>
        <a:xfrm>
          <a:off x="2172897" y="5274776"/>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2A5D047-74F6-4B46-88E9-E7AF200C105A}">
      <dsp:nvSpPr>
        <dsp:cNvPr id="0" name=""/>
        <dsp:cNvSpPr/>
      </dsp:nvSpPr>
      <dsp:spPr>
        <a:xfrm>
          <a:off x="2278378" y="5374982"/>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Соціальні мережі</a:t>
          </a:r>
          <a:endParaRPr lang="ru-RU" sz="700" b="1" kern="1200" dirty="0"/>
        </a:p>
      </dsp:txBody>
      <dsp:txXfrm>
        <a:off x="2296034" y="5392638"/>
        <a:ext cx="914012" cy="567508"/>
      </dsp:txXfrm>
    </dsp:sp>
    <dsp:sp modelId="{DB99C610-903D-4811-A39C-3FFE84C1684D}">
      <dsp:nvSpPr>
        <dsp:cNvPr id="0" name=""/>
        <dsp:cNvSpPr/>
      </dsp:nvSpPr>
      <dsp:spPr>
        <a:xfrm>
          <a:off x="2172897" y="6153692"/>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1AEF534-C8C1-4D4F-92D7-D0BB6148F3A9}">
      <dsp:nvSpPr>
        <dsp:cNvPr id="0" name=""/>
        <dsp:cNvSpPr/>
      </dsp:nvSpPr>
      <dsp:spPr>
        <a:xfrm>
          <a:off x="2278378" y="6253898"/>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Фото-</a:t>
          </a:r>
          <a:r>
            <a:rPr lang="uk-UA" sz="700" b="1" kern="1200" dirty="0" smtClean="0"/>
            <a:t>, </a:t>
          </a:r>
          <a:r>
            <a:rPr lang="uk-UA" sz="700" b="1" kern="1200" dirty="0" err="1" smtClean="0"/>
            <a:t>аудіо-</a:t>
          </a:r>
          <a:r>
            <a:rPr lang="uk-UA" sz="700" b="1" kern="1200" dirty="0" smtClean="0"/>
            <a:t>, </a:t>
          </a:r>
          <a:r>
            <a:rPr lang="uk-UA" sz="700" b="1" kern="1200" dirty="0" err="1" smtClean="0"/>
            <a:t>відеохостинги</a:t>
          </a:r>
          <a:r>
            <a:rPr lang="uk-UA" sz="700" b="1" kern="1200" dirty="0" smtClean="0"/>
            <a:t> </a:t>
          </a:r>
          <a:endParaRPr lang="ru-RU" sz="700" b="1" kern="1200" dirty="0"/>
        </a:p>
      </dsp:txBody>
      <dsp:txXfrm>
        <a:off x="2296034" y="6271554"/>
        <a:ext cx="914012" cy="567508"/>
      </dsp:txXfrm>
    </dsp:sp>
    <dsp:sp modelId="{707065FB-A43A-44B9-9F29-D4B4AC0F9ED9}">
      <dsp:nvSpPr>
        <dsp:cNvPr id="0" name=""/>
        <dsp:cNvSpPr/>
      </dsp:nvSpPr>
      <dsp:spPr>
        <a:xfrm>
          <a:off x="3333182" y="880196"/>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899E55F-D9B2-4078-B0F1-3F998EFACE86}">
      <dsp:nvSpPr>
        <dsp:cNvPr id="0" name=""/>
        <dsp:cNvSpPr/>
      </dsp:nvSpPr>
      <dsp:spPr>
        <a:xfrm>
          <a:off x="3438663" y="980402"/>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Інтернет-представництва</a:t>
          </a:r>
          <a:endParaRPr lang="ru-RU" sz="700" b="1" kern="1200" dirty="0"/>
        </a:p>
      </dsp:txBody>
      <dsp:txXfrm>
        <a:off x="3456319" y="998058"/>
        <a:ext cx="914012" cy="567508"/>
      </dsp:txXfrm>
    </dsp:sp>
    <dsp:sp modelId="{BE007D8C-F1F7-47DC-B6A3-84A50A4DD738}">
      <dsp:nvSpPr>
        <dsp:cNvPr id="0" name=""/>
        <dsp:cNvSpPr/>
      </dsp:nvSpPr>
      <dsp:spPr>
        <a:xfrm>
          <a:off x="3333182" y="1759112"/>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008A860-D785-4A4B-9667-A0D3E4EBC601}">
      <dsp:nvSpPr>
        <dsp:cNvPr id="0" name=""/>
        <dsp:cNvSpPr/>
      </dsp:nvSpPr>
      <dsp:spPr>
        <a:xfrm>
          <a:off x="3438663" y="1859318"/>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Сайти-візетівки</a:t>
          </a:r>
          <a:endParaRPr lang="ru-RU" sz="700" b="1" kern="1200" dirty="0"/>
        </a:p>
      </dsp:txBody>
      <dsp:txXfrm>
        <a:off x="3456319" y="1876974"/>
        <a:ext cx="914012" cy="567508"/>
      </dsp:txXfrm>
    </dsp:sp>
    <dsp:sp modelId="{0B9221EA-938C-4D15-82AE-2FA245787E26}">
      <dsp:nvSpPr>
        <dsp:cNvPr id="0" name=""/>
        <dsp:cNvSpPr/>
      </dsp:nvSpPr>
      <dsp:spPr>
        <a:xfrm>
          <a:off x="3333182" y="2638028"/>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9583EA5-1D99-4928-A3B0-7B8F80B969F7}">
      <dsp:nvSpPr>
        <dsp:cNvPr id="0" name=""/>
        <dsp:cNvSpPr/>
      </dsp:nvSpPr>
      <dsp:spPr>
        <a:xfrm>
          <a:off x="3438663" y="2738234"/>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Корпоративні сайти</a:t>
          </a:r>
          <a:endParaRPr lang="ru-RU" sz="700" b="1" kern="1200" dirty="0"/>
        </a:p>
      </dsp:txBody>
      <dsp:txXfrm>
        <a:off x="3456319" y="2755890"/>
        <a:ext cx="914012" cy="567508"/>
      </dsp:txXfrm>
    </dsp:sp>
    <dsp:sp modelId="{6A512EA3-F453-40F6-8CFA-D03D8C6AEBA6}">
      <dsp:nvSpPr>
        <dsp:cNvPr id="0" name=""/>
        <dsp:cNvSpPr/>
      </dsp:nvSpPr>
      <dsp:spPr>
        <a:xfrm>
          <a:off x="3333182" y="3516944"/>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AD77EDD-51F3-44EB-8764-94EBA936BC01}">
      <dsp:nvSpPr>
        <dsp:cNvPr id="0" name=""/>
        <dsp:cNvSpPr/>
      </dsp:nvSpPr>
      <dsp:spPr>
        <a:xfrm>
          <a:off x="3438663" y="3617150"/>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Інтернет-вітрини</a:t>
          </a:r>
          <a:endParaRPr lang="ru-RU" sz="700" b="1" kern="1200" dirty="0"/>
        </a:p>
      </dsp:txBody>
      <dsp:txXfrm>
        <a:off x="3456319" y="3634806"/>
        <a:ext cx="914012" cy="567508"/>
      </dsp:txXfrm>
    </dsp:sp>
    <dsp:sp modelId="{90CBA50B-6E28-48F4-BD1C-794BF9319C6D}">
      <dsp:nvSpPr>
        <dsp:cNvPr id="0" name=""/>
        <dsp:cNvSpPr/>
      </dsp:nvSpPr>
      <dsp:spPr>
        <a:xfrm>
          <a:off x="3333182" y="4395860"/>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8FABB53-F710-4B0D-8518-E9468ED15B2D}">
      <dsp:nvSpPr>
        <dsp:cNvPr id="0" name=""/>
        <dsp:cNvSpPr/>
      </dsp:nvSpPr>
      <dsp:spPr>
        <a:xfrm>
          <a:off x="3438663" y="4496066"/>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err="1" smtClean="0"/>
            <a:t>Інтернет-магазини</a:t>
          </a:r>
          <a:endParaRPr lang="ru-RU" sz="700" b="1" kern="1200" dirty="0"/>
        </a:p>
      </dsp:txBody>
      <dsp:txXfrm>
        <a:off x="3456319" y="4513722"/>
        <a:ext cx="914012" cy="567508"/>
      </dsp:txXfrm>
    </dsp:sp>
    <dsp:sp modelId="{D9790630-3997-42BE-AC50-E8BE4ECC11BE}">
      <dsp:nvSpPr>
        <dsp:cNvPr id="0" name=""/>
        <dsp:cNvSpPr/>
      </dsp:nvSpPr>
      <dsp:spPr>
        <a:xfrm>
          <a:off x="3333182" y="5274776"/>
          <a:ext cx="949324" cy="602820"/>
        </a:xfrm>
        <a:prstGeom prst="roundRect">
          <a:avLst>
            <a:gd name="adj" fmla="val 10000"/>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DB7F335-4CAB-4A1A-A35D-8DE5E038355E}">
      <dsp:nvSpPr>
        <dsp:cNvPr id="0" name=""/>
        <dsp:cNvSpPr/>
      </dsp:nvSpPr>
      <dsp:spPr>
        <a:xfrm>
          <a:off x="3438663" y="5374982"/>
          <a:ext cx="949324" cy="602820"/>
        </a:xfrm>
        <a:prstGeom prst="roundRect">
          <a:avLst>
            <a:gd name="adj" fmla="val 10000"/>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a:lnSpc>
              <a:spcPct val="90000"/>
            </a:lnSpc>
            <a:spcBef>
              <a:spcPct val="0"/>
            </a:spcBef>
            <a:spcAft>
              <a:spcPct val="35000"/>
            </a:spcAft>
          </a:pPr>
          <a:r>
            <a:rPr lang="uk-UA" sz="700" b="1" kern="1200" dirty="0" smtClean="0"/>
            <a:t>Промо-сайти</a:t>
          </a:r>
          <a:endParaRPr lang="ru-RU" sz="700" b="1" kern="1200" dirty="0"/>
        </a:p>
      </dsp:txBody>
      <dsp:txXfrm>
        <a:off x="3456319" y="5392638"/>
        <a:ext cx="914012" cy="5675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A6CE2A-33C3-4EA8-90F5-D2CC26D79EF7}">
      <dsp:nvSpPr>
        <dsp:cNvPr id="0" name=""/>
        <dsp:cNvSpPr/>
      </dsp:nvSpPr>
      <dsp:spPr>
        <a:xfrm rot="5400000">
          <a:off x="-122315" y="124445"/>
          <a:ext cx="815433" cy="570803"/>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1</a:t>
          </a:r>
          <a:endParaRPr lang="ru-RU" sz="1600" kern="1200" dirty="0"/>
        </a:p>
      </dsp:txBody>
      <dsp:txXfrm rot="-5400000">
        <a:off x="1" y="287532"/>
        <a:ext cx="570803" cy="244630"/>
      </dsp:txXfrm>
    </dsp:sp>
    <dsp:sp modelId="{A5084302-354D-4174-B1F0-7A4491AB1B35}">
      <dsp:nvSpPr>
        <dsp:cNvPr id="0" name=""/>
        <dsp:cNvSpPr/>
      </dsp:nvSpPr>
      <dsp:spPr>
        <a:xfrm rot="5400000">
          <a:off x="2185797" y="-1612863"/>
          <a:ext cx="530032" cy="376002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uk-UA" sz="2300" kern="1200" dirty="0" smtClean="0"/>
            <a:t>персональні</a:t>
          </a:r>
          <a:endParaRPr lang="ru-RU" sz="2300" kern="1200" dirty="0"/>
        </a:p>
      </dsp:txBody>
      <dsp:txXfrm rot="-5400000">
        <a:off x="570803" y="28005"/>
        <a:ext cx="3734146" cy="478284"/>
      </dsp:txXfrm>
    </dsp:sp>
    <dsp:sp modelId="{8FBFE009-2F88-49F3-B74B-58E14906894F}">
      <dsp:nvSpPr>
        <dsp:cNvPr id="0" name=""/>
        <dsp:cNvSpPr/>
      </dsp:nvSpPr>
      <dsp:spPr>
        <a:xfrm rot="5400000">
          <a:off x="-122315" y="840616"/>
          <a:ext cx="815433" cy="570803"/>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2</a:t>
          </a:r>
          <a:endParaRPr lang="ru-RU" sz="1600" kern="1200" dirty="0"/>
        </a:p>
      </dsp:txBody>
      <dsp:txXfrm rot="-5400000">
        <a:off x="1" y="1003703"/>
        <a:ext cx="570803" cy="244630"/>
      </dsp:txXfrm>
    </dsp:sp>
    <dsp:sp modelId="{4BF1F845-AF45-421B-89D8-995066A44259}">
      <dsp:nvSpPr>
        <dsp:cNvPr id="0" name=""/>
        <dsp:cNvSpPr/>
      </dsp:nvSpPr>
      <dsp:spPr>
        <a:xfrm rot="5400000">
          <a:off x="2185797" y="-896692"/>
          <a:ext cx="530032" cy="376002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uk-UA" sz="2300" kern="1200" dirty="0" smtClean="0"/>
            <a:t>комерційні</a:t>
          </a:r>
          <a:endParaRPr lang="ru-RU" sz="2300" kern="1200" dirty="0"/>
        </a:p>
      </dsp:txBody>
      <dsp:txXfrm rot="-5400000">
        <a:off x="570803" y="744176"/>
        <a:ext cx="3734146" cy="478284"/>
      </dsp:txXfrm>
    </dsp:sp>
    <dsp:sp modelId="{47E8AAC3-DDB3-460A-AED3-D3C1B06D766E}">
      <dsp:nvSpPr>
        <dsp:cNvPr id="0" name=""/>
        <dsp:cNvSpPr/>
      </dsp:nvSpPr>
      <dsp:spPr>
        <a:xfrm rot="5400000">
          <a:off x="-122315" y="1556787"/>
          <a:ext cx="815433" cy="570803"/>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3</a:t>
          </a:r>
          <a:endParaRPr lang="ru-RU" sz="1600" kern="1200" dirty="0"/>
        </a:p>
      </dsp:txBody>
      <dsp:txXfrm rot="-5400000">
        <a:off x="1" y="1719874"/>
        <a:ext cx="570803" cy="244630"/>
      </dsp:txXfrm>
    </dsp:sp>
    <dsp:sp modelId="{721A35FB-E892-47CF-B9F0-FEBA1A26D2AC}">
      <dsp:nvSpPr>
        <dsp:cNvPr id="0" name=""/>
        <dsp:cNvSpPr/>
      </dsp:nvSpPr>
      <dsp:spPr>
        <a:xfrm rot="5400000">
          <a:off x="2185797" y="-180521"/>
          <a:ext cx="530032" cy="376002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uk-UA" sz="2300" kern="1200" dirty="0" smtClean="0"/>
            <a:t>інформаційні</a:t>
          </a:r>
          <a:endParaRPr lang="ru-RU" sz="2300" kern="1200" dirty="0"/>
        </a:p>
      </dsp:txBody>
      <dsp:txXfrm rot="-5400000">
        <a:off x="570803" y="1460347"/>
        <a:ext cx="3734146" cy="478284"/>
      </dsp:txXfrm>
    </dsp:sp>
    <dsp:sp modelId="{D56D21E7-3D79-4199-9D26-F3DB8AD91FFC}">
      <dsp:nvSpPr>
        <dsp:cNvPr id="0" name=""/>
        <dsp:cNvSpPr/>
      </dsp:nvSpPr>
      <dsp:spPr>
        <a:xfrm rot="5400000">
          <a:off x="-122315" y="2272958"/>
          <a:ext cx="815433" cy="570803"/>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4</a:t>
          </a:r>
          <a:endParaRPr lang="ru-RU" sz="1600" kern="1200" dirty="0"/>
        </a:p>
      </dsp:txBody>
      <dsp:txXfrm rot="-5400000">
        <a:off x="1" y="2436045"/>
        <a:ext cx="570803" cy="244630"/>
      </dsp:txXfrm>
    </dsp:sp>
    <dsp:sp modelId="{9343370A-646C-4346-9837-AFD87897E18E}">
      <dsp:nvSpPr>
        <dsp:cNvPr id="0" name=""/>
        <dsp:cNvSpPr/>
      </dsp:nvSpPr>
      <dsp:spPr>
        <a:xfrm rot="5400000">
          <a:off x="2185797" y="535649"/>
          <a:ext cx="530032" cy="376002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uk-UA" sz="2300" kern="1200" dirty="0" smtClean="0"/>
            <a:t>офіційні</a:t>
          </a:r>
          <a:endParaRPr lang="ru-RU" sz="2300" kern="1200" dirty="0"/>
        </a:p>
      </dsp:txBody>
      <dsp:txXfrm rot="-5400000">
        <a:off x="570803" y="2176517"/>
        <a:ext cx="3734146" cy="478284"/>
      </dsp:txXfrm>
    </dsp:sp>
    <dsp:sp modelId="{51DD9811-A9FE-488C-B01C-CFB2D135E16A}">
      <dsp:nvSpPr>
        <dsp:cNvPr id="0" name=""/>
        <dsp:cNvSpPr/>
      </dsp:nvSpPr>
      <dsp:spPr>
        <a:xfrm rot="5400000">
          <a:off x="-122315" y="2989129"/>
          <a:ext cx="815433" cy="570803"/>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5</a:t>
          </a:r>
          <a:endParaRPr lang="ru-RU" sz="1600" kern="1200" dirty="0"/>
        </a:p>
      </dsp:txBody>
      <dsp:txXfrm rot="-5400000">
        <a:off x="1" y="3152216"/>
        <a:ext cx="570803" cy="244630"/>
      </dsp:txXfrm>
    </dsp:sp>
    <dsp:sp modelId="{C737D866-6DB2-422C-BDCD-7341B70B1DB9}">
      <dsp:nvSpPr>
        <dsp:cNvPr id="0" name=""/>
        <dsp:cNvSpPr/>
      </dsp:nvSpPr>
      <dsp:spPr>
        <a:xfrm rot="5400000">
          <a:off x="2185797" y="1251820"/>
          <a:ext cx="530032" cy="376002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uk-UA" sz="2300" kern="1200" dirty="0" smtClean="0"/>
            <a:t>освітні</a:t>
          </a:r>
          <a:endParaRPr lang="ru-RU" sz="2300" kern="1200" dirty="0"/>
        </a:p>
      </dsp:txBody>
      <dsp:txXfrm rot="-5400000">
        <a:off x="570803" y="2892688"/>
        <a:ext cx="3734146" cy="478284"/>
      </dsp:txXfrm>
    </dsp:sp>
    <dsp:sp modelId="{E941E5BD-4F28-4DD7-BC8D-82727B1ADC9B}">
      <dsp:nvSpPr>
        <dsp:cNvPr id="0" name=""/>
        <dsp:cNvSpPr/>
      </dsp:nvSpPr>
      <dsp:spPr>
        <a:xfrm rot="5400000">
          <a:off x="-122315" y="3705300"/>
          <a:ext cx="815433" cy="570803"/>
        </a:xfrm>
        <a:prstGeom prst="chevron">
          <a:avLst/>
        </a:prstGeom>
        <a:gradFill rotWithShape="0">
          <a:gsLst>
            <a:gs pos="0">
              <a:schemeClr val="accent1">
                <a:hueOff val="0"/>
                <a:satOff val="0"/>
                <a:lumOff val="0"/>
                <a:alphaOff val="0"/>
                <a:tint val="70000"/>
                <a:lumMod val="110000"/>
              </a:schemeClr>
            </a:gs>
            <a:gs pos="100000">
              <a:schemeClr val="accent1">
                <a:hueOff val="0"/>
                <a:satOff val="0"/>
                <a:lumOff val="0"/>
                <a:alphaOff val="0"/>
                <a:tint val="100000"/>
                <a:shade val="85000"/>
                <a:lumMod val="80000"/>
              </a:schemeClr>
            </a:gs>
          </a:gsLst>
          <a:lin ang="5400000" scaled="1"/>
        </a:gradFill>
        <a:ln w="12700" cap="rnd" cmpd="sng" algn="ctr">
          <a:solidFill>
            <a:schemeClr val="accent1">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uk-UA" sz="1600" kern="1200" dirty="0" smtClean="0"/>
            <a:t>6</a:t>
          </a:r>
          <a:endParaRPr lang="ru-RU" sz="1600" kern="1200" dirty="0"/>
        </a:p>
      </dsp:txBody>
      <dsp:txXfrm rot="-5400000">
        <a:off x="1" y="3868387"/>
        <a:ext cx="570803" cy="244630"/>
      </dsp:txXfrm>
    </dsp:sp>
    <dsp:sp modelId="{22894AA5-7193-4667-91A0-73E26E4C3423}">
      <dsp:nvSpPr>
        <dsp:cNvPr id="0" name=""/>
        <dsp:cNvSpPr/>
      </dsp:nvSpPr>
      <dsp:spPr>
        <a:xfrm rot="5400000">
          <a:off x="2185797" y="1967991"/>
          <a:ext cx="530032" cy="3760020"/>
        </a:xfrm>
        <a:prstGeom prst="round2Same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uk-UA" sz="2300" kern="1200" dirty="0" smtClean="0"/>
            <a:t>розважальні</a:t>
          </a:r>
          <a:endParaRPr lang="ru-RU" sz="2300" kern="1200" dirty="0"/>
        </a:p>
      </dsp:txBody>
      <dsp:txXfrm rot="-5400000">
        <a:off x="570803" y="3608859"/>
        <a:ext cx="3734146" cy="47828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4094F-9A1E-4DD3-A00D-1E9890DD9E28}">
      <dsp:nvSpPr>
        <dsp:cNvPr id="0" name=""/>
        <dsp:cNvSpPr/>
      </dsp:nvSpPr>
      <dsp:spPr>
        <a:xfrm rot="5400000">
          <a:off x="-275801" y="278512"/>
          <a:ext cx="1838674" cy="1287072"/>
        </a:xfrm>
        <a:prstGeom prst="chevron">
          <a:avLst/>
        </a:prstGeom>
        <a:gradFill rotWithShape="0">
          <a:gsLst>
            <a:gs pos="0">
              <a:schemeClr val="accent2">
                <a:hueOff val="0"/>
                <a:satOff val="0"/>
                <a:lumOff val="0"/>
                <a:alphaOff val="0"/>
                <a:tint val="70000"/>
                <a:lumMod val="110000"/>
              </a:schemeClr>
            </a:gs>
            <a:gs pos="100000">
              <a:schemeClr val="accent2">
                <a:hueOff val="0"/>
                <a:satOff val="0"/>
                <a:lumOff val="0"/>
                <a:alphaOff val="0"/>
                <a:tint val="100000"/>
                <a:shade val="85000"/>
                <a:lumMod val="80000"/>
              </a:schemeClr>
            </a:gs>
          </a:gsLst>
          <a:lin ang="5400000" scaled="1"/>
        </a:gradFill>
        <a:ln w="12700" cap="rnd" cmpd="sng" algn="ctr">
          <a:solidFill>
            <a:schemeClr val="accent2">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uk-UA" sz="3600" kern="1200" dirty="0" smtClean="0"/>
            <a:t>1</a:t>
          </a:r>
          <a:endParaRPr lang="ru-RU" sz="3600" kern="1200" dirty="0"/>
        </a:p>
      </dsp:txBody>
      <dsp:txXfrm rot="-5400000">
        <a:off x="0" y="646247"/>
        <a:ext cx="1287072" cy="551602"/>
      </dsp:txXfrm>
    </dsp:sp>
    <dsp:sp modelId="{B9979463-88C6-4AD3-B543-2EA8EF760A02}">
      <dsp:nvSpPr>
        <dsp:cNvPr id="0" name=""/>
        <dsp:cNvSpPr/>
      </dsp:nvSpPr>
      <dsp:spPr>
        <a:xfrm rot="5400000">
          <a:off x="1738154" y="-448371"/>
          <a:ext cx="1195138" cy="2097303"/>
        </a:xfrm>
        <a:prstGeom prst="round2SameRect">
          <a:avLst/>
        </a:prstGeom>
        <a:solidFill>
          <a:schemeClr val="lt1">
            <a:alpha val="90000"/>
            <a:hueOff val="0"/>
            <a:satOff val="0"/>
            <a:lumOff val="0"/>
            <a:alphaOff val="0"/>
          </a:schemeClr>
        </a:solidFill>
        <a:ln w="12700"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Принцип простоти</a:t>
          </a:r>
          <a:endParaRPr lang="ru-RU" sz="2000" kern="1200" dirty="0"/>
        </a:p>
      </dsp:txBody>
      <dsp:txXfrm rot="-5400000">
        <a:off x="1287072" y="61053"/>
        <a:ext cx="2038961" cy="1078454"/>
      </dsp:txXfrm>
    </dsp:sp>
    <dsp:sp modelId="{8185153E-7228-4491-B098-84241257FFA5}">
      <dsp:nvSpPr>
        <dsp:cNvPr id="0" name=""/>
        <dsp:cNvSpPr/>
      </dsp:nvSpPr>
      <dsp:spPr>
        <a:xfrm rot="5400000">
          <a:off x="-275801" y="1826853"/>
          <a:ext cx="1838674" cy="1287072"/>
        </a:xfrm>
        <a:prstGeom prst="chevron">
          <a:avLst/>
        </a:prstGeom>
        <a:gradFill rotWithShape="0">
          <a:gsLst>
            <a:gs pos="0">
              <a:schemeClr val="accent3">
                <a:hueOff val="0"/>
                <a:satOff val="0"/>
                <a:lumOff val="0"/>
                <a:alphaOff val="0"/>
                <a:tint val="70000"/>
                <a:lumMod val="110000"/>
              </a:schemeClr>
            </a:gs>
            <a:gs pos="100000">
              <a:schemeClr val="accent3">
                <a:hueOff val="0"/>
                <a:satOff val="0"/>
                <a:lumOff val="0"/>
                <a:alphaOff val="0"/>
                <a:tint val="100000"/>
                <a:shade val="85000"/>
                <a:lumMod val="80000"/>
              </a:schemeClr>
            </a:gs>
          </a:gsLst>
          <a:lin ang="5400000" scaled="1"/>
        </a:gradFill>
        <a:ln w="12700" cap="rnd" cmpd="sng" algn="ctr">
          <a:solidFill>
            <a:schemeClr val="accent3">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uk-UA" sz="3600" kern="1200" dirty="0" smtClean="0"/>
            <a:t>2</a:t>
          </a:r>
          <a:endParaRPr lang="ru-RU" sz="3600" kern="1200" dirty="0"/>
        </a:p>
      </dsp:txBody>
      <dsp:txXfrm rot="-5400000">
        <a:off x="0" y="2194588"/>
        <a:ext cx="1287072" cy="551602"/>
      </dsp:txXfrm>
    </dsp:sp>
    <dsp:sp modelId="{2FCE206A-5E79-49F8-8EBC-71454C4AF966}">
      <dsp:nvSpPr>
        <dsp:cNvPr id="0" name=""/>
        <dsp:cNvSpPr/>
      </dsp:nvSpPr>
      <dsp:spPr>
        <a:xfrm rot="5400000">
          <a:off x="1738154" y="1099969"/>
          <a:ext cx="1195138" cy="2097303"/>
        </a:xfrm>
        <a:prstGeom prst="round2SameRect">
          <a:avLst/>
        </a:prstGeom>
        <a:solidFill>
          <a:schemeClr val="lt1">
            <a:alpha val="90000"/>
            <a:hueOff val="0"/>
            <a:satOff val="0"/>
            <a:lumOff val="0"/>
            <a:alphaOff val="0"/>
          </a:schemeClr>
        </a:solidFill>
        <a:ln w="12700"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uk-UA" sz="2000" kern="1200" dirty="0" smtClean="0"/>
            <a:t>Принцип цільової сегментації</a:t>
          </a:r>
          <a:endParaRPr lang="ru-RU" sz="2000" kern="1200" dirty="0"/>
        </a:p>
      </dsp:txBody>
      <dsp:txXfrm rot="-5400000">
        <a:off x="1287072" y="1609393"/>
        <a:ext cx="2038961" cy="107845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7#1">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Process7#2">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uk-UA" smtClean="0"/>
              <a:t>Зразок заголовка</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en-US"/>
          </a:p>
        </p:txBody>
      </p:sp>
      <p:sp>
        <p:nvSpPr>
          <p:cNvPr id="4" name="Date Placeholder 3"/>
          <p:cNvSpPr>
            <a:spLocks noGrp="1"/>
          </p:cNvSpPr>
          <p:nvPr>
            <p:ph type="dt" sz="half" idx="10"/>
          </p:nvPr>
        </p:nvSpPr>
        <p:spPr/>
        <p:txBody>
          <a:bodyPr/>
          <a:lstStyle/>
          <a:p>
            <a:fld id="{D1A9490B-B7F2-4AF9-B4FF-C83A55DEE148}" type="datetimeFigureOut">
              <a:rPr lang="ru-RU" smtClean="0"/>
              <a:t>11.03.2013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D1A9490B-B7F2-4AF9-B4FF-C83A55DEE148}" type="datetimeFigureOut">
              <a:rPr lang="ru-RU" smtClean="0"/>
              <a:t>11.03.2013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uk-UA" smtClean="0"/>
              <a:t>Зразок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D1A9490B-B7F2-4AF9-B4FF-C83A55DEE148}" type="datetimeFigureOut">
              <a:rPr lang="ru-RU" smtClean="0"/>
              <a:t>11.03.2013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D1A9490B-B7F2-4AF9-B4FF-C83A55DEE148}" type="datetimeFigureOut">
              <a:rPr lang="ru-RU" smtClean="0"/>
              <a:t>11.03.2013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uk-UA" smtClean="0"/>
              <a:t>Зразок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D1A9490B-B7F2-4AF9-B4FF-C83A55DEE148}" type="datetimeFigureOut">
              <a:rPr lang="ru-RU" smtClean="0"/>
              <a:t>11.03.2013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uk-UA" smtClean="0"/>
              <a:t>Зразок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D1A9490B-B7F2-4AF9-B4FF-C83A55DEE148}" type="datetimeFigureOut">
              <a:rPr lang="ru-RU" smtClean="0"/>
              <a:t>11.03.2013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uk-UA" smtClean="0"/>
              <a:t>Зразок заголовка</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7" name="Date Placeholder 6"/>
          <p:cNvSpPr>
            <a:spLocks noGrp="1"/>
          </p:cNvSpPr>
          <p:nvPr>
            <p:ph type="dt" sz="half" idx="10"/>
          </p:nvPr>
        </p:nvSpPr>
        <p:spPr/>
        <p:txBody>
          <a:bodyPr/>
          <a:lstStyle/>
          <a:p>
            <a:fld id="{D1A9490B-B7F2-4AF9-B4FF-C83A55DEE148}" type="datetimeFigureOut">
              <a:rPr lang="ru-RU" smtClean="0"/>
              <a:t>11.03.2013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Date Placeholder 2"/>
          <p:cNvSpPr>
            <a:spLocks noGrp="1"/>
          </p:cNvSpPr>
          <p:nvPr>
            <p:ph type="dt" sz="half" idx="10"/>
          </p:nvPr>
        </p:nvSpPr>
        <p:spPr/>
        <p:txBody>
          <a:bodyPr/>
          <a:lstStyle/>
          <a:p>
            <a:fld id="{D1A9490B-B7F2-4AF9-B4FF-C83A55DEE148}" type="datetimeFigureOut">
              <a:rPr lang="ru-RU" smtClean="0"/>
              <a:t>11.03.2013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A9490B-B7F2-4AF9-B4FF-C83A55DEE148}" type="datetimeFigureOut">
              <a:rPr lang="ru-RU" smtClean="0"/>
              <a:t>11.03.2013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uk-UA" smtClean="0"/>
              <a:t>Зразок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D1A9490B-B7F2-4AF9-B4FF-C83A55DEE148}" type="datetimeFigureOut">
              <a:rPr lang="ru-RU" smtClean="0"/>
              <a:t>11.03.2013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E8D3161-2CC8-4C18-AB8A-8116BE06381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uk-UA" smtClean="0"/>
              <a:t>Зразок заголовка</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D1A9490B-B7F2-4AF9-B4FF-C83A55DEE148}" type="datetimeFigureOut">
              <a:rPr lang="ru-RU" smtClean="0"/>
              <a:t>11.03.2013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E8D3161-2CC8-4C18-AB8A-8116BE06381A}" type="slidenum">
              <a:rPr lang="ru-RU" smtClean="0"/>
              <a:t>‹№›</a:t>
            </a:fld>
            <a:endParaRPr lang="ru-RU"/>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uk-UA" smtClean="0"/>
              <a:t>Клацніть піктограму, щоб додати зображення</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uk-UA" smtClean="0"/>
              <a:t>Зразок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D1A9490B-B7F2-4AF9-B4FF-C83A55DEE148}" type="datetimeFigureOut">
              <a:rPr lang="ru-RU" smtClean="0"/>
              <a:t>11.03.2013</a:t>
            </a:fld>
            <a:endParaRPr lang="ru-RU"/>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ru-RU"/>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8E8D3161-2CC8-4C18-AB8A-8116BE06381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Layout" Target="../diagrams/layout15.xml"/><Relationship Id="rId7" Type="http://schemas.openxmlformats.org/officeDocument/2006/relationships/image" Target="../media/image11.png"/><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Layout" Target="../diagrams/layout21.xml"/><Relationship Id="rId7" Type="http://schemas.openxmlformats.org/officeDocument/2006/relationships/image" Target="../media/image28.png"/><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Заголовок 186"/>
          <p:cNvSpPr>
            <a:spLocks noGrp="1"/>
          </p:cNvSpPr>
          <p:nvPr>
            <p:ph type="ctrTitle"/>
          </p:nvPr>
        </p:nvSpPr>
        <p:spPr/>
        <p:txBody>
          <a:bodyPr/>
          <a:lstStyle/>
          <a:p>
            <a:r>
              <a:rPr lang="uk-UA" dirty="0" smtClean="0"/>
              <a:t>Інформатика</a:t>
            </a:r>
            <a:endParaRPr lang="ru-RU" dirty="0"/>
          </a:p>
        </p:txBody>
      </p:sp>
      <p:sp>
        <p:nvSpPr>
          <p:cNvPr id="186" name="Подзаголовок 185"/>
          <p:cNvSpPr>
            <a:spLocks noGrp="1"/>
          </p:cNvSpPr>
          <p:nvPr>
            <p:ph type="subTitle" idx="1"/>
          </p:nvPr>
        </p:nvSpPr>
        <p:spPr/>
        <p:txBody>
          <a:bodyPr/>
          <a:lstStyle/>
          <a:p>
            <a:r>
              <a:rPr lang="uk-UA" dirty="0" smtClean="0"/>
              <a:t>11 клас</a:t>
            </a:r>
          </a:p>
          <a:p>
            <a:r>
              <a:rPr lang="uk-UA" dirty="0" smtClean="0"/>
              <a:t>Розділ 4</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475656" y="0"/>
          <a:ext cx="54006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Сайти можна також поділити на:</a:t>
            </a:r>
            <a:endParaRPr lang="ru-RU" dirty="0"/>
          </a:p>
        </p:txBody>
      </p:sp>
      <p:graphicFrame>
        <p:nvGraphicFramePr>
          <p:cNvPr id="4" name="Содержимое 3"/>
          <p:cNvGraphicFramePr>
            <a:graphicFrameLocks noGrp="1"/>
          </p:cNvGraphicFramePr>
          <p:nvPr>
            <p:ph idx="1"/>
          </p:nvPr>
        </p:nvGraphicFramePr>
        <p:xfrm>
          <a:off x="2411760" y="1268760"/>
          <a:ext cx="4330824"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Структура </a:t>
            </a:r>
            <a:r>
              <a:rPr lang="uk-UA" dirty="0" err="1" smtClean="0"/>
              <a:t>сайта</a:t>
            </a:r>
            <a:r>
              <a:rPr lang="uk-UA" dirty="0" smtClean="0"/>
              <a:t> та її складові</a:t>
            </a:r>
            <a:endParaRPr lang="ru-RU" dirty="0"/>
          </a:p>
        </p:txBody>
      </p:sp>
      <p:graphicFrame>
        <p:nvGraphicFramePr>
          <p:cNvPr id="4" name="Содержимое 3"/>
          <p:cNvGraphicFramePr>
            <a:graphicFrameLocks noGrp="1"/>
          </p:cNvGraphicFramePr>
          <p:nvPr>
            <p:ph idx="1"/>
          </p:nvPr>
        </p:nvGraphicFramePr>
        <p:xfrm>
          <a:off x="323528" y="1628800"/>
          <a:ext cx="3384376" cy="3392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067944" y="980728"/>
          <a:ext cx="4896544" cy="50405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Структура </a:t>
            </a:r>
            <a:r>
              <a:rPr lang="uk-UA" dirty="0" err="1" smtClean="0"/>
              <a:t>сайта</a:t>
            </a:r>
            <a:endParaRPr lang="ru-RU" dirty="0"/>
          </a:p>
        </p:txBody>
      </p:sp>
      <p:graphicFrame>
        <p:nvGraphicFramePr>
          <p:cNvPr id="4" name="Содержимое 3"/>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804" y="71422"/>
            <a:ext cx="8229600" cy="909306"/>
          </a:xfrm>
        </p:spPr>
        <p:txBody>
          <a:bodyPr/>
          <a:lstStyle/>
          <a:p>
            <a:r>
              <a:rPr lang="uk-UA" dirty="0" smtClean="0"/>
              <a:t>Внутрішня структура сайту</a:t>
            </a:r>
            <a:endParaRPr lang="ru-RU" dirty="0"/>
          </a:p>
        </p:txBody>
      </p:sp>
      <p:graphicFrame>
        <p:nvGraphicFramePr>
          <p:cNvPr id="4" name="Содержимое 3"/>
          <p:cNvGraphicFramePr>
            <a:graphicFrameLocks noGrp="1"/>
          </p:cNvGraphicFramePr>
          <p:nvPr>
            <p:ph idx="1"/>
          </p:nvPr>
        </p:nvGraphicFramePr>
        <p:xfrm>
          <a:off x="0" y="908720"/>
          <a:ext cx="9144000" cy="50920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1422"/>
            <a:ext cx="9144000" cy="1143000"/>
          </a:xfrm>
        </p:spPr>
        <p:txBody>
          <a:bodyPr>
            <a:noAutofit/>
          </a:bodyPr>
          <a:lstStyle/>
          <a:p>
            <a:r>
              <a:rPr lang="uk-UA" sz="3000" dirty="0" smtClean="0"/>
              <a:t>Банер – невеличке рекламне зображення, що розміщується на одній сторінці й посилається на іншу</a:t>
            </a:r>
            <a:endParaRPr lang="ru-RU" sz="3000" dirty="0"/>
          </a:p>
        </p:txBody>
      </p:sp>
      <p:pic>
        <p:nvPicPr>
          <p:cNvPr id="15" name="Picture 3"/>
          <p:cNvPicPr>
            <a:picLocks noGrp="1" noChangeAspect="1" noChangeArrowheads="1"/>
          </p:cNvPicPr>
          <p:nvPr>
            <p:ph sz="half" idx="1"/>
          </p:nvPr>
        </p:nvPicPr>
        <p:blipFill>
          <a:blip r:embed="rId2" cstate="print"/>
          <a:srcRect/>
          <a:stretch>
            <a:fillRect/>
          </a:stretch>
        </p:blipFill>
        <p:spPr bwMode="auto">
          <a:xfrm>
            <a:off x="683568" y="2708920"/>
            <a:ext cx="3533775" cy="1295400"/>
          </a:xfrm>
          <a:prstGeom prst="rect">
            <a:avLst/>
          </a:prstGeom>
          <a:noFill/>
          <a:ln w="9525">
            <a:noFill/>
            <a:miter lim="800000"/>
            <a:headEnd/>
            <a:tailEnd/>
          </a:ln>
          <a:scene3d>
            <a:camera prst="orthographicFront"/>
            <a:lightRig rig="threePt" dir="t"/>
          </a:scene3d>
          <a:sp3d>
            <a:bevelT w="209550" h="120650"/>
          </a:sp3d>
        </p:spPr>
      </p:pic>
      <p:pic>
        <p:nvPicPr>
          <p:cNvPr id="3077" name="Picture 5"/>
          <p:cNvPicPr>
            <a:picLocks noGrp="1" noChangeAspect="1" noChangeArrowheads="1"/>
          </p:cNvPicPr>
          <p:nvPr>
            <p:ph sz="half" idx="2"/>
          </p:nvPr>
        </p:nvPicPr>
        <p:blipFill>
          <a:blip r:embed="rId3" cstate="print"/>
          <a:srcRect/>
          <a:stretch>
            <a:fillRect/>
          </a:stretch>
        </p:blipFill>
        <p:spPr bwMode="auto">
          <a:xfrm>
            <a:off x="251519" y="4293096"/>
            <a:ext cx="8770991" cy="1224136"/>
          </a:xfrm>
          <a:prstGeom prst="rect">
            <a:avLst/>
          </a:prstGeom>
          <a:noFill/>
          <a:ln w="9525">
            <a:noFill/>
            <a:miter lim="800000"/>
            <a:headEnd/>
            <a:tailEnd/>
          </a:ln>
        </p:spPr>
      </p:pic>
      <p:pic>
        <p:nvPicPr>
          <p:cNvPr id="11" name="Picture 4"/>
          <p:cNvPicPr>
            <a:picLocks noChangeAspect="1" noChangeArrowheads="1"/>
          </p:cNvPicPr>
          <p:nvPr/>
        </p:nvPicPr>
        <p:blipFill>
          <a:blip r:embed="rId4" cstate="print"/>
          <a:srcRect/>
          <a:stretch>
            <a:fillRect/>
          </a:stretch>
        </p:blipFill>
        <p:spPr bwMode="auto">
          <a:xfrm>
            <a:off x="5148064" y="2636912"/>
            <a:ext cx="3067050" cy="1495425"/>
          </a:xfrm>
          <a:prstGeom prst="rect">
            <a:avLst/>
          </a:prstGeom>
          <a:noFill/>
          <a:ln w="9525">
            <a:noFill/>
            <a:miter lim="800000"/>
            <a:headEnd/>
            <a:tailEnd/>
          </a:ln>
          <a:scene3d>
            <a:camera prst="orthographicFront"/>
            <a:lightRig rig="threePt" dir="t"/>
          </a:scene3d>
          <a:sp3d>
            <a:bevelT w="209550" h="120650"/>
          </a:sp3d>
        </p:spPr>
      </p:pic>
      <p:pic>
        <p:nvPicPr>
          <p:cNvPr id="3078" name="Picture 6"/>
          <p:cNvPicPr>
            <a:picLocks noChangeAspect="1" noChangeArrowheads="1"/>
          </p:cNvPicPr>
          <p:nvPr/>
        </p:nvPicPr>
        <p:blipFill>
          <a:blip r:embed="rId5" cstate="print"/>
          <a:srcRect/>
          <a:stretch>
            <a:fillRect/>
          </a:stretch>
        </p:blipFill>
        <p:spPr bwMode="auto">
          <a:xfrm>
            <a:off x="1259632" y="1412776"/>
            <a:ext cx="6086475" cy="10572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Навігація по сайту</a:t>
            </a:r>
            <a:endParaRPr lang="ru-RU" dirty="0"/>
          </a:p>
        </p:txBody>
      </p:sp>
      <p:sp>
        <p:nvSpPr>
          <p:cNvPr id="3" name="Содержимое 2"/>
          <p:cNvSpPr>
            <a:spLocks noGrp="1"/>
          </p:cNvSpPr>
          <p:nvPr>
            <p:ph sz="half" idx="1"/>
          </p:nvPr>
        </p:nvSpPr>
        <p:spPr>
          <a:xfrm>
            <a:off x="179512" y="1500174"/>
            <a:ext cx="4464496" cy="4525963"/>
          </a:xfrm>
        </p:spPr>
        <p:txBody>
          <a:bodyPr>
            <a:normAutofit/>
          </a:bodyPr>
          <a:lstStyle/>
          <a:p>
            <a:pPr marL="0" indent="0">
              <a:buNone/>
            </a:pPr>
            <a:r>
              <a:rPr lang="uk-UA" dirty="0" smtClean="0"/>
              <a:t>Користувач у будь-який час має знати відповіді на такі запитання:</a:t>
            </a:r>
          </a:p>
          <a:p>
            <a:pPr marL="0" indent="273050"/>
            <a:r>
              <a:rPr lang="uk-UA" dirty="0" smtClean="0"/>
              <a:t>Де він знаходиться?</a:t>
            </a:r>
          </a:p>
          <a:p>
            <a:pPr marL="0" indent="273050"/>
            <a:r>
              <a:rPr lang="uk-UA" dirty="0" smtClean="0"/>
              <a:t>Куди можна перейти?</a:t>
            </a:r>
          </a:p>
          <a:p>
            <a:pPr marL="0" indent="273050"/>
            <a:r>
              <a:rPr lang="uk-UA" dirty="0" smtClean="0"/>
              <a:t>Як туди дістатися?</a:t>
            </a:r>
          </a:p>
          <a:p>
            <a:pPr marL="0" indent="273050"/>
            <a:r>
              <a:rPr lang="uk-UA" dirty="0" smtClean="0"/>
              <a:t>Як повернутися назад?</a:t>
            </a:r>
            <a:endParaRPr lang="ru-RU" dirty="0"/>
          </a:p>
        </p:txBody>
      </p:sp>
      <p:sp>
        <p:nvSpPr>
          <p:cNvPr id="4" name="Содержимое 3"/>
          <p:cNvSpPr>
            <a:spLocks noGrp="1"/>
          </p:cNvSpPr>
          <p:nvPr>
            <p:ph sz="half" idx="2"/>
          </p:nvPr>
        </p:nvSpPr>
        <p:spPr>
          <a:xfrm>
            <a:off x="4860032" y="1484784"/>
            <a:ext cx="4038600" cy="4525963"/>
          </a:xfrm>
        </p:spPr>
        <p:txBody>
          <a:bodyPr>
            <a:normAutofit/>
          </a:bodyPr>
          <a:lstStyle/>
          <a:p>
            <a:pPr marL="0" indent="0">
              <a:buNone/>
            </a:pPr>
            <a:r>
              <a:rPr lang="uk-UA" dirty="0" smtClean="0"/>
              <a:t>Правило трьох </a:t>
            </a:r>
            <a:r>
              <a:rPr lang="uk-UA" dirty="0" err="1" smtClean="0"/>
              <a:t>кліків</a:t>
            </a:r>
            <a:r>
              <a:rPr lang="uk-UA" dirty="0" smtClean="0"/>
              <a:t>:</a:t>
            </a:r>
          </a:p>
          <a:p>
            <a:pPr marL="0" indent="0">
              <a:buNone/>
            </a:pPr>
            <a:r>
              <a:rPr lang="uk-UA" dirty="0" smtClean="0"/>
              <a:t>До будь-якої сторінки </a:t>
            </a:r>
            <a:r>
              <a:rPr lang="uk-UA" dirty="0" err="1" smtClean="0"/>
              <a:t>сайта</a:t>
            </a:r>
            <a:r>
              <a:rPr lang="uk-UA" dirty="0" smtClean="0"/>
              <a:t> користувач має дістатися не більше ніж за три переходи</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Навігацію розрізняють:</a:t>
            </a:r>
            <a:endParaRPr lang="ru-RU" dirty="0"/>
          </a:p>
        </p:txBody>
      </p:sp>
      <p:graphicFrame>
        <p:nvGraphicFramePr>
          <p:cNvPr id="7" name="Содержимое 6"/>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Заставка</a:t>
            </a:r>
            <a:endParaRPr lang="ru-RU" dirty="0"/>
          </a:p>
        </p:txBody>
      </p:sp>
      <p:sp>
        <p:nvSpPr>
          <p:cNvPr id="3" name="Содержимое 2"/>
          <p:cNvSpPr>
            <a:spLocks noGrp="1"/>
          </p:cNvSpPr>
          <p:nvPr>
            <p:ph sz="half" idx="1"/>
          </p:nvPr>
        </p:nvSpPr>
        <p:spPr>
          <a:xfrm>
            <a:off x="179512" y="1124744"/>
            <a:ext cx="3456384" cy="4901393"/>
          </a:xfrm>
        </p:spPr>
        <p:txBody>
          <a:bodyPr>
            <a:normAutofit/>
          </a:bodyPr>
          <a:lstStyle/>
          <a:p>
            <a:pPr marL="0" indent="0">
              <a:buNone/>
            </a:pPr>
            <a:r>
              <a:rPr lang="uk-UA" dirty="0" smtClean="0"/>
              <a:t>Замість головної сторінки </a:t>
            </a:r>
            <a:r>
              <a:rPr lang="uk-UA" dirty="0" err="1" smtClean="0"/>
              <a:t>сайта</a:t>
            </a:r>
            <a:r>
              <a:rPr lang="uk-UA" dirty="0" smtClean="0"/>
              <a:t> з'являється заставка – велике фото із звуковим супроводом або відеороликом. Такі сторінки створюють, щоб привернути увагу користувача.</a:t>
            </a:r>
            <a:endParaRPr lang="ru-RU" dirty="0"/>
          </a:p>
        </p:txBody>
      </p:sp>
      <p:pic>
        <p:nvPicPr>
          <p:cNvPr id="4099" name="Picture 3"/>
          <p:cNvPicPr>
            <a:picLocks noGrp="1" noChangeAspect="1" noChangeArrowheads="1"/>
          </p:cNvPicPr>
          <p:nvPr>
            <p:ph sz="half" idx="2"/>
          </p:nvPr>
        </p:nvPicPr>
        <p:blipFill>
          <a:blip r:embed="rId2" cstate="print"/>
          <a:srcRect/>
          <a:stretch>
            <a:fillRect/>
          </a:stretch>
        </p:blipFill>
        <p:spPr bwMode="auto">
          <a:xfrm>
            <a:off x="3858894" y="1628800"/>
            <a:ext cx="5144182" cy="351359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Головна сторінка </a:t>
            </a:r>
            <a:r>
              <a:rPr lang="uk-UA" dirty="0" err="1" smtClean="0"/>
              <a:t>сайта</a:t>
            </a:r>
            <a:endParaRPr lang="ru-RU" dirty="0"/>
          </a:p>
        </p:txBody>
      </p:sp>
      <p:sp>
        <p:nvSpPr>
          <p:cNvPr id="3" name="Содержимое 2"/>
          <p:cNvSpPr>
            <a:spLocks noGrp="1"/>
          </p:cNvSpPr>
          <p:nvPr>
            <p:ph sz="half" idx="1"/>
          </p:nvPr>
        </p:nvSpPr>
        <p:spPr>
          <a:xfrm>
            <a:off x="179512" y="1500174"/>
            <a:ext cx="3888432" cy="4525963"/>
          </a:xfrm>
        </p:spPr>
        <p:txBody>
          <a:bodyPr>
            <a:normAutofit/>
          </a:bodyPr>
          <a:lstStyle/>
          <a:p>
            <a:pPr marL="0" indent="0">
              <a:buNone/>
            </a:pPr>
            <a:r>
              <a:rPr lang="uk-UA" dirty="0" smtClean="0"/>
              <a:t>Головна сторінка </a:t>
            </a:r>
            <a:r>
              <a:rPr lang="uk-UA" dirty="0" err="1" smtClean="0"/>
              <a:t>сайта</a:t>
            </a:r>
            <a:r>
              <a:rPr lang="uk-UA" dirty="0" smtClean="0"/>
              <a:t> має задовольняти правило “3 по 3”, тобто 3 абзаци по 3 речення про тематику, зміст, авторів та призначення </a:t>
            </a:r>
            <a:r>
              <a:rPr lang="uk-UA" dirty="0" err="1" smtClean="0"/>
              <a:t>сайта</a:t>
            </a:r>
            <a:r>
              <a:rPr lang="uk-UA" dirty="0" smtClean="0"/>
              <a:t>.</a:t>
            </a:r>
            <a:endParaRPr lang="ru-RU" dirty="0"/>
          </a:p>
        </p:txBody>
      </p:sp>
      <p:pic>
        <p:nvPicPr>
          <p:cNvPr id="5122" name="Picture 2"/>
          <p:cNvPicPr>
            <a:picLocks noGrp="1" noChangeAspect="1" noChangeArrowheads="1"/>
          </p:cNvPicPr>
          <p:nvPr>
            <p:ph sz="half" idx="2"/>
          </p:nvPr>
        </p:nvPicPr>
        <p:blipFill>
          <a:blip r:embed="rId2" cstate="print"/>
          <a:srcRect/>
          <a:stretch>
            <a:fillRect/>
          </a:stretch>
        </p:blipFill>
        <p:spPr bwMode="auto">
          <a:xfrm>
            <a:off x="4139952" y="1628800"/>
            <a:ext cx="5038882" cy="428251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uk-UA" sz="3200" dirty="0" smtClean="0"/>
              <a:t>Інформаційні технології</a:t>
            </a:r>
            <a:endParaRPr lang="ru-RU" sz="3200" dirty="0"/>
          </a:p>
        </p:txBody>
      </p:sp>
      <p:sp>
        <p:nvSpPr>
          <p:cNvPr id="4" name="Текст 3"/>
          <p:cNvSpPr>
            <a:spLocks noGrp="1"/>
          </p:cNvSpPr>
          <p:nvPr>
            <p:ph type="body" sz="half" idx="2"/>
          </p:nvPr>
        </p:nvSpPr>
        <p:spPr>
          <a:xfrm>
            <a:off x="683568" y="5367338"/>
            <a:ext cx="8064896" cy="804862"/>
          </a:xfrm>
        </p:spPr>
        <p:txBody>
          <a:bodyPr>
            <a:noAutofit/>
          </a:bodyPr>
          <a:lstStyle/>
          <a:p>
            <a:r>
              <a:rPr lang="uk-UA" sz="2000" dirty="0" smtClean="0"/>
              <a:t>26. Ознайомлюємось із структурою </a:t>
            </a:r>
            <a:r>
              <a:rPr lang="uk-UA" sz="2000" dirty="0" err="1" smtClean="0"/>
              <a:t>веб-сайтів</a:t>
            </a:r>
            <a:r>
              <a:rPr lang="uk-UA" sz="2000" dirty="0" smtClean="0"/>
              <a:t>. Вивчаємо засоби автоматизованої розробки </a:t>
            </a:r>
            <a:r>
              <a:rPr lang="uk-UA" sz="2000" dirty="0" err="1" smtClean="0"/>
              <a:t>веб-сайтів</a:t>
            </a:r>
            <a:endParaRPr lang="ru-RU" sz="2000" dirty="0"/>
          </a:p>
        </p:txBody>
      </p:sp>
      <p:pic>
        <p:nvPicPr>
          <p:cNvPr id="1026" name="Picture 2"/>
          <p:cNvPicPr>
            <a:picLocks noGrp="1" noChangeAspect="1" noChangeArrowheads="1"/>
          </p:cNvPicPr>
          <p:nvPr>
            <p:ph type="pic" sz="quarter" idx="14"/>
          </p:nvPr>
        </p:nvPicPr>
        <p:blipFill>
          <a:blip r:embed="rId2" cstate="print"/>
          <a:srcRect l="14151" r="14151"/>
          <a:stretch>
            <a:fillRect/>
          </a:stretch>
        </p:blipFill>
        <p:spPr bwMode="auto">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0" y="71422"/>
            <a:ext cx="9144000" cy="909306"/>
          </a:xfrm>
        </p:spPr>
        <p:txBody>
          <a:bodyPr>
            <a:normAutofit/>
          </a:bodyPr>
          <a:lstStyle/>
          <a:p>
            <a:r>
              <a:rPr lang="uk-UA" dirty="0" smtClean="0"/>
              <a:t>Сайт має відповідати таким вимогам:</a:t>
            </a:r>
            <a:endParaRPr lang="ru-RU" dirty="0"/>
          </a:p>
        </p:txBody>
      </p:sp>
      <p:graphicFrame>
        <p:nvGraphicFramePr>
          <p:cNvPr id="7" name="Содержимое 6"/>
          <p:cNvGraphicFramePr>
            <a:graphicFrameLocks noGrp="1"/>
          </p:cNvGraphicFramePr>
          <p:nvPr>
            <p:ph idx="1"/>
          </p:nvPr>
        </p:nvGraphicFramePr>
        <p:xfrm>
          <a:off x="179512" y="836712"/>
          <a:ext cx="8964488"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Поняття дизайну </a:t>
            </a:r>
            <a:endParaRPr lang="ru-RU" dirty="0"/>
          </a:p>
        </p:txBody>
      </p:sp>
      <p:sp>
        <p:nvSpPr>
          <p:cNvPr id="3" name="Содержимое 2"/>
          <p:cNvSpPr>
            <a:spLocks noGrp="1"/>
          </p:cNvSpPr>
          <p:nvPr>
            <p:ph idx="1"/>
          </p:nvPr>
        </p:nvSpPr>
        <p:spPr>
          <a:xfrm>
            <a:off x="107504" y="1600201"/>
            <a:ext cx="8928992" cy="3340967"/>
          </a:xfrm>
        </p:spPr>
        <p:txBody>
          <a:bodyPr>
            <a:normAutofit/>
          </a:bodyPr>
          <a:lstStyle/>
          <a:p>
            <a:pPr marL="0" indent="355600">
              <a:buNone/>
            </a:pPr>
            <a:r>
              <a:rPr lang="uk-UA" dirty="0" smtClean="0"/>
              <a:t>Залежно від засобу створення сайти можуть мати однакові елементи структури: логотип, графічний декор, назва </a:t>
            </a:r>
            <a:r>
              <a:rPr lang="uk-UA" dirty="0" err="1" smtClean="0"/>
              <a:t>сайта</a:t>
            </a:r>
            <a:r>
              <a:rPr lang="uk-UA" dirty="0" smtClean="0"/>
              <a:t>, фірми чи</a:t>
            </a:r>
            <a:r>
              <a:rPr lang="en-US" dirty="0" smtClean="0"/>
              <a:t> </a:t>
            </a:r>
            <a:r>
              <a:rPr lang="uk-UA" dirty="0" smtClean="0"/>
              <a:t>сторінки, гіперпосилання чи</a:t>
            </a:r>
            <a:r>
              <a:rPr lang="en-US" dirty="0" smtClean="0"/>
              <a:t> </a:t>
            </a:r>
            <a:r>
              <a:rPr lang="uk-UA" dirty="0" smtClean="0"/>
              <a:t>панель навігації </a:t>
            </a:r>
            <a:r>
              <a:rPr lang="uk-UA" dirty="0" err="1" smtClean="0"/>
              <a:t>сайта</a:t>
            </a:r>
            <a:r>
              <a:rPr lang="uk-UA" dirty="0" smtClean="0"/>
              <a:t>, дані, які наповнюють вміст сторінки </a:t>
            </a:r>
            <a:r>
              <a:rPr lang="uk-UA" dirty="0" err="1" smtClean="0"/>
              <a:t>сайта</a:t>
            </a:r>
            <a:r>
              <a:rPr lang="uk-UA" dirty="0" smtClean="0"/>
              <a:t>, контактні дані тощо. </a:t>
            </a:r>
          </a:p>
          <a:p>
            <a:pPr marL="0" indent="355600">
              <a:buNone/>
            </a:pPr>
            <a:r>
              <a:rPr lang="uk-UA" dirty="0" smtClean="0"/>
              <a:t>Більшість сайтів побудовані з використанням адаптованого дизайну компонування </a:t>
            </a:r>
            <a:r>
              <a:rPr lang="uk-UA" dirty="0" err="1" smtClean="0"/>
              <a:t>веб-сторінок</a:t>
            </a:r>
            <a:r>
              <a:rPr lang="uk-UA" dirty="0" smtClean="0"/>
              <a:t>, тобто такого, що налаштовується до зміни розмірів екрана.</a:t>
            </a:r>
          </a:p>
        </p:txBody>
      </p:sp>
      <p:sp>
        <p:nvSpPr>
          <p:cNvPr id="4" name="Прямоугольник 3"/>
          <p:cNvSpPr/>
          <p:nvPr/>
        </p:nvSpPr>
        <p:spPr>
          <a:xfrm>
            <a:off x="467544" y="5157192"/>
            <a:ext cx="828092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355600"/>
            <a:r>
              <a:rPr lang="uk-UA"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Веб-дизайн</a:t>
            </a:r>
            <a:r>
              <a:rPr lang="uk-U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 це процес розробки й підтримки роботи </a:t>
            </a:r>
            <a:r>
              <a:rPr lang="uk-UA"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веб-сайтів</a:t>
            </a:r>
            <a:r>
              <a:rPr lang="uk-U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uk-UA" dirty="0" err="1" smtClean="0"/>
              <a:t>Веб-сторінка</a:t>
            </a:r>
            <a:endParaRPr lang="ru-RU" dirty="0"/>
          </a:p>
        </p:txBody>
      </p:sp>
      <p:sp>
        <p:nvSpPr>
          <p:cNvPr id="5" name="Содержимое 4"/>
          <p:cNvSpPr>
            <a:spLocks noGrp="1"/>
          </p:cNvSpPr>
          <p:nvPr>
            <p:ph sz="half" idx="1"/>
          </p:nvPr>
        </p:nvSpPr>
        <p:spPr>
          <a:xfrm>
            <a:off x="179512" y="1500174"/>
            <a:ext cx="3960440" cy="4525963"/>
          </a:xfrm>
        </p:spPr>
        <p:txBody>
          <a:bodyPr>
            <a:normAutofit/>
          </a:bodyPr>
          <a:lstStyle/>
          <a:p>
            <a:pPr marL="0" indent="355600">
              <a:buNone/>
            </a:pPr>
            <a:r>
              <a:rPr lang="uk-UA" dirty="0" err="1" smtClean="0"/>
              <a:t>Веб-сторінка</a:t>
            </a:r>
            <a:r>
              <a:rPr lang="uk-UA" dirty="0" smtClean="0"/>
              <a:t> – документ або інформаційний ресурс, доступ до якого здійснюється за допомогою </a:t>
            </a:r>
            <a:r>
              <a:rPr lang="uk-UA" dirty="0" err="1" smtClean="0"/>
              <a:t>веб-браузера</a:t>
            </a:r>
            <a:r>
              <a:rPr lang="uk-UA" dirty="0" smtClean="0"/>
              <a:t>. </a:t>
            </a:r>
          </a:p>
          <a:p>
            <a:pPr marL="0" indent="355600">
              <a:buNone/>
            </a:pPr>
            <a:r>
              <a:rPr lang="uk-UA" dirty="0" err="1" smtClean="0"/>
              <a:t>Веб-сторінки</a:t>
            </a:r>
            <a:r>
              <a:rPr lang="uk-UA" dirty="0" smtClean="0"/>
              <a:t> створюються  мовою </a:t>
            </a:r>
            <a:r>
              <a:rPr lang="en-US" dirty="0" smtClean="0"/>
              <a:t>HTML </a:t>
            </a:r>
            <a:r>
              <a:rPr lang="uk-UA" dirty="0" smtClean="0"/>
              <a:t>чи </a:t>
            </a:r>
            <a:r>
              <a:rPr lang="en-US" dirty="0" smtClean="0"/>
              <a:t>XHTML</a:t>
            </a:r>
            <a:r>
              <a:rPr lang="uk-UA" dirty="0" smtClean="0"/>
              <a:t> та</a:t>
            </a:r>
            <a:r>
              <a:rPr lang="en-US" dirty="0" smtClean="0"/>
              <a:t> </a:t>
            </a:r>
            <a:r>
              <a:rPr lang="uk-UA" dirty="0" smtClean="0"/>
              <a:t>можуть містити гіперпосилання для швидкого переходу на інші сторінки.</a:t>
            </a:r>
            <a:endParaRPr lang="ru-RU" dirty="0"/>
          </a:p>
        </p:txBody>
      </p:sp>
      <p:pic>
        <p:nvPicPr>
          <p:cNvPr id="6146" name="Picture 2"/>
          <p:cNvPicPr>
            <a:picLocks noGrp="1" noChangeAspect="1" noChangeArrowheads="1"/>
          </p:cNvPicPr>
          <p:nvPr>
            <p:ph sz="half" idx="2"/>
          </p:nvPr>
        </p:nvPicPr>
        <p:blipFill>
          <a:blip r:embed="rId2" cstate="print"/>
          <a:srcRect/>
          <a:stretch>
            <a:fillRect/>
          </a:stretch>
        </p:blipFill>
        <p:spPr bwMode="auto">
          <a:xfrm>
            <a:off x="4269577" y="1700808"/>
            <a:ext cx="4730307" cy="359851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Контент</a:t>
            </a:r>
            <a:endParaRPr lang="ru-RU" dirty="0"/>
          </a:p>
        </p:txBody>
      </p:sp>
      <p:sp>
        <p:nvSpPr>
          <p:cNvPr id="3" name="Содержимое 2"/>
          <p:cNvSpPr>
            <a:spLocks noGrp="1"/>
          </p:cNvSpPr>
          <p:nvPr>
            <p:ph sz="half" idx="1"/>
          </p:nvPr>
        </p:nvSpPr>
        <p:spPr>
          <a:xfrm>
            <a:off x="179512" y="1500174"/>
            <a:ext cx="4316288" cy="4525963"/>
          </a:xfrm>
        </p:spPr>
        <p:txBody>
          <a:bodyPr>
            <a:normAutofit/>
          </a:bodyPr>
          <a:lstStyle/>
          <a:p>
            <a:pPr marL="0" indent="355600">
              <a:buNone/>
            </a:pPr>
            <a:r>
              <a:rPr lang="uk-UA" dirty="0" smtClean="0"/>
              <a:t>Відомості на </a:t>
            </a:r>
            <a:r>
              <a:rPr lang="uk-UA" dirty="0" err="1" smtClean="0"/>
              <a:t>веб-сторінці</a:t>
            </a:r>
            <a:r>
              <a:rPr lang="en-US" dirty="0" smtClean="0"/>
              <a:t> </a:t>
            </a:r>
            <a:r>
              <a:rPr lang="uk-UA" dirty="0" smtClean="0"/>
              <a:t>можуть подаватися у різних формах: текст, статичні та </a:t>
            </a:r>
            <a:r>
              <a:rPr lang="uk-UA" dirty="0" err="1" smtClean="0"/>
              <a:t>анімовані</a:t>
            </a:r>
            <a:r>
              <a:rPr lang="uk-UA" dirty="0" smtClean="0"/>
              <a:t> графічні зображення, аудіо, відео тощо.</a:t>
            </a:r>
          </a:p>
          <a:p>
            <a:pPr marL="0" indent="355600">
              <a:buNone/>
            </a:pPr>
            <a:r>
              <a:rPr lang="uk-UA" dirty="0" smtClean="0"/>
              <a:t>Інформаційний вміст </a:t>
            </a:r>
            <a:r>
              <a:rPr lang="uk-UA" dirty="0" err="1" smtClean="0"/>
              <a:t>веб-сторінки</a:t>
            </a:r>
            <a:r>
              <a:rPr lang="uk-UA" dirty="0" smtClean="0"/>
              <a:t> називають контентом</a:t>
            </a:r>
            <a:endParaRPr lang="ru-RU" dirty="0"/>
          </a:p>
        </p:txBody>
      </p:sp>
      <p:pic>
        <p:nvPicPr>
          <p:cNvPr id="7171" name="Picture 3"/>
          <p:cNvPicPr>
            <a:picLocks noGrp="1" noChangeAspect="1" noChangeArrowheads="1"/>
          </p:cNvPicPr>
          <p:nvPr>
            <p:ph sz="half" idx="2"/>
          </p:nvPr>
        </p:nvPicPr>
        <p:blipFill>
          <a:blip r:embed="rId2" cstate="print"/>
          <a:stretch>
            <a:fillRect/>
          </a:stretch>
        </p:blipFill>
        <p:spPr bwMode="auto">
          <a:xfrm>
            <a:off x="4662488" y="2695880"/>
            <a:ext cx="3470275" cy="2279039"/>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804" y="71422"/>
            <a:ext cx="4230212" cy="1143000"/>
          </a:xfrm>
        </p:spPr>
        <p:txBody>
          <a:bodyPr>
            <a:normAutofit/>
          </a:bodyPr>
          <a:lstStyle/>
          <a:p>
            <a:r>
              <a:rPr lang="uk-UA" dirty="0" smtClean="0"/>
              <a:t>Типи  </a:t>
            </a:r>
            <a:r>
              <a:rPr lang="uk-UA" dirty="0" err="1" smtClean="0"/>
              <a:t>веб-сторінок</a:t>
            </a:r>
            <a:endParaRPr lang="ru-RU" dirty="0"/>
          </a:p>
        </p:txBody>
      </p:sp>
      <p:graphicFrame>
        <p:nvGraphicFramePr>
          <p:cNvPr id="5" name="Содержимое 4"/>
          <p:cNvGraphicFramePr>
            <a:graphicFrameLocks noGrp="1"/>
          </p:cNvGraphicFramePr>
          <p:nvPr>
            <p:ph sz="half" idx="1"/>
          </p:nvPr>
        </p:nvGraphicFramePr>
        <p:xfrm>
          <a:off x="179512" y="1500188"/>
          <a:ext cx="4316288"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94" name="Picture 2"/>
          <p:cNvPicPr>
            <a:picLocks noGrp="1" noChangeAspect="1" noChangeArrowheads="1"/>
          </p:cNvPicPr>
          <p:nvPr>
            <p:ph sz="half" idx="2"/>
          </p:nvPr>
        </p:nvPicPr>
        <p:blipFill>
          <a:blip r:embed="rId7" cstate="print"/>
          <a:srcRect/>
          <a:stretch>
            <a:fillRect/>
          </a:stretch>
        </p:blipFill>
        <p:spPr bwMode="auto">
          <a:xfrm>
            <a:off x="4827587" y="0"/>
            <a:ext cx="4316413" cy="3197343"/>
          </a:xfrm>
          <a:prstGeom prst="rect">
            <a:avLst/>
          </a:prstGeom>
          <a:noFill/>
          <a:ln w="9525">
            <a:noFill/>
            <a:miter lim="800000"/>
            <a:headEnd/>
            <a:tailEnd/>
          </a:ln>
        </p:spPr>
      </p:pic>
      <p:pic>
        <p:nvPicPr>
          <p:cNvPr id="8195" name="Picture 3"/>
          <p:cNvPicPr>
            <a:picLocks noChangeAspect="1" noChangeArrowheads="1"/>
          </p:cNvPicPr>
          <p:nvPr/>
        </p:nvPicPr>
        <p:blipFill>
          <a:blip r:embed="rId8" cstate="print"/>
          <a:srcRect/>
          <a:stretch>
            <a:fillRect/>
          </a:stretch>
        </p:blipFill>
        <p:spPr bwMode="auto">
          <a:xfrm>
            <a:off x="4860032" y="3319940"/>
            <a:ext cx="4283968" cy="2776011"/>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uk-UA" dirty="0" smtClean="0"/>
              <a:t>Статичні та інтерактивні </a:t>
            </a:r>
            <a:r>
              <a:rPr lang="uk-UA" dirty="0" err="1" smtClean="0"/>
              <a:t>веб-сторінки</a:t>
            </a:r>
            <a:endParaRPr lang="ru-RU" dirty="0"/>
          </a:p>
        </p:txBody>
      </p:sp>
      <p:sp>
        <p:nvSpPr>
          <p:cNvPr id="6" name="Содержимое 5"/>
          <p:cNvSpPr>
            <a:spLocks noGrp="1"/>
          </p:cNvSpPr>
          <p:nvPr>
            <p:ph idx="1"/>
          </p:nvPr>
        </p:nvSpPr>
        <p:spPr>
          <a:xfrm>
            <a:off x="179512" y="1484785"/>
            <a:ext cx="8784976" cy="3456383"/>
          </a:xfrm>
        </p:spPr>
        <p:txBody>
          <a:bodyPr>
            <a:noAutofit/>
          </a:bodyPr>
          <a:lstStyle/>
          <a:p>
            <a:pPr marL="0" indent="355600">
              <a:buNone/>
            </a:pPr>
            <a:r>
              <a:rPr lang="uk-UA" sz="2000" dirty="0" err="1" smtClean="0"/>
              <a:t>Веб-сторінки</a:t>
            </a:r>
            <a:r>
              <a:rPr lang="uk-UA" sz="2000" dirty="0" smtClean="0"/>
              <a:t> статичних </a:t>
            </a:r>
            <a:r>
              <a:rPr lang="uk-UA" sz="2000" dirty="0" err="1" smtClean="0"/>
              <a:t>веб-сайтів</a:t>
            </a:r>
            <a:r>
              <a:rPr lang="uk-UA" sz="2000" dirty="0" smtClean="0"/>
              <a:t> створюються за допомогою мови </a:t>
            </a:r>
            <a:r>
              <a:rPr lang="en-US" sz="2000" dirty="0" smtClean="0"/>
              <a:t>HTML</a:t>
            </a:r>
            <a:r>
              <a:rPr lang="uk-UA" sz="2000" dirty="0" smtClean="0"/>
              <a:t>. </a:t>
            </a:r>
          </a:p>
          <a:p>
            <a:pPr marL="0" indent="355600">
              <a:buNone/>
            </a:pPr>
            <a:r>
              <a:rPr lang="uk-UA" sz="2000" dirty="0" smtClean="0"/>
              <a:t>Основою мови є теги – команди, що вказують на правила, за якими форматуються документи.</a:t>
            </a:r>
          </a:p>
          <a:p>
            <a:pPr marL="0" indent="355600">
              <a:buNone/>
            </a:pPr>
            <a:r>
              <a:rPr lang="uk-UA" sz="2000" dirty="0" smtClean="0"/>
              <a:t>При створенні інтерактивних </a:t>
            </a:r>
            <a:r>
              <a:rPr lang="uk-UA" sz="2000" dirty="0" err="1" smtClean="0"/>
              <a:t>веб-сторінок</a:t>
            </a:r>
            <a:r>
              <a:rPr lang="uk-UA" sz="2000" dirty="0" smtClean="0"/>
              <a:t> використовують спеціальні </a:t>
            </a:r>
            <a:r>
              <a:rPr lang="uk-UA" sz="2000" dirty="0" err="1" smtClean="0"/>
              <a:t>скрипти</a:t>
            </a:r>
            <a:r>
              <a:rPr lang="uk-UA" sz="2000" dirty="0" smtClean="0"/>
              <a:t> на мовах сценаріїв </a:t>
            </a:r>
            <a:r>
              <a:rPr lang="en-US" sz="2000" dirty="0" smtClean="0"/>
              <a:t>JavaScript </a:t>
            </a:r>
            <a:r>
              <a:rPr lang="uk-UA" sz="2000" dirty="0" smtClean="0"/>
              <a:t>та </a:t>
            </a:r>
            <a:r>
              <a:rPr lang="en-US" sz="2000" dirty="0" smtClean="0"/>
              <a:t>VBScript</a:t>
            </a:r>
            <a:r>
              <a:rPr lang="uk-UA" sz="2000" dirty="0" smtClean="0"/>
              <a:t>, які можуть використовуватися за наявності певних дій користувача під час завантаження </a:t>
            </a:r>
            <a:r>
              <a:rPr lang="uk-UA" sz="2000" dirty="0" err="1" smtClean="0"/>
              <a:t>веб-сторінки</a:t>
            </a:r>
            <a:r>
              <a:rPr lang="uk-UA" sz="2000" dirty="0" smtClean="0"/>
              <a:t>. </a:t>
            </a:r>
          </a:p>
          <a:p>
            <a:pPr marL="0" indent="355600">
              <a:buNone/>
            </a:pPr>
            <a:r>
              <a:rPr lang="uk-UA" sz="2000" dirty="0" smtClean="0"/>
              <a:t>Для забезпечення </a:t>
            </a:r>
            <a:r>
              <a:rPr lang="uk-UA" sz="2000" dirty="0" err="1" smtClean="0"/>
              <a:t>інтерактивності</a:t>
            </a:r>
            <a:r>
              <a:rPr lang="uk-UA" sz="2000" dirty="0" smtClean="0"/>
              <a:t> </a:t>
            </a:r>
            <a:r>
              <a:rPr lang="uk-UA" sz="2000" dirty="0" err="1" smtClean="0"/>
              <a:t>веб-сторінки</a:t>
            </a:r>
            <a:r>
              <a:rPr lang="uk-UA" sz="2000" dirty="0" smtClean="0"/>
              <a:t> можна використовувати флеш-фрагменти або </a:t>
            </a:r>
            <a:r>
              <a:rPr lang="en-US" sz="2000" dirty="0" smtClean="0"/>
              <a:t>Flash</a:t>
            </a:r>
            <a:r>
              <a:rPr lang="uk-UA" sz="2000" dirty="0" smtClean="0"/>
              <a:t>-ролики.</a:t>
            </a:r>
            <a:endParaRPr lang="ru-RU" sz="2000" dirty="0" smtClean="0"/>
          </a:p>
          <a:p>
            <a:pPr>
              <a:buNone/>
            </a:pPr>
            <a:endParaRPr lang="ru-RU" sz="2300" dirty="0"/>
          </a:p>
        </p:txBody>
      </p:sp>
      <p:pic>
        <p:nvPicPr>
          <p:cNvPr id="9218" name="Picture 2"/>
          <p:cNvPicPr>
            <a:picLocks noChangeAspect="1" noChangeArrowheads="1"/>
          </p:cNvPicPr>
          <p:nvPr/>
        </p:nvPicPr>
        <p:blipFill>
          <a:blip r:embed="rId2" cstate="print"/>
          <a:srcRect/>
          <a:stretch>
            <a:fillRect/>
          </a:stretch>
        </p:blipFill>
        <p:spPr bwMode="auto">
          <a:xfrm>
            <a:off x="3563888" y="5153025"/>
            <a:ext cx="2162175" cy="1704975"/>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5868145" y="5157192"/>
            <a:ext cx="1700808" cy="1700808"/>
          </a:xfrm>
          <a:prstGeom prst="rect">
            <a:avLst/>
          </a:prstGeom>
          <a:noFill/>
          <a:ln w="9525">
            <a:noFill/>
            <a:miter lim="800000"/>
            <a:headEnd/>
            <a:tailEnd/>
          </a:ln>
        </p:spPr>
      </p:pic>
      <p:pic>
        <p:nvPicPr>
          <p:cNvPr id="9220" name="Picture 4"/>
          <p:cNvPicPr>
            <a:picLocks noChangeAspect="1" noChangeArrowheads="1"/>
          </p:cNvPicPr>
          <p:nvPr/>
        </p:nvPicPr>
        <p:blipFill>
          <a:blip r:embed="rId4" cstate="print"/>
          <a:srcRect/>
          <a:stretch>
            <a:fillRect/>
          </a:stretch>
        </p:blipFill>
        <p:spPr bwMode="auto">
          <a:xfrm>
            <a:off x="1763688" y="5157192"/>
            <a:ext cx="1656184" cy="170080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Форми</a:t>
            </a:r>
            <a:endParaRPr lang="ru-RU" dirty="0"/>
          </a:p>
        </p:txBody>
      </p:sp>
      <p:sp>
        <p:nvSpPr>
          <p:cNvPr id="3" name="Содержимое 2"/>
          <p:cNvSpPr>
            <a:spLocks noGrp="1"/>
          </p:cNvSpPr>
          <p:nvPr>
            <p:ph idx="1"/>
          </p:nvPr>
        </p:nvSpPr>
        <p:spPr>
          <a:xfrm>
            <a:off x="179512" y="1052737"/>
            <a:ext cx="6336704" cy="4104456"/>
          </a:xfrm>
        </p:spPr>
        <p:txBody>
          <a:bodyPr>
            <a:normAutofit/>
          </a:bodyPr>
          <a:lstStyle/>
          <a:p>
            <a:pPr marL="0" indent="355600">
              <a:buNone/>
            </a:pPr>
            <a:r>
              <a:rPr lang="uk-UA" dirty="0" smtClean="0"/>
              <a:t>Форма – частина </a:t>
            </a:r>
            <a:r>
              <a:rPr lang="uk-UA" dirty="0" err="1" smtClean="0"/>
              <a:t>веб-сторінки</a:t>
            </a:r>
            <a:r>
              <a:rPr lang="uk-UA" dirty="0" smtClean="0"/>
              <a:t>, до якої користувач може записувати свої відомості та надсилати їх на сервер, де розміщується </a:t>
            </a:r>
            <a:r>
              <a:rPr lang="uk-UA" dirty="0" err="1" smtClean="0"/>
              <a:t>веб-сторінка</a:t>
            </a:r>
            <a:r>
              <a:rPr lang="uk-UA" dirty="0" smtClean="0"/>
              <a:t>. Такі запити опрацьовуються на сервері, на якому генеруються відповідні вихідні дані.</a:t>
            </a:r>
          </a:p>
          <a:p>
            <a:pPr marL="0" indent="355600">
              <a:buNone/>
            </a:pPr>
            <a:r>
              <a:rPr lang="uk-UA" dirty="0" smtClean="0"/>
              <a:t>Форми містять поля для заповнення, списки чи перемикачі для вибору одного чи кількох елементів. </a:t>
            </a:r>
            <a:endParaRPr lang="ru-RU" dirty="0"/>
          </a:p>
        </p:txBody>
      </p:sp>
      <p:pic>
        <p:nvPicPr>
          <p:cNvPr id="10242" name="Picture 2"/>
          <p:cNvPicPr>
            <a:picLocks noChangeAspect="1" noChangeArrowheads="1"/>
          </p:cNvPicPr>
          <p:nvPr/>
        </p:nvPicPr>
        <p:blipFill>
          <a:blip r:embed="rId2" cstate="print"/>
          <a:srcRect/>
          <a:stretch>
            <a:fillRect/>
          </a:stretch>
        </p:blipFill>
        <p:spPr bwMode="auto">
          <a:xfrm>
            <a:off x="6806768" y="0"/>
            <a:ext cx="2337232" cy="2304256"/>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6850822" y="2348880"/>
            <a:ext cx="2293178" cy="1656184"/>
          </a:xfrm>
          <a:prstGeom prst="rect">
            <a:avLst/>
          </a:prstGeom>
          <a:noFill/>
          <a:ln w="9525">
            <a:noFill/>
            <a:miter lim="800000"/>
            <a:headEnd/>
            <a:tailEnd/>
          </a:ln>
        </p:spPr>
      </p:pic>
      <p:pic>
        <p:nvPicPr>
          <p:cNvPr id="10244" name="Picture 4"/>
          <p:cNvPicPr>
            <a:picLocks noChangeAspect="1" noChangeArrowheads="1"/>
          </p:cNvPicPr>
          <p:nvPr/>
        </p:nvPicPr>
        <p:blipFill>
          <a:blip r:embed="rId4" cstate="print"/>
          <a:srcRect/>
          <a:stretch>
            <a:fillRect/>
          </a:stretch>
        </p:blipFill>
        <p:spPr bwMode="auto">
          <a:xfrm>
            <a:off x="1115616" y="5373216"/>
            <a:ext cx="4888884" cy="439291"/>
          </a:xfrm>
          <a:prstGeom prst="rect">
            <a:avLst/>
          </a:prstGeom>
          <a:noFill/>
          <a:ln w="9525">
            <a:noFill/>
            <a:miter lim="800000"/>
            <a:headEnd/>
            <a:tailEnd/>
          </a:ln>
        </p:spPr>
      </p:pic>
      <p:pic>
        <p:nvPicPr>
          <p:cNvPr id="10246" name="Picture 6"/>
          <p:cNvPicPr>
            <a:picLocks noChangeAspect="1" noChangeArrowheads="1"/>
          </p:cNvPicPr>
          <p:nvPr/>
        </p:nvPicPr>
        <p:blipFill>
          <a:blip r:embed="rId5" cstate="print"/>
          <a:srcRect/>
          <a:stretch>
            <a:fillRect/>
          </a:stretch>
        </p:blipFill>
        <p:spPr bwMode="auto">
          <a:xfrm>
            <a:off x="7164288" y="4005064"/>
            <a:ext cx="1819275" cy="215265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fontScale="90000"/>
          </a:bodyPr>
          <a:lstStyle/>
          <a:p>
            <a:r>
              <a:rPr lang="uk-UA" dirty="0" smtClean="0"/>
              <a:t>Двигунець </a:t>
            </a:r>
            <a:r>
              <a:rPr lang="uk-UA" dirty="0" err="1" smtClean="0"/>
              <a:t>сайта</a:t>
            </a:r>
            <a:r>
              <a:rPr lang="uk-UA" dirty="0" smtClean="0"/>
              <a:t> – система управління сайтом</a:t>
            </a:r>
            <a:endParaRPr lang="ru-RU" dirty="0"/>
          </a:p>
        </p:txBody>
      </p:sp>
      <p:sp>
        <p:nvSpPr>
          <p:cNvPr id="3" name="Содержимое 2"/>
          <p:cNvSpPr>
            <a:spLocks noGrp="1"/>
          </p:cNvSpPr>
          <p:nvPr>
            <p:ph sz="half" idx="1"/>
          </p:nvPr>
        </p:nvSpPr>
        <p:spPr>
          <a:xfrm>
            <a:off x="179512" y="1340768"/>
            <a:ext cx="4824536" cy="4752528"/>
          </a:xfrm>
        </p:spPr>
        <p:txBody>
          <a:bodyPr>
            <a:normAutofit/>
          </a:bodyPr>
          <a:lstStyle/>
          <a:p>
            <a:pPr marL="0" indent="355600">
              <a:buNone/>
            </a:pPr>
            <a:r>
              <a:rPr lang="en-US" sz="1600" dirty="0" smtClean="0"/>
              <a:t>CMS</a:t>
            </a:r>
            <a:r>
              <a:rPr lang="uk-UA" sz="1600" dirty="0" smtClean="0"/>
              <a:t> – система управління сайтом. Засоби розробки сайтів забезпечують відокремлення змістової частини (контенту) від дизайну (шаблону </a:t>
            </a:r>
            <a:r>
              <a:rPr lang="uk-UA" sz="1600" dirty="0" err="1" smtClean="0"/>
              <a:t>веб-сторінки</a:t>
            </a:r>
            <a:r>
              <a:rPr lang="uk-UA" sz="1600" dirty="0" smtClean="0"/>
              <a:t>), що дозволяє змінювати зміст </a:t>
            </a:r>
            <a:r>
              <a:rPr lang="uk-UA" sz="1600" dirty="0" err="1" smtClean="0"/>
              <a:t>сайта</a:t>
            </a:r>
            <a:r>
              <a:rPr lang="uk-UA" sz="1600" dirty="0" smtClean="0"/>
              <a:t>, не змінюючи  дизайн, або змінювати шаблон </a:t>
            </a:r>
            <a:r>
              <a:rPr lang="uk-UA" sz="1600" dirty="0" err="1" smtClean="0"/>
              <a:t>сайта</a:t>
            </a:r>
            <a:r>
              <a:rPr lang="uk-UA" sz="1600" dirty="0" smtClean="0"/>
              <a:t>, не змінюючи вміст його </a:t>
            </a:r>
            <a:r>
              <a:rPr lang="uk-UA" sz="1600" dirty="0" err="1" smtClean="0"/>
              <a:t>веб-сторінки</a:t>
            </a:r>
            <a:r>
              <a:rPr lang="uk-UA" sz="1600" dirty="0" smtClean="0"/>
              <a:t>. </a:t>
            </a:r>
          </a:p>
          <a:p>
            <a:pPr marL="0" indent="355600">
              <a:buNone/>
            </a:pPr>
            <a:r>
              <a:rPr lang="uk-UA" sz="1600" dirty="0" smtClean="0"/>
              <a:t>Такі двигунці мають багато різних модулів: форуми, гостьові книги, поштові розсилки, контакти, опитувальники, форми реєстрації, форми пошуку, систему обміну повідомленнями між користувачами та інші компоненти, які перетворюють сайт з інформаційного засобу на комунікаційний.</a:t>
            </a:r>
            <a:endParaRPr lang="ru-RU" sz="1600" dirty="0"/>
          </a:p>
        </p:txBody>
      </p:sp>
      <p:pic>
        <p:nvPicPr>
          <p:cNvPr id="8" name="Picture 2"/>
          <p:cNvPicPr>
            <a:picLocks noGrp="1" noChangeAspect="1" noChangeArrowheads="1"/>
          </p:cNvPicPr>
          <p:nvPr>
            <p:ph sz="half" idx="2"/>
          </p:nvPr>
        </p:nvPicPr>
        <p:blipFill>
          <a:blip r:embed="rId2" cstate="print"/>
          <a:srcRect/>
          <a:stretch>
            <a:fillRect/>
          </a:stretch>
        </p:blipFill>
        <p:spPr bwMode="auto">
          <a:xfrm>
            <a:off x="5105400" y="1556792"/>
            <a:ext cx="4038600" cy="2237384"/>
          </a:xfrm>
          <a:prstGeom prst="rect">
            <a:avLst/>
          </a:prstGeom>
          <a:noFill/>
          <a:ln w="9525">
            <a:noFill/>
            <a:miter lim="800000"/>
            <a:headEnd/>
            <a:tailEnd/>
          </a:ln>
        </p:spPr>
      </p:pic>
      <p:pic>
        <p:nvPicPr>
          <p:cNvPr id="9" name="Picture 3"/>
          <p:cNvPicPr>
            <a:picLocks noChangeAspect="1" noChangeArrowheads="1"/>
          </p:cNvPicPr>
          <p:nvPr/>
        </p:nvPicPr>
        <p:blipFill>
          <a:blip r:embed="rId3" cstate="print"/>
          <a:srcRect/>
          <a:stretch>
            <a:fillRect/>
          </a:stretch>
        </p:blipFill>
        <p:spPr bwMode="auto">
          <a:xfrm>
            <a:off x="6228184" y="3933056"/>
            <a:ext cx="2079079" cy="2079079"/>
          </a:xfrm>
          <a:prstGeom prst="rect">
            <a:avLst/>
          </a:prstGeom>
          <a:noFill/>
          <a:ln w="9525">
            <a:noFill/>
            <a:miter lim="800000"/>
            <a:headEnd/>
            <a:tailEnd/>
          </a:ln>
          <a:scene3d>
            <a:camera prst="orthographicFront"/>
            <a:lightRig rig="threePt" dir="t"/>
          </a:scene3d>
          <a:sp3d>
            <a:bevelT w="209550" h="120650"/>
          </a:sp3d>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Популярні системи</a:t>
            </a:r>
            <a:r>
              <a:rPr lang="en-US" dirty="0" smtClean="0"/>
              <a:t> </a:t>
            </a:r>
            <a:r>
              <a:rPr lang="uk-UA" dirty="0" smtClean="0"/>
              <a:t>управління сайтами </a:t>
            </a:r>
            <a:endParaRPr lang="ru-RU" dirty="0"/>
          </a:p>
        </p:txBody>
      </p:sp>
      <p:graphicFrame>
        <p:nvGraphicFramePr>
          <p:cNvPr id="8" name="Содержимое 7"/>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Домашня сторінка</a:t>
            </a:r>
            <a:endParaRPr lang="ru-RU" dirty="0"/>
          </a:p>
        </p:txBody>
      </p:sp>
      <p:graphicFrame>
        <p:nvGraphicFramePr>
          <p:cNvPr id="4" name="Содержимое 3"/>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err="1" smtClean="0"/>
              <a:t>Веб-сайт</a:t>
            </a:r>
            <a:endParaRPr lang="ru-RU" dirty="0"/>
          </a:p>
        </p:txBody>
      </p:sp>
      <p:sp>
        <p:nvSpPr>
          <p:cNvPr id="3" name="Содержимое 2"/>
          <p:cNvSpPr>
            <a:spLocks noGrp="1"/>
          </p:cNvSpPr>
          <p:nvPr>
            <p:ph sz="half" idx="1"/>
          </p:nvPr>
        </p:nvSpPr>
        <p:spPr/>
        <p:txBody>
          <a:bodyPr>
            <a:normAutofit/>
          </a:bodyPr>
          <a:lstStyle/>
          <a:p>
            <a:pPr marL="0" indent="0">
              <a:buNone/>
            </a:pPr>
            <a:r>
              <a:rPr lang="uk-UA" dirty="0" smtClean="0"/>
              <a:t>Сукупність </a:t>
            </a:r>
            <a:r>
              <a:rPr lang="uk-UA" dirty="0" err="1" smtClean="0"/>
              <a:t>веб-сторінок</a:t>
            </a:r>
            <a:r>
              <a:rPr lang="uk-UA" dirty="0" smtClean="0"/>
              <a:t> певної тематики із системою навігації, що дає можливість переміщуватись між ними за допомогою гіперпосилань, які збережені на одному сервері, утворює сайт, або </a:t>
            </a:r>
            <a:r>
              <a:rPr lang="uk-UA" dirty="0" err="1" smtClean="0"/>
              <a:t>веб-сайт</a:t>
            </a:r>
            <a:endParaRPr lang="ru-RU" dirty="0"/>
          </a:p>
        </p:txBody>
      </p:sp>
      <p:sp>
        <p:nvSpPr>
          <p:cNvPr id="4" name="Содержимое 3"/>
          <p:cNvSpPr>
            <a:spLocks noGrp="1"/>
          </p:cNvSpPr>
          <p:nvPr>
            <p:ph sz="half" idx="2"/>
          </p:nvPr>
        </p:nvSpPr>
        <p:spPr/>
        <p:txBody>
          <a:bodyPr>
            <a:normAutofit/>
          </a:bodyPr>
          <a:lstStyle/>
          <a:p>
            <a:pPr marL="82550" indent="273050">
              <a:buNone/>
            </a:pPr>
            <a:r>
              <a:rPr lang="uk-UA" dirty="0" err="1" smtClean="0"/>
              <a:t>Веб-сайт</a:t>
            </a:r>
            <a:r>
              <a:rPr lang="uk-UA" dirty="0" smtClean="0"/>
              <a:t> – місце в мережі (англ. </a:t>
            </a:r>
            <a:r>
              <a:rPr lang="en-US" dirty="0" smtClean="0"/>
              <a:t>Website</a:t>
            </a:r>
            <a:r>
              <a:rPr lang="uk-UA" dirty="0" smtClean="0"/>
              <a:t>:</a:t>
            </a:r>
            <a:r>
              <a:rPr lang="en-US" dirty="0" smtClean="0"/>
              <a:t> web – </a:t>
            </a:r>
            <a:r>
              <a:rPr lang="uk-UA" dirty="0" smtClean="0"/>
              <a:t>павутина, мережа; </a:t>
            </a:r>
            <a:r>
              <a:rPr lang="en-US" dirty="0" smtClean="0"/>
              <a:t>site - </a:t>
            </a:r>
            <a:r>
              <a:rPr lang="uk-UA" dirty="0" smtClean="0"/>
              <a:t>місце)</a:t>
            </a:r>
            <a:endParaRPr lang="ru-RU" dirty="0"/>
          </a:p>
        </p:txBody>
      </p:sp>
      <p:pic>
        <p:nvPicPr>
          <p:cNvPr id="5" name="Picture 2"/>
          <p:cNvPicPr>
            <a:picLocks noChangeAspect="1" noChangeArrowheads="1"/>
          </p:cNvPicPr>
          <p:nvPr/>
        </p:nvPicPr>
        <p:blipFill>
          <a:blip r:embed="rId2" cstate="print"/>
          <a:srcRect/>
          <a:stretch>
            <a:fillRect/>
          </a:stretch>
        </p:blipFill>
        <p:spPr bwMode="auto">
          <a:xfrm>
            <a:off x="4644008" y="3284984"/>
            <a:ext cx="4038600" cy="2641600"/>
          </a:xfrm>
          <a:prstGeom prst="rect">
            <a:avLst/>
          </a:prstGeom>
          <a:noFill/>
          <a:ln w="9525">
            <a:noFill/>
            <a:miter lim="800000"/>
            <a:headEnd/>
            <a:tailEnd/>
          </a:ln>
          <a:scene3d>
            <a:camera prst="orthographicFront"/>
            <a:lightRig rig="threePt" dir="t"/>
          </a:scene3d>
          <a:sp3d>
            <a:bevelT w="209550" h="120650"/>
          </a:sp3d>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Етапи процесу створення </a:t>
            </a:r>
            <a:r>
              <a:rPr lang="uk-UA" dirty="0" err="1" smtClean="0"/>
              <a:t>веб-сайта</a:t>
            </a:r>
            <a:endParaRPr lang="ru-RU" dirty="0"/>
          </a:p>
        </p:txBody>
      </p:sp>
      <p:graphicFrame>
        <p:nvGraphicFramePr>
          <p:cNvPr id="4" name="Содержимое 3"/>
          <p:cNvGraphicFramePr>
            <a:graphicFrameLocks noGrp="1"/>
          </p:cNvGraphicFramePr>
          <p:nvPr>
            <p:ph idx="1"/>
          </p:nvPr>
        </p:nvGraphicFramePr>
        <p:xfrm>
          <a:off x="251520" y="1124744"/>
          <a:ext cx="8640960" cy="2116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одержимое 3"/>
          <p:cNvGraphicFramePr>
            <a:graphicFrameLocks/>
          </p:cNvGraphicFramePr>
          <p:nvPr/>
        </p:nvGraphicFramePr>
        <p:xfrm>
          <a:off x="251520" y="3501008"/>
          <a:ext cx="8640960" cy="25488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Пошукова оптимізація </a:t>
            </a:r>
            <a:endParaRPr lang="ru-RU" dirty="0"/>
          </a:p>
        </p:txBody>
      </p:sp>
      <p:sp>
        <p:nvSpPr>
          <p:cNvPr id="3" name="Содержимое 2"/>
          <p:cNvSpPr>
            <a:spLocks noGrp="1"/>
          </p:cNvSpPr>
          <p:nvPr>
            <p:ph idx="1"/>
          </p:nvPr>
        </p:nvSpPr>
        <p:spPr>
          <a:xfrm>
            <a:off x="251520" y="1052737"/>
            <a:ext cx="8784976" cy="3672408"/>
          </a:xfrm>
        </p:spPr>
        <p:txBody>
          <a:bodyPr/>
          <a:lstStyle/>
          <a:p>
            <a:pPr marL="0" indent="0">
              <a:buNone/>
            </a:pPr>
            <a:r>
              <a:rPr lang="en-US" dirty="0" smtClean="0"/>
              <a:t>SEO – </a:t>
            </a:r>
            <a:r>
              <a:rPr lang="uk-UA" dirty="0" smtClean="0"/>
              <a:t>пошукова оптимізація, комплекс заходів для підняття позицій </a:t>
            </a:r>
            <a:r>
              <a:rPr lang="uk-UA" dirty="0" err="1" smtClean="0"/>
              <a:t>сайта</a:t>
            </a:r>
            <a:r>
              <a:rPr lang="uk-UA" dirty="0" smtClean="0"/>
              <a:t> в результатах пошуку пошукових</a:t>
            </a:r>
            <a:r>
              <a:rPr lang="en-US" dirty="0" smtClean="0"/>
              <a:t> </a:t>
            </a:r>
            <a:r>
              <a:rPr lang="uk-UA" dirty="0" smtClean="0"/>
              <a:t>систем за певними запитами користувачів.</a:t>
            </a:r>
            <a:r>
              <a:rPr lang="en-US" dirty="0" smtClean="0"/>
              <a:t> SMO</a:t>
            </a:r>
            <a:r>
              <a:rPr lang="uk-UA" dirty="0" smtClean="0"/>
              <a:t> – оптимізація </a:t>
            </a:r>
            <a:r>
              <a:rPr lang="uk-UA" dirty="0" err="1" smtClean="0"/>
              <a:t>сайта</a:t>
            </a:r>
            <a:r>
              <a:rPr lang="uk-UA" dirty="0" smtClean="0"/>
              <a:t> під соціальні мережі та </a:t>
            </a:r>
            <a:r>
              <a:rPr lang="uk-UA" dirty="0" err="1" smtClean="0"/>
              <a:t>блоги</a:t>
            </a:r>
            <a:r>
              <a:rPr lang="uk-UA" dirty="0" smtClean="0"/>
              <a:t>.</a:t>
            </a:r>
            <a:endParaRPr lang="ru-RU" dirty="0"/>
          </a:p>
        </p:txBody>
      </p:sp>
      <p:pic>
        <p:nvPicPr>
          <p:cNvPr id="12290" name="Picture 2"/>
          <p:cNvPicPr>
            <a:picLocks noChangeAspect="1" noChangeArrowheads="1"/>
          </p:cNvPicPr>
          <p:nvPr/>
        </p:nvPicPr>
        <p:blipFill>
          <a:blip r:embed="rId2" cstate="print"/>
          <a:srcRect/>
          <a:stretch>
            <a:fillRect/>
          </a:stretch>
        </p:blipFill>
        <p:spPr bwMode="auto">
          <a:xfrm>
            <a:off x="1331640" y="4797152"/>
            <a:ext cx="3124200" cy="1457325"/>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4860032" y="4725144"/>
            <a:ext cx="2324100" cy="196215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Дизайн </a:t>
            </a:r>
            <a:r>
              <a:rPr lang="uk-UA" dirty="0" err="1" smtClean="0"/>
              <a:t>веб-сторінок</a:t>
            </a:r>
            <a:endParaRPr lang="ru-RU" dirty="0"/>
          </a:p>
        </p:txBody>
      </p:sp>
      <p:sp>
        <p:nvSpPr>
          <p:cNvPr id="3" name="Содержимое 2"/>
          <p:cNvSpPr>
            <a:spLocks noGrp="1"/>
          </p:cNvSpPr>
          <p:nvPr>
            <p:ph idx="1"/>
          </p:nvPr>
        </p:nvSpPr>
        <p:spPr>
          <a:xfrm>
            <a:off x="179512" y="1196753"/>
            <a:ext cx="8712968" cy="4176464"/>
          </a:xfrm>
        </p:spPr>
        <p:txBody>
          <a:bodyPr>
            <a:normAutofit/>
          </a:bodyPr>
          <a:lstStyle/>
          <a:p>
            <a:pPr marL="0" indent="0">
              <a:buNone/>
            </a:pPr>
            <a:r>
              <a:rPr lang="uk-UA" dirty="0" smtClean="0"/>
              <a:t>Дизайн </a:t>
            </a:r>
            <a:r>
              <a:rPr lang="uk-UA" dirty="0" err="1" smtClean="0"/>
              <a:t>веб</a:t>
            </a:r>
            <a:r>
              <a:rPr lang="uk-UA" dirty="0" smtClean="0"/>
              <a:t> – це робота, яка спирається на знання основних понять дизайну (понять точки, лінії, текстури, фактури, форми, кольору, пропорції, композиції, симетрії, асиметрії, рівноваги, динаміки, ритму, гармонії, контрасту, колориту, перспективи, центру мас), використання правил ергономіки та решти складових </a:t>
            </a:r>
            <a:r>
              <a:rPr lang="uk-UA" dirty="0" err="1" smtClean="0"/>
              <a:t>веб-дизайну</a:t>
            </a:r>
            <a:endParaRPr lang="ru-RU" dirty="0"/>
          </a:p>
        </p:txBody>
      </p:sp>
      <p:pic>
        <p:nvPicPr>
          <p:cNvPr id="13314" name="Picture 2"/>
          <p:cNvPicPr>
            <a:picLocks noChangeAspect="1" noChangeArrowheads="1"/>
          </p:cNvPicPr>
          <p:nvPr/>
        </p:nvPicPr>
        <p:blipFill>
          <a:blip r:embed="rId2" cstate="print"/>
          <a:srcRect/>
          <a:stretch>
            <a:fillRect/>
          </a:stretch>
        </p:blipFill>
        <p:spPr bwMode="auto">
          <a:xfrm>
            <a:off x="3491880" y="5358011"/>
            <a:ext cx="2002563" cy="1499989"/>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Основні складові </a:t>
            </a:r>
            <a:r>
              <a:rPr lang="uk-UA" dirty="0" err="1" smtClean="0"/>
              <a:t>веб-дизайну</a:t>
            </a:r>
            <a:endParaRPr lang="ru-RU" dirty="0"/>
          </a:p>
        </p:txBody>
      </p:sp>
      <p:graphicFrame>
        <p:nvGraphicFramePr>
          <p:cNvPr id="4" name="Содержимое 3"/>
          <p:cNvGraphicFramePr>
            <a:graphicFrameLocks noGrp="1"/>
          </p:cNvGraphicFramePr>
          <p:nvPr>
            <p:ph idx="1"/>
          </p:nvPr>
        </p:nvGraphicFramePr>
        <p:xfrm>
          <a:off x="179512" y="1124744"/>
          <a:ext cx="8784976" cy="4876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Поради </a:t>
            </a:r>
            <a:r>
              <a:rPr lang="uk-UA" dirty="0" err="1" smtClean="0"/>
              <a:t>веб-дизайнеру</a:t>
            </a:r>
            <a:endParaRPr lang="ru-RU" dirty="0"/>
          </a:p>
        </p:txBody>
      </p:sp>
      <p:sp>
        <p:nvSpPr>
          <p:cNvPr id="3" name="Содержимое 2"/>
          <p:cNvSpPr>
            <a:spLocks noGrp="1"/>
          </p:cNvSpPr>
          <p:nvPr>
            <p:ph idx="1"/>
          </p:nvPr>
        </p:nvSpPr>
        <p:spPr>
          <a:xfrm>
            <a:off x="179512" y="1124744"/>
            <a:ext cx="8712968" cy="4968552"/>
          </a:xfrm>
        </p:spPr>
        <p:txBody>
          <a:bodyPr>
            <a:normAutofit fontScale="55000" lnSpcReduction="20000"/>
          </a:bodyPr>
          <a:lstStyle/>
          <a:p>
            <a:r>
              <a:rPr lang="uk-UA" sz="3800" dirty="0" smtClean="0"/>
              <a:t>Недоцільно використовувати великі </a:t>
            </a:r>
            <a:r>
              <a:rPr lang="uk-UA" sz="3800" dirty="0" err="1" smtClean="0"/>
              <a:t>анімовані</a:t>
            </a:r>
            <a:r>
              <a:rPr lang="uk-UA" sz="3800" dirty="0" smtClean="0"/>
              <a:t> зображення, на головній сторінці, рядки, що розбігаються у різні сторони, миготливі елементи;</a:t>
            </a:r>
          </a:p>
          <a:p>
            <a:r>
              <a:rPr lang="uk-UA" sz="3800" dirty="0" smtClean="0"/>
              <a:t>Не слід використовувати широкі зображення;</a:t>
            </a:r>
          </a:p>
          <a:p>
            <a:r>
              <a:rPr lang="uk-UA" sz="3800" dirty="0" smtClean="0"/>
              <a:t>Не варто розміщувати на головній сторінці велику кількість кнопок, емблем каталогів, посилань;</a:t>
            </a:r>
          </a:p>
          <a:p>
            <a:r>
              <a:rPr lang="uk-UA" sz="3800" dirty="0" smtClean="0"/>
              <a:t>Недоцільно розміщувати на сторінці довгі тексти (до 2-3 екранів);</a:t>
            </a:r>
          </a:p>
          <a:p>
            <a:r>
              <a:rPr lang="uk-UA" sz="3800" dirty="0" smtClean="0"/>
              <a:t>Не слід робити кольорову гаму занадто яскравою;</a:t>
            </a:r>
          </a:p>
          <a:p>
            <a:r>
              <a:rPr lang="uk-UA" sz="3800" dirty="0" smtClean="0"/>
              <a:t>Наявність помилок псують враження про важливість </a:t>
            </a:r>
            <a:r>
              <a:rPr lang="uk-UA" sz="3800" dirty="0" err="1" smtClean="0"/>
              <a:t>сайта</a:t>
            </a:r>
            <a:r>
              <a:rPr lang="uk-UA" sz="3800" dirty="0" smtClean="0"/>
              <a:t>;</a:t>
            </a:r>
          </a:p>
          <a:p>
            <a:r>
              <a:rPr lang="uk-UA" sz="3800" dirty="0" smtClean="0"/>
              <a:t>Правило “п</a:t>
            </a:r>
            <a:r>
              <a:rPr lang="en-US" sz="3800" dirty="0" smtClean="0"/>
              <a:t>’</a:t>
            </a:r>
            <a:r>
              <a:rPr lang="uk-UA" sz="3800" dirty="0" err="1" smtClean="0"/>
              <a:t>ятірки”</a:t>
            </a:r>
            <a:r>
              <a:rPr lang="uk-UA" sz="3800" dirty="0" smtClean="0"/>
              <a:t>: Не більше 5 шрифтів на сторінці;</a:t>
            </a:r>
          </a:p>
          <a:p>
            <a:r>
              <a:rPr lang="uk-UA" sz="3800" dirty="0" smtClean="0"/>
              <a:t>Не використовувати напис Сторінка в розробці.</a:t>
            </a:r>
          </a:p>
          <a:p>
            <a:endParaRPr lang="uk-UA" dirty="0" smtClean="0"/>
          </a:p>
          <a:p>
            <a:endParaRPr lang="uk-UA" dirty="0" smtClean="0"/>
          </a:p>
          <a:p>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Програми створення </a:t>
            </a:r>
            <a:r>
              <a:rPr lang="uk-UA" dirty="0" err="1" smtClean="0"/>
              <a:t>веб-сторінок</a:t>
            </a:r>
            <a:endParaRPr lang="ru-RU" dirty="0"/>
          </a:p>
        </p:txBody>
      </p:sp>
      <p:graphicFrame>
        <p:nvGraphicFramePr>
          <p:cNvPr id="4" name="Содержимое 3"/>
          <p:cNvGraphicFramePr>
            <a:graphicFrameLocks noGrp="1"/>
          </p:cNvGraphicFramePr>
          <p:nvPr>
            <p:ph idx="1"/>
          </p:nvPr>
        </p:nvGraphicFramePr>
        <p:xfrm>
          <a:off x="0" y="1196752"/>
          <a:ext cx="9144000" cy="4803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p:cNvPicPr>
            <a:picLocks noChangeAspect="1" noChangeArrowheads="1"/>
          </p:cNvPicPr>
          <p:nvPr/>
        </p:nvPicPr>
        <p:blipFill>
          <a:blip r:embed="rId7" cstate="print"/>
          <a:srcRect/>
          <a:stretch>
            <a:fillRect/>
          </a:stretch>
        </p:blipFill>
        <p:spPr bwMode="auto">
          <a:xfrm>
            <a:off x="7703840" y="2564904"/>
            <a:ext cx="1440160" cy="1798409"/>
          </a:xfrm>
          <a:prstGeom prst="rect">
            <a:avLst/>
          </a:prstGeom>
          <a:noFill/>
          <a:ln w="9525">
            <a:noFill/>
            <a:miter lim="800000"/>
            <a:headEnd/>
            <a:tailEnd/>
          </a:ln>
        </p:spPr>
      </p:pic>
      <p:pic>
        <p:nvPicPr>
          <p:cNvPr id="14339" name="Picture 3"/>
          <p:cNvPicPr>
            <a:picLocks noChangeAspect="1" noChangeArrowheads="1"/>
          </p:cNvPicPr>
          <p:nvPr/>
        </p:nvPicPr>
        <p:blipFill>
          <a:blip r:embed="rId8" cstate="print"/>
          <a:srcRect/>
          <a:stretch>
            <a:fillRect/>
          </a:stretch>
        </p:blipFill>
        <p:spPr bwMode="auto">
          <a:xfrm>
            <a:off x="7199784" y="980728"/>
            <a:ext cx="1944216" cy="153640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Створення </a:t>
            </a:r>
            <a:r>
              <a:rPr lang="uk-UA" dirty="0" err="1" smtClean="0"/>
              <a:t>веб-сторінки</a:t>
            </a:r>
            <a:r>
              <a:rPr lang="uk-UA" dirty="0" smtClean="0"/>
              <a:t> в мережі</a:t>
            </a:r>
            <a:endParaRPr lang="ru-RU" dirty="0"/>
          </a:p>
        </p:txBody>
      </p:sp>
      <p:sp>
        <p:nvSpPr>
          <p:cNvPr id="3" name="Содержимое 2"/>
          <p:cNvSpPr>
            <a:spLocks noGrp="1"/>
          </p:cNvSpPr>
          <p:nvPr>
            <p:ph idx="1"/>
          </p:nvPr>
        </p:nvSpPr>
        <p:spPr>
          <a:xfrm>
            <a:off x="179512" y="1340768"/>
            <a:ext cx="8784976" cy="4660001"/>
          </a:xfrm>
        </p:spPr>
        <p:txBody>
          <a:bodyPr>
            <a:normAutofit/>
          </a:bodyPr>
          <a:lstStyle/>
          <a:p>
            <a:pPr marL="0" indent="355600">
              <a:buNone/>
            </a:pPr>
            <a:r>
              <a:rPr lang="uk-UA" dirty="0" smtClean="0"/>
              <a:t>Для створення </a:t>
            </a:r>
            <a:r>
              <a:rPr lang="uk-UA" dirty="0" err="1" smtClean="0"/>
              <a:t>веб-сторінки</a:t>
            </a:r>
            <a:r>
              <a:rPr lang="uk-UA" dirty="0" smtClean="0"/>
              <a:t> у мережі Інтернет, можна скористатися одним із сайтів, які надають відповідні засоби та інструменти для створення </a:t>
            </a:r>
            <a:r>
              <a:rPr lang="uk-UA" dirty="0" err="1" smtClean="0"/>
              <a:t>сайта</a:t>
            </a:r>
            <a:r>
              <a:rPr lang="uk-UA" dirty="0" smtClean="0"/>
              <a:t> та послугу безкоштовного </a:t>
            </a:r>
            <a:r>
              <a:rPr lang="uk-UA" dirty="0" err="1" smtClean="0"/>
              <a:t>хостингу</a:t>
            </a:r>
            <a:r>
              <a:rPr lang="uk-UA" dirty="0" smtClean="0"/>
              <a:t>.</a:t>
            </a:r>
          </a:p>
          <a:p>
            <a:pPr marL="0" indent="355600">
              <a:buNone/>
            </a:pPr>
            <a:r>
              <a:rPr lang="uk-UA" dirty="0" smtClean="0"/>
              <a:t>Для цього потрібно спочатку пройти процедуру реєстрації на обраному сайті, а потім слідувати відповідним вказівкам.</a:t>
            </a:r>
          </a:p>
          <a:p>
            <a:pPr marL="0" indent="355600">
              <a:buNone/>
            </a:pPr>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Переваги та недоліки різного компонування сторінок </a:t>
            </a:r>
            <a:r>
              <a:rPr lang="uk-UA" dirty="0" err="1" smtClean="0"/>
              <a:t>сайта</a:t>
            </a:r>
            <a:r>
              <a:rPr lang="uk-UA" dirty="0" smtClean="0"/>
              <a:t> </a:t>
            </a:r>
            <a:endParaRPr lang="ru-RU" dirty="0"/>
          </a:p>
        </p:txBody>
      </p:sp>
      <p:sp>
        <p:nvSpPr>
          <p:cNvPr id="3" name="Содержимое 2"/>
          <p:cNvSpPr>
            <a:spLocks noGrp="1"/>
          </p:cNvSpPr>
          <p:nvPr>
            <p:ph idx="1"/>
          </p:nvPr>
        </p:nvSpPr>
        <p:spPr>
          <a:xfrm>
            <a:off x="179512" y="1412776"/>
            <a:ext cx="8784976" cy="4587993"/>
          </a:xfrm>
        </p:spPr>
        <p:txBody>
          <a:bodyPr>
            <a:normAutofit fontScale="62500" lnSpcReduction="20000"/>
          </a:bodyPr>
          <a:lstStyle/>
          <a:p>
            <a:pPr marL="0" indent="355600">
              <a:buNone/>
            </a:pPr>
            <a:r>
              <a:rPr lang="uk-UA" sz="3700" dirty="0" smtClean="0"/>
              <a:t>Сторінки умовно поділені на області, кожна з яких має своє призначення: </a:t>
            </a:r>
          </a:p>
          <a:p>
            <a:pPr marL="0" indent="355600">
              <a:buNone/>
            </a:pPr>
            <a:r>
              <a:rPr lang="uk-UA" sz="3700" dirty="0" smtClean="0"/>
              <a:t>1). Верхня частина сторінки містить логотип, емблему, назва фірми чи інших важливих відомостей; </a:t>
            </a:r>
          </a:p>
          <a:p>
            <a:pPr marL="0" indent="355600">
              <a:buNone/>
            </a:pPr>
            <a:r>
              <a:rPr lang="uk-UA" sz="3700" dirty="0" smtClean="0"/>
              <a:t>2). Центральна частина – область розміщення тексту, </a:t>
            </a:r>
          </a:p>
          <a:p>
            <a:pPr marL="0" indent="355600">
              <a:buNone/>
            </a:pPr>
            <a:r>
              <a:rPr lang="uk-UA" sz="3700" dirty="0" smtClean="0"/>
              <a:t>3). Нижня частина сторінки використовується для розміщення контактів чи даних, менш важливих,ніж ті, що розміщені у верхній частині;</a:t>
            </a:r>
          </a:p>
          <a:p>
            <a:pPr marL="0" indent="355600">
              <a:buNone/>
            </a:pPr>
            <a:r>
              <a:rPr lang="uk-UA" sz="3700" dirty="0" smtClean="0"/>
              <a:t>4). Лівий та правий контейнери використовуються для форм, гіперпосилань на панелі навігації </a:t>
            </a:r>
            <a:r>
              <a:rPr lang="uk-UA" sz="3700" dirty="0" err="1" smtClean="0"/>
              <a:t>сайта</a:t>
            </a:r>
            <a:r>
              <a:rPr lang="uk-UA" sz="3700" dirty="0" smtClean="0"/>
              <a:t> (одна з них може бути відсутньою).</a:t>
            </a:r>
          </a:p>
          <a:p>
            <a:pPr marL="0" indent="355600">
              <a:buNone/>
            </a:pPr>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771800" y="71422"/>
            <a:ext cx="5943604" cy="1143000"/>
          </a:xfrm>
        </p:spPr>
        <p:txBody>
          <a:bodyPr/>
          <a:lstStyle/>
          <a:p>
            <a:r>
              <a:rPr lang="uk-UA" dirty="0" smtClean="0"/>
              <a:t>Приклади шаблонів</a:t>
            </a:r>
            <a:endParaRPr lang="ru-RU" dirty="0"/>
          </a:p>
        </p:txBody>
      </p:sp>
      <p:pic>
        <p:nvPicPr>
          <p:cNvPr id="15365" name="Picture 5"/>
          <p:cNvPicPr>
            <a:picLocks noGrp="1" noChangeAspect="1" noChangeArrowheads="1"/>
          </p:cNvPicPr>
          <p:nvPr>
            <p:ph sz="half" idx="1"/>
          </p:nvPr>
        </p:nvPicPr>
        <p:blipFill>
          <a:blip r:embed="rId2" cstate="print"/>
          <a:srcRect/>
          <a:stretch>
            <a:fillRect/>
          </a:stretch>
        </p:blipFill>
        <p:spPr bwMode="auto">
          <a:xfrm>
            <a:off x="0" y="2852936"/>
            <a:ext cx="3131840" cy="3256614"/>
          </a:xfrm>
          <a:prstGeom prst="rect">
            <a:avLst/>
          </a:prstGeom>
          <a:noFill/>
          <a:ln w="9525">
            <a:noFill/>
            <a:miter lim="800000"/>
            <a:headEnd/>
            <a:tailEnd/>
          </a:ln>
        </p:spPr>
      </p:pic>
      <p:pic>
        <p:nvPicPr>
          <p:cNvPr id="15364" name="Picture 4"/>
          <p:cNvPicPr>
            <a:picLocks noGrp="1" noChangeAspect="1" noChangeArrowheads="1"/>
          </p:cNvPicPr>
          <p:nvPr>
            <p:ph sz="half" idx="2"/>
          </p:nvPr>
        </p:nvPicPr>
        <p:blipFill>
          <a:blip r:embed="rId3" cstate="print"/>
          <a:srcRect/>
          <a:stretch>
            <a:fillRect/>
          </a:stretch>
        </p:blipFill>
        <p:spPr bwMode="auto">
          <a:xfrm>
            <a:off x="3419872" y="1124744"/>
            <a:ext cx="2736304" cy="3807032"/>
          </a:xfrm>
          <a:prstGeom prst="rect">
            <a:avLst/>
          </a:prstGeom>
          <a:noFill/>
          <a:ln w="9525">
            <a:noFill/>
            <a:miter lim="800000"/>
            <a:headEnd/>
            <a:tailEnd/>
          </a:ln>
        </p:spPr>
      </p:pic>
      <p:pic>
        <p:nvPicPr>
          <p:cNvPr id="15363" name="Picture 3"/>
          <p:cNvPicPr>
            <a:picLocks noChangeAspect="1" noChangeArrowheads="1"/>
          </p:cNvPicPr>
          <p:nvPr/>
        </p:nvPicPr>
        <p:blipFill>
          <a:blip r:embed="rId4" cstate="print"/>
          <a:srcRect/>
          <a:stretch>
            <a:fillRect/>
          </a:stretch>
        </p:blipFill>
        <p:spPr bwMode="auto">
          <a:xfrm>
            <a:off x="0" y="0"/>
            <a:ext cx="2400300" cy="2590800"/>
          </a:xfrm>
          <a:prstGeom prst="rect">
            <a:avLst/>
          </a:prstGeom>
          <a:noFill/>
          <a:ln w="9525">
            <a:noFill/>
            <a:miter lim="800000"/>
            <a:headEnd/>
            <a:tailEnd/>
          </a:ln>
        </p:spPr>
      </p:pic>
      <p:pic>
        <p:nvPicPr>
          <p:cNvPr id="15366" name="Picture 6"/>
          <p:cNvPicPr>
            <a:picLocks noChangeAspect="1" noChangeArrowheads="1"/>
          </p:cNvPicPr>
          <p:nvPr/>
        </p:nvPicPr>
        <p:blipFill>
          <a:blip r:embed="rId5" cstate="print"/>
          <a:srcRect/>
          <a:stretch>
            <a:fillRect/>
          </a:stretch>
        </p:blipFill>
        <p:spPr bwMode="auto">
          <a:xfrm>
            <a:off x="6444208" y="3645024"/>
            <a:ext cx="2343150" cy="2476500"/>
          </a:xfrm>
          <a:prstGeom prst="rect">
            <a:avLst/>
          </a:prstGeom>
          <a:noFill/>
          <a:ln w="9525">
            <a:noFill/>
            <a:miter lim="800000"/>
            <a:headEnd/>
            <a:tailEnd/>
          </a:ln>
        </p:spPr>
      </p:pic>
      <p:pic>
        <p:nvPicPr>
          <p:cNvPr id="15367" name="Picture 7"/>
          <p:cNvPicPr>
            <a:picLocks noChangeAspect="1" noChangeArrowheads="1"/>
          </p:cNvPicPr>
          <p:nvPr/>
        </p:nvPicPr>
        <p:blipFill>
          <a:blip r:embed="rId6" cstate="print"/>
          <a:srcRect/>
          <a:stretch>
            <a:fillRect/>
          </a:stretch>
        </p:blipFill>
        <p:spPr bwMode="auto">
          <a:xfrm>
            <a:off x="6516216" y="980728"/>
            <a:ext cx="2352675" cy="257175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Код розмітки </a:t>
            </a:r>
            <a:r>
              <a:rPr lang="uk-UA" dirty="0" err="1" smtClean="0"/>
              <a:t>веб-сторінки</a:t>
            </a:r>
            <a:r>
              <a:rPr lang="uk-UA" dirty="0" smtClean="0"/>
              <a:t>  мовою </a:t>
            </a:r>
            <a:r>
              <a:rPr lang="en-US" dirty="0" smtClean="0"/>
              <a:t>HTML</a:t>
            </a:r>
            <a:endParaRPr lang="ru-RU" dirty="0"/>
          </a:p>
        </p:txBody>
      </p:sp>
      <p:pic>
        <p:nvPicPr>
          <p:cNvPr id="16387" name="Picture 3"/>
          <p:cNvPicPr>
            <a:picLocks noGrp="1" noChangeAspect="1" noChangeArrowheads="1"/>
          </p:cNvPicPr>
          <p:nvPr>
            <p:ph sz="half" idx="1"/>
          </p:nvPr>
        </p:nvPicPr>
        <p:blipFill>
          <a:blip r:embed="rId2" cstate="print"/>
          <a:stretch>
            <a:fillRect/>
          </a:stretch>
        </p:blipFill>
        <p:spPr bwMode="auto">
          <a:xfrm>
            <a:off x="1009650" y="1816436"/>
            <a:ext cx="3471863" cy="4037927"/>
          </a:xfrm>
          <a:prstGeom prst="rect">
            <a:avLst/>
          </a:prstGeom>
          <a:noFill/>
          <a:ln w="9525">
            <a:noFill/>
            <a:miter lim="800000"/>
            <a:headEnd/>
            <a:tailEnd/>
          </a:ln>
        </p:spPr>
      </p:pic>
      <p:pic>
        <p:nvPicPr>
          <p:cNvPr id="16386" name="Picture 2"/>
          <p:cNvPicPr>
            <a:picLocks noGrp="1" noChangeAspect="1" noChangeArrowheads="1"/>
          </p:cNvPicPr>
          <p:nvPr>
            <p:ph sz="half" idx="2"/>
          </p:nvPr>
        </p:nvPicPr>
        <p:blipFill>
          <a:blip r:embed="rId3" cstate="print"/>
          <a:stretch>
            <a:fillRect/>
          </a:stretch>
        </p:blipFill>
        <p:spPr bwMode="auto">
          <a:xfrm>
            <a:off x="4662488" y="1817360"/>
            <a:ext cx="3470275" cy="403608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Ознаки класифікації сайтів</a:t>
            </a:r>
            <a:endParaRPr lang="ru-RU" dirty="0"/>
          </a:p>
        </p:txBody>
      </p:sp>
      <p:graphicFrame>
        <p:nvGraphicFramePr>
          <p:cNvPr id="8" name="Содержимое 7"/>
          <p:cNvGraphicFramePr>
            <a:graphicFrameLocks noGrp="1"/>
          </p:cNvGraphicFramePr>
          <p:nvPr>
            <p:ph idx="1"/>
          </p:nvPr>
        </p:nvGraphicFramePr>
        <p:xfrm>
          <a:off x="0" y="1268760"/>
          <a:ext cx="9144000"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Поняття </a:t>
            </a:r>
            <a:r>
              <a:rPr lang="uk-UA" dirty="0" err="1" smtClean="0"/>
              <a:t>тега</a:t>
            </a:r>
            <a:endParaRPr lang="ru-RU" dirty="0"/>
          </a:p>
        </p:txBody>
      </p:sp>
      <p:sp>
        <p:nvSpPr>
          <p:cNvPr id="3" name="Содержимое 2"/>
          <p:cNvSpPr>
            <a:spLocks noGrp="1"/>
          </p:cNvSpPr>
          <p:nvPr>
            <p:ph idx="1"/>
          </p:nvPr>
        </p:nvSpPr>
        <p:spPr/>
        <p:txBody>
          <a:bodyPr>
            <a:normAutofit fontScale="85000" lnSpcReduction="10000"/>
          </a:bodyPr>
          <a:lstStyle/>
          <a:p>
            <a:pPr marL="0" indent="355600">
              <a:buNone/>
            </a:pPr>
            <a:r>
              <a:rPr lang="en-US" sz="1800" dirty="0" smtClean="0"/>
              <a:t>HTML</a:t>
            </a:r>
            <a:r>
              <a:rPr lang="uk-UA" sz="1800" dirty="0" err="1" smtClean="0"/>
              <a:t>-код</a:t>
            </a:r>
            <a:r>
              <a:rPr lang="uk-UA" sz="1800" dirty="0" smtClean="0"/>
              <a:t>, набір тегів, який вказує браузеру, як відображатиметься елемент сторінки.</a:t>
            </a:r>
          </a:p>
          <a:p>
            <a:pPr marL="0" indent="355600">
              <a:buNone/>
            </a:pPr>
            <a:r>
              <a:rPr lang="uk-UA" sz="1800" dirty="0" smtClean="0"/>
              <a:t>Назва кожного </a:t>
            </a:r>
            <a:r>
              <a:rPr lang="uk-UA" sz="1800" dirty="0" err="1" smtClean="0"/>
              <a:t>тега</a:t>
            </a:r>
            <a:r>
              <a:rPr lang="uk-UA" sz="1800" dirty="0" smtClean="0"/>
              <a:t> – це одна або декілька літер, взятих у кутові дужки (</a:t>
            </a:r>
            <a:r>
              <a:rPr lang="en-US" sz="1800" dirty="0" smtClean="0"/>
              <a:t>&lt;,&gt;</a:t>
            </a:r>
            <a:r>
              <a:rPr lang="uk-UA" sz="1800" dirty="0" smtClean="0"/>
              <a:t>), яким відповідають певні англійські слова, що пояснюють їх призначення.</a:t>
            </a:r>
          </a:p>
          <a:p>
            <a:pPr marL="0" indent="355600">
              <a:buNone/>
            </a:pPr>
            <a:r>
              <a:rPr lang="uk-UA" sz="1800" dirty="0" smtClean="0"/>
              <a:t>Тег записують так: </a:t>
            </a:r>
          </a:p>
          <a:p>
            <a:pPr marL="0" indent="355600" algn="ctr">
              <a:buNone/>
            </a:pPr>
            <a:r>
              <a:rPr lang="en-US" sz="2400" dirty="0" smtClean="0"/>
              <a:t>&lt;</a:t>
            </a:r>
            <a:r>
              <a:rPr lang="uk-UA" sz="2400" dirty="0" smtClean="0"/>
              <a:t>Тег</a:t>
            </a:r>
            <a:r>
              <a:rPr lang="en-US" sz="2400" dirty="0" smtClean="0"/>
              <a:t>&gt;</a:t>
            </a:r>
            <a:r>
              <a:rPr lang="uk-UA" sz="2400" dirty="0" smtClean="0"/>
              <a:t>…текст…</a:t>
            </a:r>
            <a:r>
              <a:rPr lang="en-US" sz="2400" dirty="0" smtClean="0"/>
              <a:t> &lt;</a:t>
            </a:r>
            <a:r>
              <a:rPr lang="uk-UA" sz="2400" dirty="0" smtClean="0"/>
              <a:t>/Тег</a:t>
            </a:r>
            <a:r>
              <a:rPr lang="en-US" sz="2400" dirty="0" smtClean="0"/>
              <a:t>&gt;</a:t>
            </a:r>
            <a:endParaRPr lang="uk-UA" sz="2400" dirty="0" smtClean="0"/>
          </a:p>
          <a:p>
            <a:pPr marL="0" indent="355600" algn="ctr">
              <a:buNone/>
            </a:pPr>
            <a:r>
              <a:rPr lang="uk-UA" sz="1800" dirty="0" smtClean="0"/>
              <a:t>Відкриваючий тег, вміст контейнера, закриваючий тег</a:t>
            </a:r>
          </a:p>
          <a:p>
            <a:pPr marL="0" indent="355600">
              <a:buNone/>
            </a:pPr>
            <a:r>
              <a:rPr lang="uk-UA" sz="1800" dirty="0" smtClean="0"/>
              <a:t>Теги існують одинарні і парні. Один тег може мати кілька параметрів – атрибутів. Закриваючий тег не містить жодних параметрів, лише показує на місце закінчення дії контейнера. У відкриваючому тегу вказують всі необхідні параметри.</a:t>
            </a:r>
          </a:p>
          <a:p>
            <a:pPr marL="0" indent="355600" algn="ctr">
              <a:buNone/>
            </a:pPr>
            <a:endParaRPr lang="uk-UA" sz="1800" dirty="0" smtClean="0"/>
          </a:p>
          <a:p>
            <a:pPr marL="0" indent="355600" algn="ctr">
              <a:buNone/>
            </a:pPr>
            <a:r>
              <a:rPr lang="uk-UA" sz="1800" dirty="0" smtClean="0"/>
              <a:t> </a:t>
            </a:r>
            <a:endParaRPr lang="ru-RU" sz="1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Правила запису параметрів </a:t>
            </a:r>
            <a:r>
              <a:rPr lang="uk-UA" dirty="0" err="1" smtClean="0"/>
              <a:t>тега</a:t>
            </a:r>
            <a:endParaRPr lang="ru-RU" dirty="0"/>
          </a:p>
        </p:txBody>
      </p:sp>
      <p:sp>
        <p:nvSpPr>
          <p:cNvPr id="3" name="Содержимое 2"/>
          <p:cNvSpPr>
            <a:spLocks noGrp="1"/>
          </p:cNvSpPr>
          <p:nvPr>
            <p:ph idx="1"/>
          </p:nvPr>
        </p:nvSpPr>
        <p:spPr/>
        <p:txBody>
          <a:bodyPr>
            <a:normAutofit/>
          </a:bodyPr>
          <a:lstStyle/>
          <a:p>
            <a:pPr marL="0" indent="355600">
              <a:buNone/>
            </a:pPr>
            <a:r>
              <a:rPr lang="uk-UA" dirty="0" smtClean="0"/>
              <a:t>Після назви </a:t>
            </a:r>
            <a:r>
              <a:rPr lang="uk-UA" dirty="0" err="1" smtClean="0"/>
              <a:t>тега</a:t>
            </a:r>
            <a:r>
              <a:rPr lang="uk-UA" dirty="0" smtClean="0"/>
              <a:t> після пропуску зазначають ім'я параметра (наприклад, </a:t>
            </a:r>
            <a:r>
              <a:rPr lang="en-US" dirty="0" smtClean="0"/>
              <a:t>Align –</a:t>
            </a:r>
            <a:r>
              <a:rPr lang="uk-UA" dirty="0" smtClean="0"/>
              <a:t> ім'я параметра, який вказує на спосіб вирівнювання тексту), далі вказують “=“ й у лапках записують значення параметра (наприклад, </a:t>
            </a:r>
            <a:r>
              <a:rPr lang="en-US" dirty="0" smtClean="0"/>
              <a:t>Align=“center”</a:t>
            </a:r>
            <a:r>
              <a:rPr lang="uk-UA" dirty="0" smtClean="0"/>
              <a:t>). За необхідності далі вказують інші параметри через пропуск. Після останнього параметра ставлять символ </a:t>
            </a:r>
            <a:r>
              <a:rPr lang="en-US" dirty="0" smtClean="0"/>
              <a:t>“&gt;”.</a:t>
            </a:r>
            <a:endParaRPr lang="uk-UA" dirty="0" smtClean="0"/>
          </a:p>
          <a:p>
            <a:pPr marL="0" indent="355600">
              <a:buNone/>
            </a:pPr>
            <a:r>
              <a:rPr lang="uk-UA" dirty="0" smtClean="0"/>
              <a:t>Теги можуть бути вкладеними, тобто один контейнер може перебувати  всередині іншого.</a:t>
            </a:r>
            <a:endParaRPr lang="ru-RU"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Структура </a:t>
            </a:r>
            <a:r>
              <a:rPr lang="en-US" dirty="0" smtClean="0"/>
              <a:t>html</a:t>
            </a:r>
            <a:r>
              <a:rPr lang="uk-UA" dirty="0" err="1" smtClean="0"/>
              <a:t>-файла</a:t>
            </a:r>
            <a:endParaRPr lang="ru-RU" dirty="0"/>
          </a:p>
        </p:txBody>
      </p:sp>
      <p:sp>
        <p:nvSpPr>
          <p:cNvPr id="3" name="Содержимое 2"/>
          <p:cNvSpPr>
            <a:spLocks noGrp="1"/>
          </p:cNvSpPr>
          <p:nvPr>
            <p:ph idx="1"/>
          </p:nvPr>
        </p:nvSpPr>
        <p:spPr>
          <a:xfrm>
            <a:off x="179512" y="1052736"/>
            <a:ext cx="4464496" cy="4948033"/>
          </a:xfrm>
        </p:spPr>
        <p:txBody>
          <a:bodyPr>
            <a:normAutofit lnSpcReduction="10000"/>
          </a:bodyPr>
          <a:lstStyle/>
          <a:p>
            <a:pPr>
              <a:buNone/>
            </a:pPr>
            <a:r>
              <a:rPr lang="en-US" dirty="0" smtClean="0"/>
              <a:t>&lt;html&gt;</a:t>
            </a:r>
          </a:p>
          <a:p>
            <a:pPr>
              <a:buNone/>
            </a:pPr>
            <a:r>
              <a:rPr lang="en-US" dirty="0" smtClean="0"/>
              <a:t>&lt;head&gt; </a:t>
            </a:r>
          </a:p>
          <a:p>
            <a:pPr>
              <a:buNone/>
            </a:pPr>
            <a:r>
              <a:rPr lang="en-US" dirty="0" smtClean="0"/>
              <a:t>&lt;title&gt; </a:t>
            </a:r>
            <a:r>
              <a:rPr lang="uk-UA" dirty="0" err="1" smtClean="0"/>
              <a:t>веб-сторінка</a:t>
            </a:r>
            <a:r>
              <a:rPr lang="en-US" dirty="0" smtClean="0"/>
              <a:t>&lt;/title&gt;</a:t>
            </a:r>
          </a:p>
          <a:p>
            <a:pPr>
              <a:buNone/>
            </a:pPr>
            <a:r>
              <a:rPr lang="en-US" dirty="0" smtClean="0"/>
              <a:t>&lt;/head&gt;</a:t>
            </a:r>
          </a:p>
          <a:p>
            <a:pPr>
              <a:buNone/>
            </a:pPr>
            <a:r>
              <a:rPr lang="en-US" dirty="0" smtClean="0"/>
              <a:t>&lt;body&gt;</a:t>
            </a:r>
          </a:p>
          <a:p>
            <a:pPr>
              <a:buNone/>
            </a:pPr>
            <a:r>
              <a:rPr lang="en-US" dirty="0" smtClean="0"/>
              <a:t>&lt;hr&gt;</a:t>
            </a:r>
          </a:p>
          <a:p>
            <a:pPr>
              <a:buNone/>
            </a:pPr>
            <a:r>
              <a:rPr lang="en-US" dirty="0" smtClean="0"/>
              <a:t>&lt;h1&gt; &lt;b&gt;</a:t>
            </a:r>
            <a:r>
              <a:rPr lang="ru-RU" dirty="0" err="1" smtClean="0"/>
              <a:t>Вітаю</a:t>
            </a:r>
            <a:r>
              <a:rPr lang="ru-RU" dirty="0" smtClean="0"/>
              <a:t> ВАС на </a:t>
            </a:r>
            <a:r>
              <a:rPr lang="ru-RU" dirty="0" err="1" smtClean="0"/>
              <a:t>веб-сторінці</a:t>
            </a:r>
            <a:r>
              <a:rPr lang="ru-RU" dirty="0" smtClean="0"/>
              <a:t> &lt;/</a:t>
            </a:r>
            <a:r>
              <a:rPr lang="en-US" dirty="0" smtClean="0"/>
              <a:t>b&gt;&lt;/h1&gt;</a:t>
            </a:r>
          </a:p>
          <a:p>
            <a:pPr>
              <a:buNone/>
            </a:pPr>
            <a:r>
              <a:rPr lang="en-US" dirty="0" smtClean="0"/>
              <a:t>&lt;hr&gt;</a:t>
            </a:r>
          </a:p>
          <a:p>
            <a:pPr>
              <a:buNone/>
            </a:pPr>
            <a:r>
              <a:rPr lang="en-US" dirty="0" smtClean="0"/>
              <a:t>&lt;p&gt;</a:t>
            </a:r>
            <a:r>
              <a:rPr lang="ru-RU" dirty="0" smtClean="0"/>
              <a:t>Проста </a:t>
            </a:r>
            <a:r>
              <a:rPr lang="ru-RU" dirty="0" err="1" smtClean="0"/>
              <a:t>сторінка</a:t>
            </a:r>
            <a:r>
              <a:rPr lang="ru-RU" dirty="0" smtClean="0"/>
              <a:t> створена за </a:t>
            </a:r>
            <a:r>
              <a:rPr lang="ru-RU" dirty="0" err="1" smtClean="0"/>
              <a:t>допомогою</a:t>
            </a:r>
            <a:r>
              <a:rPr lang="ru-RU" dirty="0" smtClean="0"/>
              <a:t> </a:t>
            </a:r>
            <a:r>
              <a:rPr lang="ru-RU" dirty="0" err="1" smtClean="0"/>
              <a:t>простих</a:t>
            </a:r>
            <a:r>
              <a:rPr lang="ru-RU" dirty="0" smtClean="0"/>
              <a:t> </a:t>
            </a:r>
            <a:r>
              <a:rPr lang="ru-RU" dirty="0" err="1" smtClean="0"/>
              <a:t>тегів</a:t>
            </a:r>
            <a:r>
              <a:rPr lang="ru-RU" dirty="0" smtClean="0"/>
              <a:t>&lt;/</a:t>
            </a:r>
            <a:r>
              <a:rPr lang="en-US" dirty="0" smtClean="0"/>
              <a:t>p&gt;</a:t>
            </a:r>
          </a:p>
          <a:p>
            <a:pPr>
              <a:buNone/>
            </a:pPr>
            <a:r>
              <a:rPr lang="en-US" dirty="0" smtClean="0"/>
              <a:t>&lt;/body&gt;</a:t>
            </a:r>
          </a:p>
          <a:p>
            <a:pPr>
              <a:buNone/>
            </a:pPr>
            <a:r>
              <a:rPr lang="en-US" dirty="0" smtClean="0"/>
              <a:t>&lt;/html&gt;</a:t>
            </a:r>
            <a:endParaRPr lang="ru-RU" dirty="0"/>
          </a:p>
        </p:txBody>
      </p:sp>
      <p:pic>
        <p:nvPicPr>
          <p:cNvPr id="17410" name="Picture 2"/>
          <p:cNvPicPr>
            <a:picLocks noChangeAspect="1" noChangeArrowheads="1"/>
          </p:cNvPicPr>
          <p:nvPr/>
        </p:nvPicPr>
        <p:blipFill>
          <a:blip r:embed="rId2" cstate="print"/>
          <a:srcRect/>
          <a:stretch>
            <a:fillRect/>
          </a:stretch>
        </p:blipFill>
        <p:spPr bwMode="auto">
          <a:xfrm>
            <a:off x="4752975" y="1844824"/>
            <a:ext cx="4391025" cy="3114675"/>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Графіка на </a:t>
            </a:r>
            <a:r>
              <a:rPr lang="uk-UA" dirty="0" err="1" smtClean="0"/>
              <a:t>веб-сторінці</a:t>
            </a:r>
            <a:endParaRPr lang="ru-RU" dirty="0"/>
          </a:p>
        </p:txBody>
      </p:sp>
      <p:sp>
        <p:nvSpPr>
          <p:cNvPr id="3" name="Содержимое 2"/>
          <p:cNvSpPr>
            <a:spLocks noGrp="1"/>
          </p:cNvSpPr>
          <p:nvPr>
            <p:ph sz="half" idx="1"/>
          </p:nvPr>
        </p:nvSpPr>
        <p:spPr>
          <a:xfrm>
            <a:off x="179512" y="1124744"/>
            <a:ext cx="4316288" cy="4901393"/>
          </a:xfrm>
        </p:spPr>
        <p:txBody>
          <a:bodyPr>
            <a:normAutofit/>
          </a:bodyPr>
          <a:lstStyle/>
          <a:p>
            <a:pPr marL="0" indent="355600">
              <a:buNone/>
            </a:pPr>
            <a:r>
              <a:rPr lang="uk-UA" dirty="0" smtClean="0"/>
              <a:t>Під час створення </a:t>
            </a:r>
            <a:r>
              <a:rPr lang="uk-UA" dirty="0" err="1" smtClean="0"/>
              <a:t>веб-сторінок</a:t>
            </a:r>
            <a:r>
              <a:rPr lang="uk-UA" dirty="0" smtClean="0"/>
              <a:t> можна вставляти до них різні графічні зображення: файли форматів </a:t>
            </a:r>
            <a:r>
              <a:rPr lang="en-US" dirty="0" smtClean="0"/>
              <a:t>GIF, JPG, PNG.</a:t>
            </a:r>
          </a:p>
          <a:p>
            <a:pPr marL="0" indent="355600">
              <a:buNone/>
            </a:pPr>
            <a:r>
              <a:rPr lang="en-US" dirty="0" smtClean="0"/>
              <a:t>C</a:t>
            </a:r>
            <a:r>
              <a:rPr lang="uk-UA" dirty="0" err="1" smtClean="0"/>
              <a:t>торінки</a:t>
            </a:r>
            <a:r>
              <a:rPr lang="uk-UA" dirty="0" smtClean="0"/>
              <a:t> </a:t>
            </a:r>
            <a:r>
              <a:rPr lang="uk-UA" dirty="0" err="1" smtClean="0"/>
              <a:t>веб-сайтів</a:t>
            </a:r>
            <a:r>
              <a:rPr lang="uk-UA" dirty="0" smtClean="0"/>
              <a:t> можуть містити і мультимедійні </a:t>
            </a:r>
            <a:r>
              <a:rPr lang="uk-UA" dirty="0" err="1" smtClean="0"/>
              <a:t>обєкти</a:t>
            </a:r>
            <a:r>
              <a:rPr lang="uk-UA" dirty="0" smtClean="0"/>
              <a:t>. </a:t>
            </a:r>
            <a:r>
              <a:rPr lang="uk-UA" dirty="0" err="1" smtClean="0"/>
              <a:t>Аудіо-</a:t>
            </a:r>
            <a:r>
              <a:rPr lang="uk-UA" dirty="0" smtClean="0"/>
              <a:t> і </a:t>
            </a:r>
            <a:r>
              <a:rPr lang="uk-UA" dirty="0" err="1" smtClean="0"/>
              <a:t>відеофайли</a:t>
            </a:r>
            <a:r>
              <a:rPr lang="uk-UA" dirty="0" smtClean="0"/>
              <a:t> можуть відображатися  безпосередньо у вікні браузера. </a:t>
            </a:r>
            <a:endParaRPr lang="ru-RU" dirty="0"/>
          </a:p>
        </p:txBody>
      </p:sp>
      <p:pic>
        <p:nvPicPr>
          <p:cNvPr id="18434" name="Picture 2"/>
          <p:cNvPicPr>
            <a:picLocks noGrp="1" noChangeAspect="1" noChangeArrowheads="1"/>
          </p:cNvPicPr>
          <p:nvPr>
            <p:ph sz="half" idx="2"/>
          </p:nvPr>
        </p:nvPicPr>
        <p:blipFill>
          <a:blip r:embed="rId2" cstate="print"/>
          <a:srcRect/>
          <a:stretch>
            <a:fillRect/>
          </a:stretch>
        </p:blipFill>
        <p:spPr bwMode="auto">
          <a:xfrm>
            <a:off x="5436096" y="1124744"/>
            <a:ext cx="3446757" cy="2517748"/>
          </a:xfrm>
          <a:prstGeom prst="rect">
            <a:avLst/>
          </a:prstGeom>
          <a:noFill/>
          <a:ln w="9525">
            <a:noFill/>
            <a:miter lim="800000"/>
            <a:headEnd/>
            <a:tailEnd/>
          </a:ln>
        </p:spPr>
      </p:pic>
      <p:pic>
        <p:nvPicPr>
          <p:cNvPr id="18435" name="Picture 3"/>
          <p:cNvPicPr>
            <a:picLocks noChangeAspect="1" noChangeArrowheads="1"/>
          </p:cNvPicPr>
          <p:nvPr/>
        </p:nvPicPr>
        <p:blipFill>
          <a:blip r:embed="rId3" cstate="print"/>
          <a:srcRect/>
          <a:stretch>
            <a:fillRect/>
          </a:stretch>
        </p:blipFill>
        <p:spPr bwMode="auto">
          <a:xfrm>
            <a:off x="4572000" y="3789040"/>
            <a:ext cx="3240360" cy="2304256"/>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Технології  відтворення  </a:t>
            </a:r>
            <a:r>
              <a:rPr lang="uk-UA" dirty="0" err="1" smtClean="0"/>
              <a:t>мультимедіа</a:t>
            </a:r>
            <a:endParaRPr lang="ru-RU" dirty="0"/>
          </a:p>
        </p:txBody>
      </p:sp>
      <p:sp>
        <p:nvSpPr>
          <p:cNvPr id="3" name="Содержимое 2"/>
          <p:cNvSpPr>
            <a:spLocks noGrp="1"/>
          </p:cNvSpPr>
          <p:nvPr>
            <p:ph sz="half" idx="1"/>
          </p:nvPr>
        </p:nvSpPr>
        <p:spPr>
          <a:xfrm>
            <a:off x="179512" y="1196752"/>
            <a:ext cx="4032448" cy="4829385"/>
          </a:xfrm>
        </p:spPr>
        <p:txBody>
          <a:bodyPr>
            <a:normAutofit/>
          </a:bodyPr>
          <a:lstStyle/>
          <a:p>
            <a:pPr marL="0" indent="355600">
              <a:buNone/>
            </a:pPr>
            <a:r>
              <a:rPr lang="uk-UA" dirty="0" smtClean="0"/>
              <a:t>Приймання потокових мультимедійних даних має кілька переваг порівняно із звичайним завантаженням файлів із </a:t>
            </a:r>
            <a:r>
              <a:rPr lang="uk-UA" dirty="0" err="1" smtClean="0"/>
              <a:t>веб-сервера</a:t>
            </a:r>
            <a:r>
              <a:rPr lang="uk-UA" dirty="0" smtClean="0"/>
              <a:t>. У разі приймання даних у потоковому режимі, їх фрагмент відтворюється відразу після його отримання. У потоковому передаванні даних не діють обмеження на довжину </a:t>
            </a:r>
            <a:r>
              <a:rPr lang="uk-UA" dirty="0" err="1" smtClean="0"/>
              <a:t>файла</a:t>
            </a:r>
            <a:r>
              <a:rPr lang="uk-UA" dirty="0" smtClean="0"/>
              <a:t>, що передається. </a:t>
            </a:r>
            <a:endParaRPr lang="ru-RU" dirty="0"/>
          </a:p>
        </p:txBody>
      </p:sp>
      <p:graphicFrame>
        <p:nvGraphicFramePr>
          <p:cNvPr id="5" name="Содержимое 4"/>
          <p:cNvGraphicFramePr>
            <a:graphicFrameLocks noGrp="1"/>
          </p:cNvGraphicFramePr>
          <p:nvPr>
            <p:ph sz="half" idx="2"/>
          </p:nvPr>
        </p:nvGraphicFramePr>
        <p:xfrm>
          <a:off x="4355976" y="1052736"/>
          <a:ext cx="4788024" cy="49734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Доступність сервісів</a:t>
            </a:r>
            <a:endParaRPr lang="ru-RU" dirty="0"/>
          </a:p>
        </p:txBody>
      </p:sp>
      <p:graphicFrame>
        <p:nvGraphicFramePr>
          <p:cNvPr id="4" name="Содержимое 3"/>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Природа вмісту сайту</a:t>
            </a:r>
            <a:endParaRPr lang="ru-RU" dirty="0"/>
          </a:p>
        </p:txBody>
      </p:sp>
      <p:graphicFrame>
        <p:nvGraphicFramePr>
          <p:cNvPr id="4" name="Содержимое 3"/>
          <p:cNvGraphicFramePr>
            <a:graphicFrameLocks noGrp="1"/>
          </p:cNvGraphicFramePr>
          <p:nvPr>
            <p:ph idx="1"/>
          </p:nvPr>
        </p:nvGraphicFramePr>
        <p:xfrm>
          <a:off x="0" y="1600200"/>
          <a:ext cx="91440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Способи взаємодії користувача</a:t>
            </a:r>
            <a:endParaRPr lang="ru-RU" dirty="0"/>
          </a:p>
        </p:txBody>
      </p:sp>
      <p:graphicFrame>
        <p:nvGraphicFramePr>
          <p:cNvPr id="4" name="Содержимое 3"/>
          <p:cNvGraphicFramePr>
            <a:graphicFrameLocks noGrp="1"/>
          </p:cNvGraphicFramePr>
          <p:nvPr>
            <p:ph idx="1"/>
          </p:nvPr>
        </p:nvGraphicFramePr>
        <p:xfrm>
          <a:off x="0" y="1600200"/>
          <a:ext cx="9144000" cy="4400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Фізичне розміщення сайтів</a:t>
            </a:r>
            <a:endParaRPr lang="ru-RU" dirty="0"/>
          </a:p>
        </p:txBody>
      </p:sp>
      <p:graphicFrame>
        <p:nvGraphicFramePr>
          <p:cNvPr id="4" name="Содержимое 3"/>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За схемою подання вмісту</a:t>
            </a:r>
            <a:endParaRPr lang="ru-RU" dirty="0"/>
          </a:p>
        </p:txBody>
      </p:sp>
      <p:graphicFrame>
        <p:nvGraphicFramePr>
          <p:cNvPr id="7" name="Содержимое 6"/>
          <p:cNvGraphicFramePr>
            <a:graphicFrameLocks noGrp="1"/>
          </p:cNvGraphicFramePr>
          <p:nvPr>
            <p:ph idx="1"/>
          </p:nvPr>
        </p:nvGraphicFramePr>
        <p:xfrm>
          <a:off x="1009650" y="1806575"/>
          <a:ext cx="7124700" cy="405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8518E02-188B-4ACC-BBF8-790C4246C0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TC102455596[[fn=Весна]]</Template>
  <TotalTime>234</TotalTime>
  <Words>1813</Words>
  <Application>Microsoft Office PowerPoint</Application>
  <PresentationFormat>Екран (4:3)</PresentationFormat>
  <Paragraphs>258</Paragraphs>
  <Slides>44</Slides>
  <Notes>0</Notes>
  <HiddenSlides>0</HiddenSlides>
  <MMClips>0</MMClips>
  <ScaleCrop>false</ScaleCrop>
  <HeadingPairs>
    <vt:vector size="4" baseType="variant">
      <vt:variant>
        <vt:lpstr>Тема</vt:lpstr>
      </vt:variant>
      <vt:variant>
        <vt:i4>1</vt:i4>
      </vt:variant>
      <vt:variant>
        <vt:lpstr>Заголовки слайдів</vt:lpstr>
      </vt:variant>
      <vt:variant>
        <vt:i4>44</vt:i4>
      </vt:variant>
    </vt:vector>
  </HeadingPairs>
  <TitlesOfParts>
    <vt:vector size="45" baseType="lpstr">
      <vt:lpstr>Spring</vt:lpstr>
      <vt:lpstr>Інформатика</vt:lpstr>
      <vt:lpstr>Інформаційні технології</vt:lpstr>
      <vt:lpstr>Веб-сайт</vt:lpstr>
      <vt:lpstr>Ознаки класифікації сайтів</vt:lpstr>
      <vt:lpstr>Доступність сервісів</vt:lpstr>
      <vt:lpstr>Природа вмісту сайту</vt:lpstr>
      <vt:lpstr>Способи взаємодії користувача</vt:lpstr>
      <vt:lpstr>Фізичне розміщення сайтів</vt:lpstr>
      <vt:lpstr>За схемою подання вмісту</vt:lpstr>
      <vt:lpstr>Презентація PowerPoint</vt:lpstr>
      <vt:lpstr>Сайти можна також поділити на:</vt:lpstr>
      <vt:lpstr>Структура сайта та її складові</vt:lpstr>
      <vt:lpstr>Структура сайта</vt:lpstr>
      <vt:lpstr>Внутрішня структура сайту</vt:lpstr>
      <vt:lpstr>Банер – невеличке рекламне зображення, що розміщується на одній сторінці й посилається на іншу</vt:lpstr>
      <vt:lpstr>Навігація по сайту</vt:lpstr>
      <vt:lpstr>Навігацію розрізняють:</vt:lpstr>
      <vt:lpstr>Заставка</vt:lpstr>
      <vt:lpstr>Головна сторінка сайта</vt:lpstr>
      <vt:lpstr>Сайт має відповідати таким вимогам:</vt:lpstr>
      <vt:lpstr>Поняття дизайну </vt:lpstr>
      <vt:lpstr>Веб-сторінка</vt:lpstr>
      <vt:lpstr>Контент</vt:lpstr>
      <vt:lpstr>Типи  веб-сторінок</vt:lpstr>
      <vt:lpstr>Статичні та інтерактивні веб-сторінки</vt:lpstr>
      <vt:lpstr>Форми</vt:lpstr>
      <vt:lpstr>Двигунець сайта – система управління сайтом</vt:lpstr>
      <vt:lpstr>Популярні системи управління сайтами </vt:lpstr>
      <vt:lpstr>Домашня сторінка</vt:lpstr>
      <vt:lpstr>Етапи процесу створення веб-сайта</vt:lpstr>
      <vt:lpstr>Пошукова оптимізація </vt:lpstr>
      <vt:lpstr>Дизайн веб-сторінок</vt:lpstr>
      <vt:lpstr>Основні складові веб-дизайну</vt:lpstr>
      <vt:lpstr>Поради веб-дизайнеру</vt:lpstr>
      <vt:lpstr>Програми створення веб-сторінок</vt:lpstr>
      <vt:lpstr>Створення веб-сторінки в мережі</vt:lpstr>
      <vt:lpstr>Переваги та недоліки різного компонування сторінок сайта </vt:lpstr>
      <vt:lpstr>Приклади шаблонів</vt:lpstr>
      <vt:lpstr>Код розмітки веб-сторінки  мовою HTML</vt:lpstr>
      <vt:lpstr>Поняття тега</vt:lpstr>
      <vt:lpstr>Правила запису параметрів тега</vt:lpstr>
      <vt:lpstr>Структура html-файла</vt:lpstr>
      <vt:lpstr>Графіка на веб-сторінці</vt:lpstr>
      <vt:lpstr>Технології  відтворення  мультимедіа</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KEK$</dc:creator>
  <cp:lastModifiedBy>maria</cp:lastModifiedBy>
  <cp:revision>39</cp:revision>
  <dcterms:created xsi:type="dcterms:W3CDTF">2011-07-22T15:47:36Z</dcterms:created>
  <dcterms:modified xsi:type="dcterms:W3CDTF">2013-03-11T08:58:17Z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TC101970345</vt:lpwstr>
  </property>
</Properties>
</file>