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3C87F7-6154-4236-9E34-E47D3F618120}" type="datetimeFigureOut">
              <a:rPr lang="uk-UA" smtClean="0"/>
              <a:pPr/>
              <a:t>21.03.2013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BC29C0-E541-49F2-9EFB-3EF42E5FD1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chemeClr val="bg2">
                <a:lumMod val="10000"/>
              </a:schemeClr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8572528" cy="1643074"/>
          </a:xfrm>
        </p:spPr>
        <p:txBody>
          <a:bodyPr/>
          <a:lstStyle/>
          <a:p>
            <a:r>
              <a:rPr lang="uk-UA" sz="9600" b="1" dirty="0" smtClean="0">
                <a:latin typeface="AnastasiaScript" pitchFamily="2" charset="0"/>
              </a:rPr>
              <a:t>Буковель</a:t>
            </a:r>
            <a:endParaRPr lang="uk-UA" sz="9600" b="1" dirty="0">
              <a:latin typeface="Anastasia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786058"/>
            <a:ext cx="8458200" cy="200026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Найкраще місце </a:t>
            </a:r>
          </a:p>
          <a:p>
            <a:r>
              <a:rPr lang="uk-UA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для відпочинку </a:t>
            </a:r>
            <a:endParaRPr lang="uk-UA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n1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071678"/>
            <a:ext cx="1476949" cy="1107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_0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000240"/>
            <a:ext cx="1633940" cy="1225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00px-Буковель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2000240"/>
            <a:ext cx="1666887" cy="1250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8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3357562"/>
            <a:ext cx="1307903" cy="872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8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9454" y="2214554"/>
            <a:ext cx="1701187" cy="1134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b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694" y="2786058"/>
            <a:ext cx="1524637" cy="1091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bv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1928802"/>
            <a:ext cx="1357322" cy="904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92402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0800000" flipH="1" flipV="1">
            <a:off x="1714480" y="3929066"/>
            <a:ext cx="1636519" cy="1203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vip0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0800000" flipH="1" flipV="1">
            <a:off x="214282" y="3929066"/>
            <a:ext cx="1357322" cy="1115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5000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9082" y="357166"/>
            <a:ext cx="8624918" cy="142876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A.C.M.E" pitchFamily="2" charset="0"/>
              </a:rPr>
              <a:t>Завітайте в цей край!</a:t>
            </a:r>
            <a:br>
              <a:rPr lang="uk-UA" dirty="0" smtClean="0">
                <a:latin typeface="A.C.M.E" pitchFamily="2" charset="0"/>
              </a:rPr>
            </a:br>
            <a:r>
              <a:rPr lang="uk-UA" dirty="0" smtClean="0">
                <a:latin typeface="A.C.M.E" pitchFamily="2" charset="0"/>
              </a:rPr>
              <a:t>Він подарує вам незабутні відчуття!</a:t>
            </a:r>
            <a:endParaRPr lang="uk-UA" dirty="0">
              <a:latin typeface="A.C.M.E" pitchFamily="2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57224" y="5286388"/>
            <a:ext cx="2071702" cy="761986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chemeClr val="bg2">
                    <a:lumMod val="10000"/>
                  </a:schemeClr>
                </a:solidFill>
              </a:rPr>
              <a:t>ВЛІТКУ</a:t>
            </a:r>
            <a:endParaRPr lang="uk-UA" sz="4800" dirty="0" smtClean="0">
              <a:solidFill>
                <a:schemeClr val="bg2">
                  <a:lumMod val="10000"/>
                </a:schemeClr>
              </a:solidFill>
              <a:latin typeface="Tusch Touch 1" pitchFamily="2" charset="0"/>
              <a:cs typeface="Arabic Typesetting" pitchFamily="66" charset="-78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 flipH="1">
            <a:off x="4429124" y="5072074"/>
            <a:ext cx="4143404" cy="1143008"/>
          </a:xfrm>
        </p:spPr>
        <p:txBody>
          <a:bodyPr>
            <a:normAutofit/>
          </a:bodyPr>
          <a:lstStyle/>
          <a:p>
            <a:r>
              <a:rPr lang="uk-UA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І</a:t>
            </a:r>
            <a:r>
              <a:rPr lang="uk-UA" dirty="0" smtClean="0"/>
              <a:t>                             </a:t>
            </a:r>
            <a:r>
              <a:rPr lang="uk-UA" sz="4400" dirty="0" smtClean="0">
                <a:solidFill>
                  <a:schemeClr val="bg2">
                    <a:lumMod val="10000"/>
                  </a:schemeClr>
                </a:solidFill>
              </a:rPr>
              <a:t>ВЗИМКУ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uk-UA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Содержимое 12" descr="13283-1u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3438" y="2000240"/>
            <a:ext cx="4289425" cy="3214709"/>
          </a:xfrm>
          <a:prstGeom prst="roundRect">
            <a:avLst>
              <a:gd name="adj" fmla="val 97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Содержимое 11" descr="kurort-bukovel-samoe-interesnoe-v-b_6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142844" y="2000240"/>
            <a:ext cx="4291012" cy="3253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92402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855" r="3855"/>
          <a:stretch>
            <a:fillRect/>
          </a:stretch>
        </p:blipFill>
        <p:spPr>
          <a:xfrm>
            <a:off x="571472" y="2357430"/>
            <a:ext cx="4321999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58" y="428604"/>
            <a:ext cx="5000660" cy="1571636"/>
          </a:xfrm>
        </p:spPr>
        <p:txBody>
          <a:bodyPr>
            <a:normAutofit/>
          </a:bodyPr>
          <a:lstStyle/>
          <a:p>
            <a:r>
              <a:rPr lang="uk-UA" sz="3200" b="0" dirty="0" smtClean="0">
                <a:latin typeface="A.C.M.E" pitchFamily="2" charset="0"/>
              </a:rPr>
              <a:t>вас здивують місцеві краєвиди!</a:t>
            </a:r>
            <a:endParaRPr lang="uk-UA" sz="3200" b="0" dirty="0">
              <a:latin typeface="A.C.M.E" pitchFamily="2" charset="0"/>
            </a:endParaRPr>
          </a:p>
        </p:txBody>
      </p:sp>
      <p:pic>
        <p:nvPicPr>
          <p:cNvPr id="13" name="Рисунок 12" descr="bukovel_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642918"/>
            <a:ext cx="3667134" cy="4884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642918"/>
            <a:ext cx="6000792" cy="1928826"/>
          </a:xfrm>
        </p:spPr>
        <p:txBody>
          <a:bodyPr>
            <a:normAutofit fontScale="47500" lnSpcReduction="20000"/>
          </a:bodyPr>
          <a:lstStyle/>
          <a:p>
            <a:r>
              <a:rPr lang="uk-UA" sz="8600" b="1" dirty="0" smtClean="0">
                <a:latin typeface="AnastasiaScript" pitchFamily="2" charset="0"/>
              </a:rPr>
              <a:t>Вдихніть чисте повітря!</a:t>
            </a:r>
          </a:p>
          <a:p>
            <a:pPr algn="ctr"/>
            <a:r>
              <a:rPr lang="uk-UA" sz="8600" b="1" dirty="0" smtClean="0">
                <a:latin typeface="AnastasiaScript" pitchFamily="2" charset="0"/>
              </a:rPr>
              <a:t>Підкоріть сніжні </a:t>
            </a:r>
            <a:r>
              <a:rPr lang="uk-UA" sz="8600" b="1" dirty="0" smtClean="0">
                <a:latin typeface="AnastasiaScript" pitchFamily="2" charset="0"/>
              </a:rPr>
              <a:t>гори</a:t>
            </a:r>
            <a:r>
              <a:rPr lang="uk-UA" sz="8600" b="1" dirty="0" smtClean="0">
                <a:latin typeface="AnastasiaScript" pitchFamily="2" charset="0"/>
              </a:rPr>
              <a:t>!</a:t>
            </a:r>
          </a:p>
          <a:p>
            <a:endParaRPr lang="uk-UA" dirty="0">
              <a:latin typeface="AnastasiaScript" pitchFamily="2" charset="0"/>
            </a:endParaRPr>
          </a:p>
        </p:txBody>
      </p:sp>
      <p:pic>
        <p:nvPicPr>
          <p:cNvPr id="4" name="Содержимое 3" descr="1406055_w640_h640_bukovel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19" y="2071678"/>
            <a:ext cx="5120279" cy="4161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b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4214818"/>
            <a:ext cx="3036115" cy="2024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8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1928802"/>
            <a:ext cx="3107497" cy="2072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5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8409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85926"/>
            <a:ext cx="3857652" cy="2893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img-i-230971-w-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25" y="2857496"/>
            <a:ext cx="4048132" cy="30360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000100" y="142852"/>
            <a:ext cx="74249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i="1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НАПОВНІТЬ ЖИТТЯ </a:t>
            </a:r>
          </a:p>
          <a:p>
            <a:pPr algn="ctr"/>
            <a:r>
              <a:rPr lang="uk-UA" sz="5400" b="1" i="1" cap="all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ЕКСТРИМОМ</a:t>
            </a:r>
            <a:endParaRPr lang="uk-UA" sz="5400" b="1" cap="all" dirty="0">
              <a:ln w="0"/>
              <a:solidFill>
                <a:schemeClr val="accent4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 advTm="5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6566798" cy="1221161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uk-UA" dirty="0" smtClean="0"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    </a:t>
            </a:r>
            <a:r>
              <a:rPr lang="uk-UA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ТУТ ЗУСТРІНУТЬ ВАС </a:t>
            </a:r>
            <a:br>
              <a:rPr lang="uk-UA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uk-UA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                             </a:t>
            </a:r>
            <a:r>
              <a:rPr lang="uk-UA" i="1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як рідних</a:t>
            </a:r>
            <a:r>
              <a:rPr lang="uk-UA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!</a:t>
            </a:r>
            <a:endParaRPr lang="uk-UA" dirty="0"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" name="Рисунок 2" descr="big122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14488"/>
            <a:ext cx="6072230" cy="4393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5000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842248" cy="1828792"/>
          </a:xfrm>
        </p:spPr>
        <p:txBody>
          <a:bodyPr>
            <a:normAutofit fontScale="90000"/>
          </a:bodyPr>
          <a:lstStyle/>
          <a:p>
            <a:r>
              <a:rPr lang="uk-UA" i="1" dirty="0" smtClean="0"/>
              <a:t>Приїжджайте  в  цей  чудовий  край,  в якому  панує  довговічна  краса та  гармонія  між  людиною  і  природою…..</a:t>
            </a:r>
            <a:endParaRPr lang="uk-UA" i="1" dirty="0"/>
          </a:p>
        </p:txBody>
      </p:sp>
      <p:pic>
        <p:nvPicPr>
          <p:cNvPr id="4" name="Рисунок 3" descr="bukovel_0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357430"/>
            <a:ext cx="5357850" cy="40183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_0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285992"/>
            <a:ext cx="2286016" cy="1714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714884"/>
            <a:ext cx="2714644" cy="17909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49759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2214554"/>
            <a:ext cx="2359814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800px-Буковель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4857760"/>
            <a:ext cx="2286016" cy="17145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Tm="5000"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159</TotalTime>
  <Words>54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Буковель</vt:lpstr>
      <vt:lpstr>Завітайте в цей край! Він подарує вам незабутні відчуття!</vt:lpstr>
      <vt:lpstr>вас здивують місцеві краєвиди!</vt:lpstr>
      <vt:lpstr>Слайд 4</vt:lpstr>
      <vt:lpstr>Слайд 5</vt:lpstr>
      <vt:lpstr>    ТУТ ЗУСТРІНУТЬ ВАС                               як рідних!</vt:lpstr>
      <vt:lpstr>Приїжджайте  в  цей  чудовий  край,  в якому  панує  довговічна  краса та  гармонія  між  людиною  і  природою…..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Буковель</dc:title>
  <dc:creator>HOME</dc:creator>
  <cp:lastModifiedBy>ACER</cp:lastModifiedBy>
  <cp:revision>17</cp:revision>
  <dcterms:created xsi:type="dcterms:W3CDTF">2013-03-20T14:36:24Z</dcterms:created>
  <dcterms:modified xsi:type="dcterms:W3CDTF">2013-03-21T09:39:47Z</dcterms:modified>
</cp:coreProperties>
</file>