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9" r:id="rId2"/>
    <p:sldId id="260" r:id="rId3"/>
    <p:sldId id="280" r:id="rId4"/>
    <p:sldId id="261" r:id="rId5"/>
    <p:sldId id="262" r:id="rId6"/>
    <p:sldId id="281" r:id="rId7"/>
    <p:sldId id="263" r:id="rId8"/>
    <p:sldId id="264" r:id="rId9"/>
    <p:sldId id="265" r:id="rId10"/>
    <p:sldId id="282" r:id="rId11"/>
    <p:sldId id="266" r:id="rId12"/>
    <p:sldId id="283" r:id="rId13"/>
    <p:sldId id="267" r:id="rId14"/>
    <p:sldId id="268" r:id="rId15"/>
    <p:sldId id="286" r:id="rId16"/>
    <p:sldId id="287" r:id="rId17"/>
    <p:sldId id="285" r:id="rId18"/>
    <p:sldId id="288" r:id="rId19"/>
    <p:sldId id="284" r:id="rId20"/>
    <p:sldId id="299" r:id="rId21"/>
    <p:sldId id="289" r:id="rId22"/>
    <p:sldId id="294" r:id="rId23"/>
    <p:sldId id="295" r:id="rId24"/>
    <p:sldId id="271" r:id="rId25"/>
    <p:sldId id="296" r:id="rId26"/>
    <p:sldId id="290" r:id="rId27"/>
    <p:sldId id="272" r:id="rId28"/>
    <p:sldId id="273" r:id="rId29"/>
    <p:sldId id="291" r:id="rId30"/>
    <p:sldId id="292" r:id="rId31"/>
    <p:sldId id="297" r:id="rId32"/>
    <p:sldId id="293" r:id="rId33"/>
    <p:sldId id="298" r:id="rId34"/>
    <p:sldId id="274" r:id="rId35"/>
    <p:sldId id="275" r:id="rId36"/>
    <p:sldId id="276" r:id="rId37"/>
    <p:sldId id="27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image" Target="../media/image81.png"/><Relationship Id="rId1" Type="http://schemas.openxmlformats.org/officeDocument/2006/relationships/image" Target="../media/image80.png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image" Target="../media/image81.png"/><Relationship Id="rId1" Type="http://schemas.openxmlformats.org/officeDocument/2006/relationships/image" Target="../media/image80.png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DD6BA3-9946-42B9-9FC7-7690DB50B1A7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</dgm:pt>
    <dgm:pt modelId="{05CE8B9E-ED53-4C04-A885-BC188422CCA7}">
      <dgm:prSet phldrT="[Текст]"/>
      <dgm:spPr/>
      <dgm:t>
        <a:bodyPr/>
        <a:lstStyle/>
        <a:p>
          <a:r>
            <a:rPr lang="en-US" dirty="0" smtClean="0">
              <a:latin typeface="Calibri" pitchFamily="34" charset="0"/>
            </a:rPr>
            <a:t>ICQ</a:t>
          </a:r>
          <a:endParaRPr lang="ru-RU" dirty="0"/>
        </a:p>
      </dgm:t>
    </dgm:pt>
    <dgm:pt modelId="{FE7DDCF8-027B-4718-B8B1-DDB35E93E1D8}" type="parTrans" cxnId="{45C982A0-8C9C-4332-8911-3D9BDF38C50F}">
      <dgm:prSet/>
      <dgm:spPr/>
      <dgm:t>
        <a:bodyPr/>
        <a:lstStyle/>
        <a:p>
          <a:endParaRPr lang="ru-RU"/>
        </a:p>
      </dgm:t>
    </dgm:pt>
    <dgm:pt modelId="{FCC9DA6F-FB19-4F94-9F0D-3FA94DF54751}" type="sibTrans" cxnId="{45C982A0-8C9C-4332-8911-3D9BDF38C50F}">
      <dgm:prSet/>
      <dgm:spPr/>
      <dgm:t>
        <a:bodyPr/>
        <a:lstStyle/>
        <a:p>
          <a:endParaRPr lang="ru-RU"/>
        </a:p>
      </dgm:t>
    </dgm:pt>
    <dgm:pt modelId="{E452D67E-F071-4DC1-A226-0F142A931D61}">
      <dgm:prSet phldrT="[Текст]"/>
      <dgm:spPr/>
      <dgm:t>
        <a:bodyPr/>
        <a:lstStyle/>
        <a:p>
          <a:r>
            <a:rPr lang="en-US" dirty="0" smtClean="0">
              <a:latin typeface="Calibri" pitchFamily="34" charset="0"/>
            </a:rPr>
            <a:t>MSN</a:t>
          </a:r>
          <a:endParaRPr lang="ru-RU" dirty="0"/>
        </a:p>
      </dgm:t>
    </dgm:pt>
    <dgm:pt modelId="{1F9CACF8-EF32-4616-82D5-E46211592E47}" type="parTrans" cxnId="{0160D2E2-4F9C-4E93-A73F-57E002049D9F}">
      <dgm:prSet/>
      <dgm:spPr/>
      <dgm:t>
        <a:bodyPr/>
        <a:lstStyle/>
        <a:p>
          <a:endParaRPr lang="ru-RU"/>
        </a:p>
      </dgm:t>
    </dgm:pt>
    <dgm:pt modelId="{D1D44664-059D-41AC-B9A5-5FF4045BD47C}" type="sibTrans" cxnId="{0160D2E2-4F9C-4E93-A73F-57E002049D9F}">
      <dgm:prSet/>
      <dgm:spPr/>
      <dgm:t>
        <a:bodyPr/>
        <a:lstStyle/>
        <a:p>
          <a:endParaRPr lang="ru-RU"/>
        </a:p>
      </dgm:t>
    </dgm:pt>
    <dgm:pt modelId="{3B706CC7-9C2A-427F-9878-5814DB456CC8}">
      <dgm:prSet phldrT="[Текст]"/>
      <dgm:spPr/>
      <dgm:t>
        <a:bodyPr/>
        <a:lstStyle/>
        <a:p>
          <a:r>
            <a:rPr lang="en-US" dirty="0" smtClean="0">
              <a:latin typeface="Calibri" pitchFamily="34" charset="0"/>
            </a:rPr>
            <a:t>Yahoo</a:t>
          </a:r>
          <a:r>
            <a:rPr lang="ru-RU" dirty="0" smtClean="0">
              <a:latin typeface="Calibri" pitchFamily="34" charset="0"/>
            </a:rPr>
            <a:t>!</a:t>
          </a:r>
          <a:endParaRPr lang="ru-RU" dirty="0"/>
        </a:p>
      </dgm:t>
    </dgm:pt>
    <dgm:pt modelId="{A03BD9CB-24AF-4C06-AC42-C890063E441A}" type="parTrans" cxnId="{60D87CF1-D544-43C3-97E2-701B9CE589D1}">
      <dgm:prSet/>
      <dgm:spPr/>
      <dgm:t>
        <a:bodyPr/>
        <a:lstStyle/>
        <a:p>
          <a:endParaRPr lang="ru-RU"/>
        </a:p>
      </dgm:t>
    </dgm:pt>
    <dgm:pt modelId="{62EBFBD3-F60E-4DB8-9DED-A009A2344828}" type="sibTrans" cxnId="{60D87CF1-D544-43C3-97E2-701B9CE589D1}">
      <dgm:prSet/>
      <dgm:spPr/>
      <dgm:t>
        <a:bodyPr/>
        <a:lstStyle/>
        <a:p>
          <a:endParaRPr lang="ru-RU"/>
        </a:p>
      </dgm:t>
    </dgm:pt>
    <dgm:pt modelId="{83670D3C-98FC-4F17-8D84-98809A5A987A}">
      <dgm:prSet phldrT="[Текст]"/>
      <dgm:spPr/>
      <dgm:t>
        <a:bodyPr/>
        <a:lstStyle/>
        <a:p>
          <a:r>
            <a:rPr lang="en-US" smtClean="0">
              <a:latin typeface="Calibri" pitchFamily="34" charset="0"/>
            </a:rPr>
            <a:t>Skype</a:t>
          </a:r>
          <a:endParaRPr lang="ru-RU" dirty="0"/>
        </a:p>
      </dgm:t>
    </dgm:pt>
    <dgm:pt modelId="{25865554-3EC1-4539-A79F-5D5873B8E5DA}" type="parTrans" cxnId="{EE215452-510F-4599-B361-D4C0B19C3893}">
      <dgm:prSet/>
      <dgm:spPr/>
      <dgm:t>
        <a:bodyPr/>
        <a:lstStyle/>
        <a:p>
          <a:endParaRPr lang="ru-RU"/>
        </a:p>
      </dgm:t>
    </dgm:pt>
    <dgm:pt modelId="{5F6A4910-8558-45D6-85A9-A0402984DAE5}" type="sibTrans" cxnId="{EE215452-510F-4599-B361-D4C0B19C3893}">
      <dgm:prSet/>
      <dgm:spPr/>
      <dgm:t>
        <a:bodyPr/>
        <a:lstStyle/>
        <a:p>
          <a:endParaRPr lang="ru-RU"/>
        </a:p>
      </dgm:t>
    </dgm:pt>
    <dgm:pt modelId="{614C3001-F219-474D-B8A2-3D77ED8CB05B}" type="pres">
      <dgm:prSet presAssocID="{6FDD6BA3-9946-42B9-9FC7-7690DB50B1A7}" presName="diagram" presStyleCnt="0">
        <dgm:presLayoutVars>
          <dgm:dir/>
          <dgm:animLvl val="lvl"/>
          <dgm:resizeHandles val="exact"/>
        </dgm:presLayoutVars>
      </dgm:prSet>
      <dgm:spPr/>
    </dgm:pt>
    <dgm:pt modelId="{1CA49393-05BC-4111-BC1B-3FE3F1A4F02C}" type="pres">
      <dgm:prSet presAssocID="{05CE8B9E-ED53-4C04-A885-BC188422CCA7}" presName="compNode" presStyleCnt="0"/>
      <dgm:spPr/>
    </dgm:pt>
    <dgm:pt modelId="{BE55BC17-0710-4FD6-9E14-6978C8D0B6C7}" type="pres">
      <dgm:prSet presAssocID="{05CE8B9E-ED53-4C04-A885-BC188422CCA7}" presName="childRect" presStyleLbl="bgAcc1" presStyleIdx="0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AF1795B-6704-4942-9AB4-4AC613F217C2}" type="pres">
      <dgm:prSet presAssocID="{05CE8B9E-ED53-4C04-A885-BC188422CCA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88F572-991E-4D4A-ABAC-EA99CCFA8408}" type="pres">
      <dgm:prSet presAssocID="{05CE8B9E-ED53-4C04-A885-BC188422CCA7}" presName="parentRect" presStyleLbl="alignNode1" presStyleIdx="0" presStyleCnt="4"/>
      <dgm:spPr/>
      <dgm:t>
        <a:bodyPr/>
        <a:lstStyle/>
        <a:p>
          <a:endParaRPr lang="ru-RU"/>
        </a:p>
      </dgm:t>
    </dgm:pt>
    <dgm:pt modelId="{A0D31FE8-ACE6-4A71-AD78-FC78FEC66443}" type="pres">
      <dgm:prSet presAssocID="{05CE8B9E-ED53-4C04-A885-BC188422CCA7}" presName="adorn" presStyleLbl="fgAccFollowNode1" presStyleIdx="0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52BE12D-5A82-4B00-9C07-D2C3778F3622}" type="pres">
      <dgm:prSet presAssocID="{FCC9DA6F-FB19-4F94-9F0D-3FA94DF5475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8808A4B-1F92-4D16-8831-80A86E167494}" type="pres">
      <dgm:prSet presAssocID="{E452D67E-F071-4DC1-A226-0F142A931D61}" presName="compNode" presStyleCnt="0"/>
      <dgm:spPr/>
    </dgm:pt>
    <dgm:pt modelId="{43E98181-84CB-4715-8343-2A975D3BD35F}" type="pres">
      <dgm:prSet presAssocID="{E452D67E-F071-4DC1-A226-0F142A931D61}" presName="childRect" presStyleLbl="bgAcc1" presStyleIdx="1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69EF34A-B344-4AAD-8B5F-036A69364882}" type="pres">
      <dgm:prSet presAssocID="{E452D67E-F071-4DC1-A226-0F142A931D6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DC8AB8-1412-4593-BDB9-99F84B57FE36}" type="pres">
      <dgm:prSet presAssocID="{E452D67E-F071-4DC1-A226-0F142A931D61}" presName="parentRect" presStyleLbl="alignNode1" presStyleIdx="1" presStyleCnt="4"/>
      <dgm:spPr/>
      <dgm:t>
        <a:bodyPr/>
        <a:lstStyle/>
        <a:p>
          <a:endParaRPr lang="ru-RU"/>
        </a:p>
      </dgm:t>
    </dgm:pt>
    <dgm:pt modelId="{6770E010-91B7-44BA-96F2-805541B04D32}" type="pres">
      <dgm:prSet presAssocID="{E452D67E-F071-4DC1-A226-0F142A931D61}" presName="adorn" presStyleLbl="fgAccFollowNode1" presStyleIdx="1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B850952F-8010-4879-9CF9-1D3AAAF80C8C}" type="pres">
      <dgm:prSet presAssocID="{D1D44664-059D-41AC-B9A5-5FF4045BD47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B05692F-0B1E-4973-9B4B-AD992675E2FB}" type="pres">
      <dgm:prSet presAssocID="{3B706CC7-9C2A-427F-9878-5814DB456CC8}" presName="compNode" presStyleCnt="0"/>
      <dgm:spPr/>
    </dgm:pt>
    <dgm:pt modelId="{26242C93-146B-4F32-86B4-08618F477572}" type="pres">
      <dgm:prSet presAssocID="{3B706CC7-9C2A-427F-9878-5814DB456CC8}" presName="childRect" presStyleLbl="bgAcc1" presStyleIdx="2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0240A541-7C54-401F-8F78-305AD3F2F662}" type="pres">
      <dgm:prSet presAssocID="{3B706CC7-9C2A-427F-9878-5814DB456CC8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3ED5CE-C083-487A-B45D-B9B697E49ACB}" type="pres">
      <dgm:prSet presAssocID="{3B706CC7-9C2A-427F-9878-5814DB456CC8}" presName="parentRect" presStyleLbl="alignNode1" presStyleIdx="2" presStyleCnt="4"/>
      <dgm:spPr/>
      <dgm:t>
        <a:bodyPr/>
        <a:lstStyle/>
        <a:p>
          <a:endParaRPr lang="ru-RU"/>
        </a:p>
      </dgm:t>
    </dgm:pt>
    <dgm:pt modelId="{181E2D77-73EA-4609-BE77-F2F7568CA09E}" type="pres">
      <dgm:prSet presAssocID="{3B706CC7-9C2A-427F-9878-5814DB456CC8}" presName="adorn" presStyleLbl="fgAccFollowNode1" presStyleIdx="2" presStyleCnt="4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2DF08005-5B6F-4944-AE13-B267E8D7C7FA}" type="pres">
      <dgm:prSet presAssocID="{62EBFBD3-F60E-4DB8-9DED-A009A234482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6AEAE46-8594-4581-A4F5-B7E38E38802B}" type="pres">
      <dgm:prSet presAssocID="{83670D3C-98FC-4F17-8D84-98809A5A987A}" presName="compNode" presStyleCnt="0"/>
      <dgm:spPr/>
    </dgm:pt>
    <dgm:pt modelId="{87746C34-A8DB-43F0-B723-42CB2F36C6C5}" type="pres">
      <dgm:prSet presAssocID="{83670D3C-98FC-4F17-8D84-98809A5A987A}" presName="childRect" presStyleLbl="bgAcc1" presStyleIdx="3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B70E6F33-5E6C-47FC-8FA1-161C4AF1C230}" type="pres">
      <dgm:prSet presAssocID="{83670D3C-98FC-4F17-8D84-98809A5A987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D5CC3A-F137-4703-A8A0-352411E2671B}" type="pres">
      <dgm:prSet presAssocID="{83670D3C-98FC-4F17-8D84-98809A5A987A}" presName="parentRect" presStyleLbl="alignNode1" presStyleIdx="3" presStyleCnt="4"/>
      <dgm:spPr/>
      <dgm:t>
        <a:bodyPr/>
        <a:lstStyle/>
        <a:p>
          <a:endParaRPr lang="ru-RU"/>
        </a:p>
      </dgm:t>
    </dgm:pt>
    <dgm:pt modelId="{ED63931D-28A2-4F86-B5F1-F36C415AACDD}" type="pres">
      <dgm:prSet presAssocID="{83670D3C-98FC-4F17-8D84-98809A5A987A}" presName="adorn" presStyleLbl="fgAccFollowNode1" presStyleIdx="3" presStyleCnt="4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</dgm:pt>
  </dgm:ptLst>
  <dgm:cxnLst>
    <dgm:cxn modelId="{60D87CF1-D544-43C3-97E2-701B9CE589D1}" srcId="{6FDD6BA3-9946-42B9-9FC7-7690DB50B1A7}" destId="{3B706CC7-9C2A-427F-9878-5814DB456CC8}" srcOrd="2" destOrd="0" parTransId="{A03BD9CB-24AF-4C06-AC42-C890063E441A}" sibTransId="{62EBFBD3-F60E-4DB8-9DED-A009A2344828}"/>
    <dgm:cxn modelId="{A0EE380D-9991-46BE-8F5C-AC6C9F2C8721}" type="presOf" srcId="{E452D67E-F071-4DC1-A226-0F142A931D61}" destId="{FBDC8AB8-1412-4593-BDB9-99F84B57FE36}" srcOrd="1" destOrd="0" presId="urn:microsoft.com/office/officeart/2005/8/layout/bList2#1"/>
    <dgm:cxn modelId="{04ACD9D7-CA87-47E8-8E6B-EDEE3CA88A1F}" type="presOf" srcId="{6FDD6BA3-9946-42B9-9FC7-7690DB50B1A7}" destId="{614C3001-F219-474D-B8A2-3D77ED8CB05B}" srcOrd="0" destOrd="0" presId="urn:microsoft.com/office/officeart/2005/8/layout/bList2#1"/>
    <dgm:cxn modelId="{BB6413EE-7718-4DD7-8515-6D571BF0F24C}" type="presOf" srcId="{E452D67E-F071-4DC1-A226-0F142A931D61}" destId="{269EF34A-B344-4AAD-8B5F-036A69364882}" srcOrd="0" destOrd="0" presId="urn:microsoft.com/office/officeart/2005/8/layout/bList2#1"/>
    <dgm:cxn modelId="{0160D2E2-4F9C-4E93-A73F-57E002049D9F}" srcId="{6FDD6BA3-9946-42B9-9FC7-7690DB50B1A7}" destId="{E452D67E-F071-4DC1-A226-0F142A931D61}" srcOrd="1" destOrd="0" parTransId="{1F9CACF8-EF32-4616-82D5-E46211592E47}" sibTransId="{D1D44664-059D-41AC-B9A5-5FF4045BD47C}"/>
    <dgm:cxn modelId="{D7CBE7B6-8A79-499C-99A6-8D01349E9134}" type="presOf" srcId="{FCC9DA6F-FB19-4F94-9F0D-3FA94DF54751}" destId="{F52BE12D-5A82-4B00-9C07-D2C3778F3622}" srcOrd="0" destOrd="0" presId="urn:microsoft.com/office/officeart/2005/8/layout/bList2#1"/>
    <dgm:cxn modelId="{9831DC3C-3810-49E0-BA41-EE6D4802D372}" type="presOf" srcId="{83670D3C-98FC-4F17-8D84-98809A5A987A}" destId="{36D5CC3A-F137-4703-A8A0-352411E2671B}" srcOrd="1" destOrd="0" presId="urn:microsoft.com/office/officeart/2005/8/layout/bList2#1"/>
    <dgm:cxn modelId="{45C982A0-8C9C-4332-8911-3D9BDF38C50F}" srcId="{6FDD6BA3-9946-42B9-9FC7-7690DB50B1A7}" destId="{05CE8B9E-ED53-4C04-A885-BC188422CCA7}" srcOrd="0" destOrd="0" parTransId="{FE7DDCF8-027B-4718-B8B1-DDB35E93E1D8}" sibTransId="{FCC9DA6F-FB19-4F94-9F0D-3FA94DF54751}"/>
    <dgm:cxn modelId="{E7FA44EE-6669-4E52-BCD9-DD14CE064F24}" type="presOf" srcId="{05CE8B9E-ED53-4C04-A885-BC188422CCA7}" destId="{7488F572-991E-4D4A-ABAC-EA99CCFA8408}" srcOrd="1" destOrd="0" presId="urn:microsoft.com/office/officeart/2005/8/layout/bList2#1"/>
    <dgm:cxn modelId="{073C3D35-95ED-4D99-BD6C-B797969AB2AB}" type="presOf" srcId="{62EBFBD3-F60E-4DB8-9DED-A009A2344828}" destId="{2DF08005-5B6F-4944-AE13-B267E8D7C7FA}" srcOrd="0" destOrd="0" presId="urn:microsoft.com/office/officeart/2005/8/layout/bList2#1"/>
    <dgm:cxn modelId="{DBDE393F-FFF2-463F-B6F2-AAE806D2089B}" type="presOf" srcId="{83670D3C-98FC-4F17-8D84-98809A5A987A}" destId="{B70E6F33-5E6C-47FC-8FA1-161C4AF1C230}" srcOrd="0" destOrd="0" presId="urn:microsoft.com/office/officeart/2005/8/layout/bList2#1"/>
    <dgm:cxn modelId="{EE215452-510F-4599-B361-D4C0B19C3893}" srcId="{6FDD6BA3-9946-42B9-9FC7-7690DB50B1A7}" destId="{83670D3C-98FC-4F17-8D84-98809A5A987A}" srcOrd="3" destOrd="0" parTransId="{25865554-3EC1-4539-A79F-5D5873B8E5DA}" sibTransId="{5F6A4910-8558-45D6-85A9-A0402984DAE5}"/>
    <dgm:cxn modelId="{4A2F2C39-789B-4AA3-832B-40FEDBFE1AC2}" type="presOf" srcId="{3B706CC7-9C2A-427F-9878-5814DB456CC8}" destId="{0240A541-7C54-401F-8F78-305AD3F2F662}" srcOrd="0" destOrd="0" presId="urn:microsoft.com/office/officeart/2005/8/layout/bList2#1"/>
    <dgm:cxn modelId="{65A4A734-B2DE-45C5-B511-B0ACD563D866}" type="presOf" srcId="{05CE8B9E-ED53-4C04-A885-BC188422CCA7}" destId="{8AF1795B-6704-4942-9AB4-4AC613F217C2}" srcOrd="0" destOrd="0" presId="urn:microsoft.com/office/officeart/2005/8/layout/bList2#1"/>
    <dgm:cxn modelId="{4F14ABF5-7A33-4AEE-A339-29F2520FC9FC}" type="presOf" srcId="{3B706CC7-9C2A-427F-9878-5814DB456CC8}" destId="{A93ED5CE-C083-487A-B45D-B9B697E49ACB}" srcOrd="1" destOrd="0" presId="urn:microsoft.com/office/officeart/2005/8/layout/bList2#1"/>
    <dgm:cxn modelId="{C50FAA59-2F03-4B10-839E-94F244919AD6}" type="presOf" srcId="{D1D44664-059D-41AC-B9A5-5FF4045BD47C}" destId="{B850952F-8010-4879-9CF9-1D3AAAF80C8C}" srcOrd="0" destOrd="0" presId="urn:microsoft.com/office/officeart/2005/8/layout/bList2#1"/>
    <dgm:cxn modelId="{2D124CFF-17F5-4E1C-8D70-880B85E90FFF}" type="presParOf" srcId="{614C3001-F219-474D-B8A2-3D77ED8CB05B}" destId="{1CA49393-05BC-4111-BC1B-3FE3F1A4F02C}" srcOrd="0" destOrd="0" presId="urn:microsoft.com/office/officeart/2005/8/layout/bList2#1"/>
    <dgm:cxn modelId="{47A405A9-CD4E-4903-B24B-BD757E7CD245}" type="presParOf" srcId="{1CA49393-05BC-4111-BC1B-3FE3F1A4F02C}" destId="{BE55BC17-0710-4FD6-9E14-6978C8D0B6C7}" srcOrd="0" destOrd="0" presId="urn:microsoft.com/office/officeart/2005/8/layout/bList2#1"/>
    <dgm:cxn modelId="{C9FCB365-EA4E-4017-9631-C6E9DDA60B58}" type="presParOf" srcId="{1CA49393-05BC-4111-BC1B-3FE3F1A4F02C}" destId="{8AF1795B-6704-4942-9AB4-4AC613F217C2}" srcOrd="1" destOrd="0" presId="urn:microsoft.com/office/officeart/2005/8/layout/bList2#1"/>
    <dgm:cxn modelId="{1174993D-4046-4F12-B18D-C977C6EBAEB6}" type="presParOf" srcId="{1CA49393-05BC-4111-BC1B-3FE3F1A4F02C}" destId="{7488F572-991E-4D4A-ABAC-EA99CCFA8408}" srcOrd="2" destOrd="0" presId="urn:microsoft.com/office/officeart/2005/8/layout/bList2#1"/>
    <dgm:cxn modelId="{44319DDF-0921-4A08-AD98-8296204AF86A}" type="presParOf" srcId="{1CA49393-05BC-4111-BC1B-3FE3F1A4F02C}" destId="{A0D31FE8-ACE6-4A71-AD78-FC78FEC66443}" srcOrd="3" destOrd="0" presId="urn:microsoft.com/office/officeart/2005/8/layout/bList2#1"/>
    <dgm:cxn modelId="{B68D3AED-CDB8-4440-A815-605BB864882D}" type="presParOf" srcId="{614C3001-F219-474D-B8A2-3D77ED8CB05B}" destId="{F52BE12D-5A82-4B00-9C07-D2C3778F3622}" srcOrd="1" destOrd="0" presId="urn:microsoft.com/office/officeart/2005/8/layout/bList2#1"/>
    <dgm:cxn modelId="{2EAFE244-1072-4E65-9AAF-D9196942EA41}" type="presParOf" srcId="{614C3001-F219-474D-B8A2-3D77ED8CB05B}" destId="{98808A4B-1F92-4D16-8831-80A86E167494}" srcOrd="2" destOrd="0" presId="urn:microsoft.com/office/officeart/2005/8/layout/bList2#1"/>
    <dgm:cxn modelId="{4BC4A4C0-164C-4468-807D-A64B763CD621}" type="presParOf" srcId="{98808A4B-1F92-4D16-8831-80A86E167494}" destId="{43E98181-84CB-4715-8343-2A975D3BD35F}" srcOrd="0" destOrd="0" presId="urn:microsoft.com/office/officeart/2005/8/layout/bList2#1"/>
    <dgm:cxn modelId="{2053FED4-D785-4C7D-BFA9-5B4633043947}" type="presParOf" srcId="{98808A4B-1F92-4D16-8831-80A86E167494}" destId="{269EF34A-B344-4AAD-8B5F-036A69364882}" srcOrd="1" destOrd="0" presId="urn:microsoft.com/office/officeart/2005/8/layout/bList2#1"/>
    <dgm:cxn modelId="{914297D8-1C8F-48AA-B99B-767B4624FCD7}" type="presParOf" srcId="{98808A4B-1F92-4D16-8831-80A86E167494}" destId="{FBDC8AB8-1412-4593-BDB9-99F84B57FE36}" srcOrd="2" destOrd="0" presId="urn:microsoft.com/office/officeart/2005/8/layout/bList2#1"/>
    <dgm:cxn modelId="{383E6A7E-DC69-458C-897D-280BDD1D933E}" type="presParOf" srcId="{98808A4B-1F92-4D16-8831-80A86E167494}" destId="{6770E010-91B7-44BA-96F2-805541B04D32}" srcOrd="3" destOrd="0" presId="urn:microsoft.com/office/officeart/2005/8/layout/bList2#1"/>
    <dgm:cxn modelId="{7CD6F1DC-796A-4317-9515-356C62E51170}" type="presParOf" srcId="{614C3001-F219-474D-B8A2-3D77ED8CB05B}" destId="{B850952F-8010-4879-9CF9-1D3AAAF80C8C}" srcOrd="3" destOrd="0" presId="urn:microsoft.com/office/officeart/2005/8/layout/bList2#1"/>
    <dgm:cxn modelId="{BB4E18D2-C738-4160-B67C-2E18A9D28EBE}" type="presParOf" srcId="{614C3001-F219-474D-B8A2-3D77ED8CB05B}" destId="{DB05692F-0B1E-4973-9B4B-AD992675E2FB}" srcOrd="4" destOrd="0" presId="urn:microsoft.com/office/officeart/2005/8/layout/bList2#1"/>
    <dgm:cxn modelId="{134CBBB8-6FFB-46A3-9D45-493D5ADD591B}" type="presParOf" srcId="{DB05692F-0B1E-4973-9B4B-AD992675E2FB}" destId="{26242C93-146B-4F32-86B4-08618F477572}" srcOrd="0" destOrd="0" presId="urn:microsoft.com/office/officeart/2005/8/layout/bList2#1"/>
    <dgm:cxn modelId="{B7B4CDCF-30A4-4756-AA2E-91D586D2D787}" type="presParOf" srcId="{DB05692F-0B1E-4973-9B4B-AD992675E2FB}" destId="{0240A541-7C54-401F-8F78-305AD3F2F662}" srcOrd="1" destOrd="0" presId="urn:microsoft.com/office/officeart/2005/8/layout/bList2#1"/>
    <dgm:cxn modelId="{64644210-4F1F-4554-B2E0-9074974D4263}" type="presParOf" srcId="{DB05692F-0B1E-4973-9B4B-AD992675E2FB}" destId="{A93ED5CE-C083-487A-B45D-B9B697E49ACB}" srcOrd="2" destOrd="0" presId="urn:microsoft.com/office/officeart/2005/8/layout/bList2#1"/>
    <dgm:cxn modelId="{EB01AC13-5ED8-42A0-AE6C-997C97A3F2B8}" type="presParOf" srcId="{DB05692F-0B1E-4973-9B4B-AD992675E2FB}" destId="{181E2D77-73EA-4609-BE77-F2F7568CA09E}" srcOrd="3" destOrd="0" presId="urn:microsoft.com/office/officeart/2005/8/layout/bList2#1"/>
    <dgm:cxn modelId="{CC15E0E8-AC63-4461-A4CB-F90854EA20C1}" type="presParOf" srcId="{614C3001-F219-474D-B8A2-3D77ED8CB05B}" destId="{2DF08005-5B6F-4944-AE13-B267E8D7C7FA}" srcOrd="5" destOrd="0" presId="urn:microsoft.com/office/officeart/2005/8/layout/bList2#1"/>
    <dgm:cxn modelId="{9938EEDE-64B8-471E-8B0B-AF49EE638F10}" type="presParOf" srcId="{614C3001-F219-474D-B8A2-3D77ED8CB05B}" destId="{16AEAE46-8594-4581-A4F5-B7E38E38802B}" srcOrd="6" destOrd="0" presId="urn:microsoft.com/office/officeart/2005/8/layout/bList2#1"/>
    <dgm:cxn modelId="{03328FFC-AC90-432D-BC2E-C7F1B0A3FB5D}" type="presParOf" srcId="{16AEAE46-8594-4581-A4F5-B7E38E38802B}" destId="{87746C34-A8DB-43F0-B723-42CB2F36C6C5}" srcOrd="0" destOrd="0" presId="urn:microsoft.com/office/officeart/2005/8/layout/bList2#1"/>
    <dgm:cxn modelId="{8E7A0E79-7F0C-4D6F-A145-187B19E4321C}" type="presParOf" srcId="{16AEAE46-8594-4581-A4F5-B7E38E38802B}" destId="{B70E6F33-5E6C-47FC-8FA1-161C4AF1C230}" srcOrd="1" destOrd="0" presId="urn:microsoft.com/office/officeart/2005/8/layout/bList2#1"/>
    <dgm:cxn modelId="{0E09D500-4A92-4CEE-8E4E-1FE4D6026A85}" type="presParOf" srcId="{16AEAE46-8594-4581-A4F5-B7E38E38802B}" destId="{36D5CC3A-F137-4703-A8A0-352411E2671B}" srcOrd="2" destOrd="0" presId="urn:microsoft.com/office/officeart/2005/8/layout/bList2#1"/>
    <dgm:cxn modelId="{51FA9222-5B00-4CF3-A20A-F9469961FA4E}" type="presParOf" srcId="{16AEAE46-8594-4581-A4F5-B7E38E38802B}" destId="{ED63931D-28A2-4F86-B5F1-F36C415AACDD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F05511-0756-4496-AB4C-3BF4C57B3FD0}" type="doc">
      <dgm:prSet loTypeId="urn:microsoft.com/office/officeart/2005/8/layout/vList4#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F79D8F-AF09-47FE-AF1B-8199920124FB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>
              <a:latin typeface="Calibri" pitchFamily="34" charset="0"/>
            </a:rPr>
            <a:t>Compact view</a:t>
          </a:r>
          <a:r>
            <a:rPr lang="uk-UA" sz="1800" b="1" dirty="0" smtClean="0">
              <a:latin typeface="Calibri" pitchFamily="34" charset="0"/>
            </a:rPr>
            <a:t> </a:t>
          </a:r>
          <a:r>
            <a:rPr lang="en-US" sz="1800" b="1" dirty="0" smtClean="0">
              <a:latin typeface="Calibri" pitchFamily="34" charset="0"/>
            </a:rPr>
            <a:t>(</a:t>
          </a:r>
          <a:r>
            <a:rPr lang="ru-RU" sz="1800" b="1" dirty="0" err="1" smtClean="0">
              <a:latin typeface="Calibri" pitchFamily="34" charset="0"/>
            </a:rPr>
            <a:t>англ</a:t>
          </a:r>
          <a:r>
            <a:rPr lang="en-US" sz="1800" b="1" dirty="0" smtClean="0">
              <a:latin typeface="Calibri" pitchFamily="34" charset="0"/>
            </a:rPr>
            <a:t>.</a:t>
          </a:r>
          <a:r>
            <a:rPr lang="en-US" sz="1800" b="1" i="1" dirty="0" smtClean="0">
              <a:latin typeface="Calibri" pitchFamily="34" charset="0"/>
            </a:rPr>
            <a:t> compact view - </a:t>
          </a:r>
          <a:r>
            <a:rPr lang="ru-RU" sz="1800" b="1" dirty="0" err="1" smtClean="0">
              <a:latin typeface="Calibri" pitchFamily="34" charset="0"/>
            </a:rPr>
            <a:t>компактний</a:t>
          </a:r>
          <a:r>
            <a:rPr lang="ru-RU" sz="1800" b="1" dirty="0" smtClean="0">
              <a:latin typeface="Calibri" pitchFamily="34" charset="0"/>
            </a:rPr>
            <a:t> </a:t>
          </a:r>
          <a:r>
            <a:rPr lang="ru-RU" sz="1800" b="1" dirty="0" err="1" smtClean="0">
              <a:latin typeface="Calibri" pitchFamily="34" charset="0"/>
            </a:rPr>
            <a:t>вигляд</a:t>
          </a:r>
          <a:r>
            <a:rPr lang="en-US" sz="1800" b="1" dirty="0" smtClean="0">
              <a:latin typeface="Calibri" pitchFamily="34" charset="0"/>
            </a:rPr>
            <a:t>)</a:t>
          </a:r>
          <a:endParaRPr lang="ru-RU" b="1" dirty="0"/>
        </a:p>
      </dgm:t>
    </dgm:pt>
    <dgm:pt modelId="{DC9BF2E4-64FE-408A-935F-A7BBB741F64A}" type="parTrans" cxnId="{44FA7C8E-F35C-4D45-BC63-DFFA28125CBE}">
      <dgm:prSet/>
      <dgm:spPr/>
      <dgm:t>
        <a:bodyPr/>
        <a:lstStyle/>
        <a:p>
          <a:endParaRPr lang="ru-RU"/>
        </a:p>
      </dgm:t>
    </dgm:pt>
    <dgm:pt modelId="{3D900A60-A7E9-469D-B061-3C6F0389BEC8}" type="sibTrans" cxnId="{44FA7C8E-F35C-4D45-BC63-DFFA28125CBE}">
      <dgm:prSet/>
      <dgm:spPr/>
      <dgm:t>
        <a:bodyPr/>
        <a:lstStyle/>
        <a:p>
          <a:endParaRPr lang="ru-RU"/>
        </a:p>
      </dgm:t>
    </dgm:pt>
    <dgm:pt modelId="{07667784-D8C8-4347-8EC9-FC9F7EA9531B}">
      <dgm:prSet phldrT="[Текст]" custT="1"/>
      <dgm:spPr/>
      <dgm:t>
        <a:bodyPr/>
        <a:lstStyle/>
        <a:p>
          <a:pPr marL="228600" marR="0" indent="0" defTabSz="8890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latin typeface="Calibri" pitchFamily="34" charset="0"/>
            </a:rPr>
            <a:t> Для </a:t>
          </a:r>
          <a:r>
            <a:rPr lang="ru-RU" sz="1400" b="1" dirty="0" err="1" smtClean="0">
              <a:latin typeface="Calibri" pitchFamily="34" charset="0"/>
            </a:rPr>
            <a:t>розділення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вікна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програми</a:t>
          </a:r>
          <a:r>
            <a:rPr lang="ru-RU" sz="1400" b="1" dirty="0" smtClean="0">
              <a:latin typeface="Calibri" pitchFamily="34" charset="0"/>
            </a:rPr>
            <a:t> на два </a:t>
          </a:r>
          <a:r>
            <a:rPr lang="ru-RU" sz="1400" b="1" dirty="0" err="1" smtClean="0">
              <a:latin typeface="Calibri" pitchFamily="34" charset="0"/>
            </a:rPr>
            <a:t>незалежних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вікна</a:t>
          </a:r>
          <a:r>
            <a:rPr lang="ru-RU" sz="1400" b="1" dirty="0" smtClean="0">
              <a:latin typeface="Calibri" pitchFamily="34" charset="0"/>
            </a:rPr>
            <a:t>, в одному </a:t>
          </a:r>
          <a:r>
            <a:rPr lang="ru-RU" sz="1400" b="1" dirty="0" err="1" smtClean="0">
              <a:latin typeface="Calibri" pitchFamily="34" charset="0"/>
            </a:rPr>
            <a:t>з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яких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відображаються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особисті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дані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користувача</a:t>
          </a:r>
          <a:r>
            <a:rPr lang="ru-RU" sz="1400" b="1" dirty="0" smtClean="0">
              <a:latin typeface="Calibri" pitchFamily="34" charset="0"/>
            </a:rPr>
            <a:t> та список </a:t>
          </a:r>
          <a:r>
            <a:rPr lang="ru-RU" sz="1400" b="1" dirty="0" err="1" smtClean="0">
              <a:latin typeface="Calibri" pitchFamily="34" charset="0"/>
            </a:rPr>
            <a:t>контактів</a:t>
          </a:r>
          <a:r>
            <a:rPr lang="ru-RU" sz="1400" b="1" dirty="0" smtClean="0">
              <a:latin typeface="Calibri" pitchFamily="34" charset="0"/>
            </a:rPr>
            <a:t>, у другому - Область </a:t>
          </a:r>
          <a:r>
            <a:rPr lang="ru-RU" sz="1400" b="1" dirty="0" err="1" smtClean="0">
              <a:latin typeface="Calibri" pitchFamily="34" charset="0"/>
            </a:rPr>
            <a:t>повідомлень</a:t>
          </a:r>
          <a:r>
            <a:rPr lang="ru-RU" sz="1400" b="1" dirty="0" smtClean="0">
              <a:latin typeface="Calibri" pitchFamily="34" charset="0"/>
            </a:rPr>
            <a:t>. За </a:t>
          </a:r>
          <a:r>
            <a:rPr lang="ru-RU" sz="1400" b="1" dirty="0" err="1" smtClean="0">
              <a:latin typeface="Calibri" pitchFamily="34" charset="0"/>
            </a:rPr>
            <a:t>вибору</a:t>
          </a:r>
          <a:r>
            <a:rPr lang="ru-RU" sz="1400" b="1" dirty="0" smtClean="0">
              <a:latin typeface="Calibri" pitchFamily="34" charset="0"/>
            </a:rPr>
            <a:t> кнопка </a:t>
          </a:r>
          <a:r>
            <a:rPr lang="ru-RU" sz="1400" b="1" dirty="0" err="1" smtClean="0">
              <a:latin typeface="Calibri" pitchFamily="34" charset="0"/>
            </a:rPr>
            <a:t>змінює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свій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вигляд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і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назву</a:t>
          </a:r>
          <a:r>
            <a:rPr lang="ru-RU" sz="1400" b="1" dirty="0" smtClean="0">
              <a:latin typeface="Calibri" pitchFamily="34" charset="0"/>
            </a:rPr>
            <a:t> на </a:t>
          </a:r>
          <a:r>
            <a:rPr lang="en-US" sz="1400" b="1" dirty="0" smtClean="0">
              <a:latin typeface="Calibri" pitchFamily="34" charset="0"/>
            </a:rPr>
            <a:t>Default view</a:t>
          </a:r>
          <a:endParaRPr lang="ru-RU" sz="1400" b="1" dirty="0"/>
        </a:p>
      </dgm:t>
    </dgm:pt>
    <dgm:pt modelId="{FD338CEF-3FFB-4398-A81B-2428A5444DB2}" type="parTrans" cxnId="{EC4B6EBC-BD48-4EFE-8D86-B2C2980AE4E4}">
      <dgm:prSet/>
      <dgm:spPr/>
      <dgm:t>
        <a:bodyPr/>
        <a:lstStyle/>
        <a:p>
          <a:endParaRPr lang="ru-RU"/>
        </a:p>
      </dgm:t>
    </dgm:pt>
    <dgm:pt modelId="{5ACAE3B1-911F-4EE4-85B3-358C53AD6F3D}" type="sibTrans" cxnId="{EC4B6EBC-BD48-4EFE-8D86-B2C2980AE4E4}">
      <dgm:prSet/>
      <dgm:spPr/>
      <dgm:t>
        <a:bodyPr/>
        <a:lstStyle/>
        <a:p>
          <a:endParaRPr lang="ru-RU"/>
        </a:p>
      </dgm:t>
    </dgm:pt>
    <dgm:pt modelId="{9F4F418C-56C9-4649-8214-36905C8196B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>
              <a:latin typeface="Calibri" pitchFamily="34" charset="0"/>
            </a:rPr>
            <a:t>Default view</a:t>
          </a:r>
          <a:r>
            <a:rPr lang="uk-UA" sz="1800" b="1" dirty="0" smtClean="0">
              <a:latin typeface="Calibri" pitchFamily="34" charset="0"/>
            </a:rPr>
            <a:t> </a:t>
          </a:r>
          <a:r>
            <a:rPr lang="ru-RU" sz="1800" b="1" dirty="0" smtClean="0">
              <a:latin typeface="Calibri" pitchFamily="34" charset="0"/>
            </a:rPr>
            <a:t>(англ.</a:t>
          </a:r>
          <a:r>
            <a:rPr lang="ru-RU" sz="1800" b="1" i="1" dirty="0" smtClean="0">
              <a:latin typeface="Calibri" pitchFamily="34" charset="0"/>
            </a:rPr>
            <a:t> </a:t>
          </a:r>
          <a:r>
            <a:rPr lang="en-US" sz="1800" b="1" i="1" dirty="0" smtClean="0">
              <a:latin typeface="Calibri" pitchFamily="34" charset="0"/>
            </a:rPr>
            <a:t>default view - </a:t>
          </a:r>
          <a:r>
            <a:rPr lang="ru-RU" sz="1800" b="1" dirty="0" err="1" smtClean="0">
              <a:latin typeface="Calibri" pitchFamily="34" charset="0"/>
            </a:rPr>
            <a:t>вигляд</a:t>
          </a:r>
          <a:r>
            <a:rPr lang="ru-RU" sz="1800" b="1" dirty="0" smtClean="0">
              <a:latin typeface="Calibri" pitchFamily="34" charset="0"/>
            </a:rPr>
            <a:t> за </a:t>
          </a:r>
          <a:r>
            <a:rPr lang="ru-RU" sz="1800" b="1" dirty="0" err="1" smtClean="0">
              <a:latin typeface="Calibri" pitchFamily="34" charset="0"/>
            </a:rPr>
            <a:t>замовчуванням</a:t>
          </a:r>
          <a:r>
            <a:rPr lang="ru-RU" sz="1800" b="1" dirty="0" smtClean="0">
              <a:latin typeface="Calibri" pitchFamily="34" charset="0"/>
            </a:rPr>
            <a:t>)</a:t>
          </a:r>
          <a:endParaRPr lang="ru-RU" sz="1800" b="1" dirty="0" smtClean="0"/>
        </a:p>
      </dgm:t>
    </dgm:pt>
    <dgm:pt modelId="{89951BD8-A06C-4935-8C91-35566C2F076F}" type="parTrans" cxnId="{91AEA052-B40D-459F-B10A-5558D053F203}">
      <dgm:prSet/>
      <dgm:spPr/>
      <dgm:t>
        <a:bodyPr/>
        <a:lstStyle/>
        <a:p>
          <a:endParaRPr lang="ru-RU"/>
        </a:p>
      </dgm:t>
    </dgm:pt>
    <dgm:pt modelId="{D573D068-A3B1-4F7D-98E0-B37FE1BEBC18}" type="sibTrans" cxnId="{91AEA052-B40D-459F-B10A-5558D053F203}">
      <dgm:prSet/>
      <dgm:spPr/>
      <dgm:t>
        <a:bodyPr/>
        <a:lstStyle/>
        <a:p>
          <a:endParaRPr lang="ru-RU"/>
        </a:p>
      </dgm:t>
    </dgm:pt>
    <dgm:pt modelId="{FFEE3807-E303-42DE-B13E-1E0CA5C3BB4A}">
      <dgm:prSet phldrT="[Текст]" custT="1"/>
      <dgm:spPr/>
      <dgm:t>
        <a:bodyPr/>
        <a:lstStyle/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b="1" dirty="0" smtClean="0">
              <a:latin typeface="Calibri" pitchFamily="34" charset="0"/>
            </a:rPr>
            <a:t> Для </a:t>
          </a:r>
          <a:r>
            <a:rPr lang="ru-RU" sz="1400" b="1" dirty="0" err="1" smtClean="0">
              <a:latin typeface="Calibri" pitchFamily="34" charset="0"/>
            </a:rPr>
            <a:t>об'єднання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двох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вікон</a:t>
          </a:r>
          <a:r>
            <a:rPr lang="ru-RU" sz="1400" b="1" dirty="0" smtClean="0">
              <a:latin typeface="Calibri" pitchFamily="34" charset="0"/>
            </a:rPr>
            <a:t> в </a:t>
          </a:r>
          <a:r>
            <a:rPr lang="ru-RU" sz="1400" b="1" dirty="0" err="1" smtClean="0">
              <a:latin typeface="Calibri" pitchFamily="34" charset="0"/>
            </a:rPr>
            <a:t>одне</a:t>
          </a:r>
          <a:r>
            <a:rPr lang="ru-RU" sz="1400" b="1" dirty="0" smtClean="0">
              <a:latin typeface="Calibri" pitchFamily="34" charset="0"/>
            </a:rPr>
            <a:t>. За </a:t>
          </a:r>
          <a:r>
            <a:rPr lang="ru-RU" sz="1400" b="1" dirty="0" err="1" smtClean="0">
              <a:latin typeface="Calibri" pitchFamily="34" charset="0"/>
            </a:rPr>
            <a:t>вибору</a:t>
          </a:r>
          <a:r>
            <a:rPr lang="ru-RU" sz="1400" b="1" dirty="0" smtClean="0">
              <a:latin typeface="Calibri" pitchFamily="34" charset="0"/>
            </a:rPr>
            <a:t> кнопка </a:t>
          </a:r>
          <a:r>
            <a:rPr lang="ru-RU" sz="1400" b="1" dirty="0" err="1" smtClean="0">
              <a:latin typeface="Calibri" pitchFamily="34" charset="0"/>
            </a:rPr>
            <a:t>змінює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свій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вигляд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і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назву</a:t>
          </a:r>
          <a:r>
            <a:rPr lang="ru-RU" sz="1400" b="1" dirty="0" smtClean="0">
              <a:latin typeface="Calibri" pitchFamily="34" charset="0"/>
            </a:rPr>
            <a:t> на </a:t>
          </a:r>
          <a:r>
            <a:rPr lang="en-US" sz="1400" b="1" dirty="0" smtClean="0">
              <a:latin typeface="Calibri" pitchFamily="34" charset="0"/>
            </a:rPr>
            <a:t>Compact view</a:t>
          </a:r>
          <a:endParaRPr lang="ru-RU" sz="1400" b="1" dirty="0"/>
        </a:p>
      </dgm:t>
    </dgm:pt>
    <dgm:pt modelId="{E17DB2AC-6F16-47D4-AD3F-94561A5161E8}" type="parTrans" cxnId="{18FC28CD-6365-4A3A-8FA2-998BE94F53E6}">
      <dgm:prSet/>
      <dgm:spPr/>
      <dgm:t>
        <a:bodyPr/>
        <a:lstStyle/>
        <a:p>
          <a:endParaRPr lang="ru-RU"/>
        </a:p>
      </dgm:t>
    </dgm:pt>
    <dgm:pt modelId="{0B22598C-5FD8-4E2A-A169-D97909150171}" type="sibTrans" cxnId="{18FC28CD-6365-4A3A-8FA2-998BE94F53E6}">
      <dgm:prSet/>
      <dgm:spPr/>
      <dgm:t>
        <a:bodyPr/>
        <a:lstStyle/>
        <a:p>
          <a:endParaRPr lang="ru-RU"/>
        </a:p>
      </dgm:t>
    </dgm:pt>
    <dgm:pt modelId="{A8F4CC73-183E-4EED-92F2-F2948167D30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err="1" smtClean="0">
              <a:latin typeface="Calibri" pitchFamily="34" charset="0"/>
            </a:rPr>
            <a:t>Закрити</a:t>
          </a:r>
          <a:endParaRPr lang="ru-RU" b="1" dirty="0"/>
        </a:p>
      </dgm:t>
    </dgm:pt>
    <dgm:pt modelId="{6F2801B2-E66A-4385-991C-56656054553F}" type="parTrans" cxnId="{3AE4A2C9-B1F9-4102-9D4A-0E9ABECB179A}">
      <dgm:prSet/>
      <dgm:spPr/>
      <dgm:t>
        <a:bodyPr/>
        <a:lstStyle/>
        <a:p>
          <a:endParaRPr lang="ru-RU"/>
        </a:p>
      </dgm:t>
    </dgm:pt>
    <dgm:pt modelId="{59F4F41B-ED3E-4E0E-9F11-72BB21D346BF}" type="sibTrans" cxnId="{3AE4A2C9-B1F9-4102-9D4A-0E9ABECB179A}">
      <dgm:prSet/>
      <dgm:spPr/>
      <dgm:t>
        <a:bodyPr/>
        <a:lstStyle/>
        <a:p>
          <a:endParaRPr lang="ru-RU"/>
        </a:p>
      </dgm:t>
    </dgm:pt>
    <dgm:pt modelId="{6E892996-293A-4E5C-B879-8BDAF17F0877}">
      <dgm:prSet phldrT="[Текст]" custT="1"/>
      <dgm:spPr/>
      <dgm:t>
        <a:bodyPr/>
        <a:lstStyle/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b="1" dirty="0" smtClean="0">
              <a:latin typeface="Calibri" pitchFamily="34" charset="0"/>
            </a:rPr>
            <a:t> Для </a:t>
          </a:r>
          <a:r>
            <a:rPr lang="ru-RU" sz="1400" b="1" dirty="0" err="1" smtClean="0">
              <a:latin typeface="Calibri" pitchFamily="34" charset="0"/>
            </a:rPr>
            <a:t>згортання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вікна</a:t>
          </a:r>
          <a:r>
            <a:rPr lang="ru-RU" sz="1400" b="1" dirty="0" smtClean="0">
              <a:latin typeface="Calibri" pitchFamily="34" charset="0"/>
            </a:rPr>
            <a:t> у значок в </a:t>
          </a:r>
          <a:r>
            <a:rPr lang="ru-RU" sz="1400" b="1" dirty="0" err="1" smtClean="0">
              <a:latin typeface="Calibri" pitchFamily="34" charset="0"/>
            </a:rPr>
            <a:t>Області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сповіщень</a:t>
          </a:r>
          <a:r>
            <a:rPr lang="ru-RU" sz="1400" b="1" dirty="0" smtClean="0">
              <a:latin typeface="Calibri" pitchFamily="34" charset="0"/>
            </a:rPr>
            <a:t>. Для </a:t>
          </a:r>
          <a:r>
            <a:rPr lang="ru-RU" sz="1400" b="1" dirty="0" err="1" smtClean="0">
              <a:latin typeface="Calibri" pitchFamily="34" charset="0"/>
            </a:rPr>
            <a:t>завершення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роботи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програми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потрібно</a:t>
          </a:r>
          <a:r>
            <a:rPr lang="ru-RU" sz="1400" b="1" dirty="0" smtClean="0">
              <a:latin typeface="Calibri" pitchFamily="34" charset="0"/>
            </a:rPr>
            <a:t> в контекстному меню значка </a:t>
          </a:r>
          <a:r>
            <a:rPr lang="ru-RU" sz="1400" b="1" dirty="0" err="1" smtClean="0">
              <a:latin typeface="Calibri" pitchFamily="34" charset="0"/>
            </a:rPr>
            <a:t>програми</a:t>
          </a:r>
          <a:r>
            <a:rPr lang="ru-RU" sz="1400" b="1" dirty="0" smtClean="0">
              <a:latin typeface="Calibri" pitchFamily="34" charset="0"/>
            </a:rPr>
            <a:t> в </a:t>
          </a:r>
          <a:r>
            <a:rPr lang="ru-RU" sz="1400" b="1" dirty="0" err="1" smtClean="0">
              <a:latin typeface="Calibri" pitchFamily="34" charset="0"/>
            </a:rPr>
            <a:t>Області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сповіщень</a:t>
          </a:r>
          <a:r>
            <a:rPr lang="ru-RU" sz="1400" b="1" dirty="0" smtClean="0">
              <a:latin typeface="Calibri" pitchFamily="34" charset="0"/>
            </a:rPr>
            <a:t> </a:t>
          </a:r>
          <a:r>
            <a:rPr lang="ru-RU" sz="1400" b="1" dirty="0" err="1" smtClean="0">
              <a:latin typeface="Calibri" pitchFamily="34" charset="0"/>
            </a:rPr>
            <a:t>вибрати</a:t>
          </a:r>
          <a:r>
            <a:rPr lang="ru-RU" sz="1400" b="1" dirty="0" smtClean="0">
              <a:latin typeface="Calibri" pitchFamily="34" charset="0"/>
            </a:rPr>
            <a:t> команду </a:t>
          </a:r>
          <a:r>
            <a:rPr lang="ru-RU" sz="1400" b="1" dirty="0" err="1" smtClean="0">
              <a:latin typeface="Calibri" pitchFamily="34" charset="0"/>
            </a:rPr>
            <a:t>Вихід</a:t>
          </a:r>
          <a:endParaRPr lang="ru-RU" sz="1400" b="1" dirty="0"/>
        </a:p>
      </dgm:t>
    </dgm:pt>
    <dgm:pt modelId="{979963CA-51D2-4AFF-9BD5-218F739942A2}" type="parTrans" cxnId="{B034DF9E-65F4-4224-9A8C-ECC705EFD588}">
      <dgm:prSet/>
      <dgm:spPr/>
      <dgm:t>
        <a:bodyPr/>
        <a:lstStyle/>
        <a:p>
          <a:endParaRPr lang="ru-RU"/>
        </a:p>
      </dgm:t>
    </dgm:pt>
    <dgm:pt modelId="{80A77A2D-B725-467B-AA28-EB01493960EC}" type="sibTrans" cxnId="{B034DF9E-65F4-4224-9A8C-ECC705EFD588}">
      <dgm:prSet/>
      <dgm:spPr/>
      <dgm:t>
        <a:bodyPr/>
        <a:lstStyle/>
        <a:p>
          <a:endParaRPr lang="ru-RU"/>
        </a:p>
      </dgm:t>
    </dgm:pt>
    <dgm:pt modelId="{0A1E5274-4C41-48D1-A671-C59A646F3B40}" type="pres">
      <dgm:prSet presAssocID="{55F05511-0756-4496-AB4C-3BF4C57B3FD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B2C3E1-5C44-40A4-BC37-DBB5811074AC}" type="pres">
      <dgm:prSet presAssocID="{AFF79D8F-AF09-47FE-AF1B-8199920124FB}" presName="comp" presStyleCnt="0"/>
      <dgm:spPr/>
    </dgm:pt>
    <dgm:pt modelId="{BC674D65-3616-406E-86FA-B9C89D71DD92}" type="pres">
      <dgm:prSet presAssocID="{AFF79D8F-AF09-47FE-AF1B-8199920124FB}" presName="box" presStyleLbl="node1" presStyleIdx="0" presStyleCnt="3"/>
      <dgm:spPr/>
      <dgm:t>
        <a:bodyPr/>
        <a:lstStyle/>
        <a:p>
          <a:endParaRPr lang="ru-RU"/>
        </a:p>
      </dgm:t>
    </dgm:pt>
    <dgm:pt modelId="{F08893F0-706F-4CEA-9A1C-72CA6670268E}" type="pres">
      <dgm:prSet presAssocID="{AFF79D8F-AF09-47FE-AF1B-8199920124FB}" presName="img" presStyleLbl="fgImgPlace1" presStyleIdx="0" presStyleCnt="3" custScaleX="53696" custScaleY="6874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BEF32D3-81C0-414E-B1BE-382288610953}" type="pres">
      <dgm:prSet presAssocID="{AFF79D8F-AF09-47FE-AF1B-8199920124FB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15F434-B70A-4AD7-97C7-0B60B1292C19}" type="pres">
      <dgm:prSet presAssocID="{3D900A60-A7E9-469D-B061-3C6F0389BEC8}" presName="spacer" presStyleCnt="0"/>
      <dgm:spPr/>
    </dgm:pt>
    <dgm:pt modelId="{F1EB29CC-1900-470D-AEE5-6ABA68064BD3}" type="pres">
      <dgm:prSet presAssocID="{9F4F418C-56C9-4649-8214-36905C8196B4}" presName="comp" presStyleCnt="0"/>
      <dgm:spPr/>
    </dgm:pt>
    <dgm:pt modelId="{03A0D977-59CF-460E-900F-30FCA6ACD50F}" type="pres">
      <dgm:prSet presAssocID="{9F4F418C-56C9-4649-8214-36905C8196B4}" presName="box" presStyleLbl="node1" presStyleIdx="1" presStyleCnt="3"/>
      <dgm:spPr/>
      <dgm:t>
        <a:bodyPr/>
        <a:lstStyle/>
        <a:p>
          <a:endParaRPr lang="ru-RU"/>
        </a:p>
      </dgm:t>
    </dgm:pt>
    <dgm:pt modelId="{43B96300-9915-45EE-AA98-9075FA765DE6}" type="pres">
      <dgm:prSet presAssocID="{9F4F418C-56C9-4649-8214-36905C8196B4}" presName="img" presStyleLbl="fgImgPlace1" presStyleIdx="1" presStyleCnt="3" custScaleX="53696" custScaleY="6249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7B54104-6449-4DBC-9887-859720CDEF2C}" type="pres">
      <dgm:prSet presAssocID="{9F4F418C-56C9-4649-8214-36905C8196B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3AECF-ADE8-41B5-9C81-9BD08104F3C6}" type="pres">
      <dgm:prSet presAssocID="{D573D068-A3B1-4F7D-98E0-B37FE1BEBC18}" presName="spacer" presStyleCnt="0"/>
      <dgm:spPr/>
    </dgm:pt>
    <dgm:pt modelId="{87EBE9D6-0E73-4749-B5D3-B2504BE190F3}" type="pres">
      <dgm:prSet presAssocID="{A8F4CC73-183E-4EED-92F2-F2948167D304}" presName="comp" presStyleCnt="0"/>
      <dgm:spPr/>
    </dgm:pt>
    <dgm:pt modelId="{8D04B279-592C-4CC6-8608-AFAA229CF0E7}" type="pres">
      <dgm:prSet presAssocID="{A8F4CC73-183E-4EED-92F2-F2948167D304}" presName="box" presStyleLbl="node1" presStyleIdx="2" presStyleCnt="3"/>
      <dgm:spPr/>
      <dgm:t>
        <a:bodyPr/>
        <a:lstStyle/>
        <a:p>
          <a:endParaRPr lang="ru-RU"/>
        </a:p>
      </dgm:t>
    </dgm:pt>
    <dgm:pt modelId="{9932C03E-86B3-4A27-8FE9-37F3123D59D7}" type="pres">
      <dgm:prSet presAssocID="{A8F4CC73-183E-4EED-92F2-F2948167D304}" presName="img" presStyleLbl="fgImgPlace1" presStyleIdx="2" presStyleCnt="3" custScaleX="53696" custScaleY="4219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E51C046-15E1-465E-B159-908F9B1B5A91}" type="pres">
      <dgm:prSet presAssocID="{A8F4CC73-183E-4EED-92F2-F2948167D30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FBCBFC-5C45-46AE-A6D6-F7173082D437}" type="presOf" srcId="{6E892996-293A-4E5C-B879-8BDAF17F0877}" destId="{4E51C046-15E1-465E-B159-908F9B1B5A91}" srcOrd="1" destOrd="1" presId="urn:microsoft.com/office/officeart/2005/8/layout/vList4#1"/>
    <dgm:cxn modelId="{44FA7C8E-F35C-4D45-BC63-DFFA28125CBE}" srcId="{55F05511-0756-4496-AB4C-3BF4C57B3FD0}" destId="{AFF79D8F-AF09-47FE-AF1B-8199920124FB}" srcOrd="0" destOrd="0" parTransId="{DC9BF2E4-64FE-408A-935F-A7BBB741F64A}" sibTransId="{3D900A60-A7E9-469D-B061-3C6F0389BEC8}"/>
    <dgm:cxn modelId="{893F57D2-501E-4BAC-9765-D449B17AE7B5}" type="presOf" srcId="{55F05511-0756-4496-AB4C-3BF4C57B3FD0}" destId="{0A1E5274-4C41-48D1-A671-C59A646F3B40}" srcOrd="0" destOrd="0" presId="urn:microsoft.com/office/officeart/2005/8/layout/vList4#1"/>
    <dgm:cxn modelId="{8DD1127A-9AF6-46E5-A377-4DE562CB39FA}" type="presOf" srcId="{FFEE3807-E303-42DE-B13E-1E0CA5C3BB4A}" destId="{03A0D977-59CF-460E-900F-30FCA6ACD50F}" srcOrd="0" destOrd="1" presId="urn:microsoft.com/office/officeart/2005/8/layout/vList4#1"/>
    <dgm:cxn modelId="{EC4B6EBC-BD48-4EFE-8D86-B2C2980AE4E4}" srcId="{AFF79D8F-AF09-47FE-AF1B-8199920124FB}" destId="{07667784-D8C8-4347-8EC9-FC9F7EA9531B}" srcOrd="0" destOrd="0" parTransId="{FD338CEF-3FFB-4398-A81B-2428A5444DB2}" sibTransId="{5ACAE3B1-911F-4EE4-85B3-358C53AD6F3D}"/>
    <dgm:cxn modelId="{B034DF9E-65F4-4224-9A8C-ECC705EFD588}" srcId="{A8F4CC73-183E-4EED-92F2-F2948167D304}" destId="{6E892996-293A-4E5C-B879-8BDAF17F0877}" srcOrd="0" destOrd="0" parTransId="{979963CA-51D2-4AFF-9BD5-218F739942A2}" sibTransId="{80A77A2D-B725-467B-AA28-EB01493960EC}"/>
    <dgm:cxn modelId="{8AEEBCA1-0E73-4DFD-8DD9-E46949E53F38}" type="presOf" srcId="{A8F4CC73-183E-4EED-92F2-F2948167D304}" destId="{8D04B279-592C-4CC6-8608-AFAA229CF0E7}" srcOrd="0" destOrd="0" presId="urn:microsoft.com/office/officeart/2005/8/layout/vList4#1"/>
    <dgm:cxn modelId="{AA4EB437-C505-423A-B2E1-C2BF85507FC0}" type="presOf" srcId="{9F4F418C-56C9-4649-8214-36905C8196B4}" destId="{97B54104-6449-4DBC-9887-859720CDEF2C}" srcOrd="1" destOrd="0" presId="urn:microsoft.com/office/officeart/2005/8/layout/vList4#1"/>
    <dgm:cxn modelId="{3AE4A2C9-B1F9-4102-9D4A-0E9ABECB179A}" srcId="{55F05511-0756-4496-AB4C-3BF4C57B3FD0}" destId="{A8F4CC73-183E-4EED-92F2-F2948167D304}" srcOrd="2" destOrd="0" parTransId="{6F2801B2-E66A-4385-991C-56656054553F}" sibTransId="{59F4F41B-ED3E-4E0E-9F11-72BB21D346BF}"/>
    <dgm:cxn modelId="{2CBB0066-696D-47F0-9F41-6FA0C8D7F5A1}" type="presOf" srcId="{FFEE3807-E303-42DE-B13E-1E0CA5C3BB4A}" destId="{97B54104-6449-4DBC-9887-859720CDEF2C}" srcOrd="1" destOrd="1" presId="urn:microsoft.com/office/officeart/2005/8/layout/vList4#1"/>
    <dgm:cxn modelId="{43A679B6-EED1-4BB8-B718-F12E59A05CC8}" type="presOf" srcId="{AFF79D8F-AF09-47FE-AF1B-8199920124FB}" destId="{3BEF32D3-81C0-414E-B1BE-382288610953}" srcOrd="1" destOrd="0" presId="urn:microsoft.com/office/officeart/2005/8/layout/vList4#1"/>
    <dgm:cxn modelId="{91AEA052-B40D-459F-B10A-5558D053F203}" srcId="{55F05511-0756-4496-AB4C-3BF4C57B3FD0}" destId="{9F4F418C-56C9-4649-8214-36905C8196B4}" srcOrd="1" destOrd="0" parTransId="{89951BD8-A06C-4935-8C91-35566C2F076F}" sibTransId="{D573D068-A3B1-4F7D-98E0-B37FE1BEBC18}"/>
    <dgm:cxn modelId="{77BB96EA-7F15-4D76-A83A-4557620FEE8D}" type="presOf" srcId="{9F4F418C-56C9-4649-8214-36905C8196B4}" destId="{03A0D977-59CF-460E-900F-30FCA6ACD50F}" srcOrd="0" destOrd="0" presId="urn:microsoft.com/office/officeart/2005/8/layout/vList4#1"/>
    <dgm:cxn modelId="{A1203911-B2F4-47AB-A3D6-4B3C32300F15}" type="presOf" srcId="{AFF79D8F-AF09-47FE-AF1B-8199920124FB}" destId="{BC674D65-3616-406E-86FA-B9C89D71DD92}" srcOrd="0" destOrd="0" presId="urn:microsoft.com/office/officeart/2005/8/layout/vList4#1"/>
    <dgm:cxn modelId="{18FC28CD-6365-4A3A-8FA2-998BE94F53E6}" srcId="{9F4F418C-56C9-4649-8214-36905C8196B4}" destId="{FFEE3807-E303-42DE-B13E-1E0CA5C3BB4A}" srcOrd="0" destOrd="0" parTransId="{E17DB2AC-6F16-47D4-AD3F-94561A5161E8}" sibTransId="{0B22598C-5FD8-4E2A-A169-D97909150171}"/>
    <dgm:cxn modelId="{68AF1C0C-1B74-4619-A4A4-BA4E4C4F471C}" type="presOf" srcId="{6E892996-293A-4E5C-B879-8BDAF17F0877}" destId="{8D04B279-592C-4CC6-8608-AFAA229CF0E7}" srcOrd="0" destOrd="1" presId="urn:microsoft.com/office/officeart/2005/8/layout/vList4#1"/>
    <dgm:cxn modelId="{559D69D7-792E-4FDA-9A36-B4D3417C0786}" type="presOf" srcId="{07667784-D8C8-4347-8EC9-FC9F7EA9531B}" destId="{BC674D65-3616-406E-86FA-B9C89D71DD92}" srcOrd="0" destOrd="1" presId="urn:microsoft.com/office/officeart/2005/8/layout/vList4#1"/>
    <dgm:cxn modelId="{844B5948-B3DF-4EA8-9643-E8C4A25E0CBE}" type="presOf" srcId="{A8F4CC73-183E-4EED-92F2-F2948167D304}" destId="{4E51C046-15E1-465E-B159-908F9B1B5A91}" srcOrd="1" destOrd="0" presId="urn:microsoft.com/office/officeart/2005/8/layout/vList4#1"/>
    <dgm:cxn modelId="{92D6443C-4511-4FFC-BE44-5F7CC9234F77}" type="presOf" srcId="{07667784-D8C8-4347-8EC9-FC9F7EA9531B}" destId="{3BEF32D3-81C0-414E-B1BE-382288610953}" srcOrd="1" destOrd="1" presId="urn:microsoft.com/office/officeart/2005/8/layout/vList4#1"/>
    <dgm:cxn modelId="{A3D054A9-1A3D-461E-B311-C80B1022D173}" type="presParOf" srcId="{0A1E5274-4C41-48D1-A671-C59A646F3B40}" destId="{02B2C3E1-5C44-40A4-BC37-DBB5811074AC}" srcOrd="0" destOrd="0" presId="urn:microsoft.com/office/officeart/2005/8/layout/vList4#1"/>
    <dgm:cxn modelId="{5BE60B01-2BD4-4AFE-AF29-53D43E0D15C3}" type="presParOf" srcId="{02B2C3E1-5C44-40A4-BC37-DBB5811074AC}" destId="{BC674D65-3616-406E-86FA-B9C89D71DD92}" srcOrd="0" destOrd="0" presId="urn:microsoft.com/office/officeart/2005/8/layout/vList4#1"/>
    <dgm:cxn modelId="{ED9891F1-2CBB-4EC4-852D-A68DC31C6BB4}" type="presParOf" srcId="{02B2C3E1-5C44-40A4-BC37-DBB5811074AC}" destId="{F08893F0-706F-4CEA-9A1C-72CA6670268E}" srcOrd="1" destOrd="0" presId="urn:microsoft.com/office/officeart/2005/8/layout/vList4#1"/>
    <dgm:cxn modelId="{BC374D1B-5B5D-4909-9962-164F7DFB6A0A}" type="presParOf" srcId="{02B2C3E1-5C44-40A4-BC37-DBB5811074AC}" destId="{3BEF32D3-81C0-414E-B1BE-382288610953}" srcOrd="2" destOrd="0" presId="urn:microsoft.com/office/officeart/2005/8/layout/vList4#1"/>
    <dgm:cxn modelId="{32DAC478-6F42-4794-B182-C2E2C8CD52E7}" type="presParOf" srcId="{0A1E5274-4C41-48D1-A671-C59A646F3B40}" destId="{C115F434-B70A-4AD7-97C7-0B60B1292C19}" srcOrd="1" destOrd="0" presId="urn:microsoft.com/office/officeart/2005/8/layout/vList4#1"/>
    <dgm:cxn modelId="{380EDE7B-7B84-44CA-BDB7-D2AFD419723D}" type="presParOf" srcId="{0A1E5274-4C41-48D1-A671-C59A646F3B40}" destId="{F1EB29CC-1900-470D-AEE5-6ABA68064BD3}" srcOrd="2" destOrd="0" presId="urn:microsoft.com/office/officeart/2005/8/layout/vList4#1"/>
    <dgm:cxn modelId="{64501A4A-CD82-40C4-9D2B-6123BDD74F64}" type="presParOf" srcId="{F1EB29CC-1900-470D-AEE5-6ABA68064BD3}" destId="{03A0D977-59CF-460E-900F-30FCA6ACD50F}" srcOrd="0" destOrd="0" presId="urn:microsoft.com/office/officeart/2005/8/layout/vList4#1"/>
    <dgm:cxn modelId="{377CF8DC-DA6C-451B-AF06-8B9A53505911}" type="presParOf" srcId="{F1EB29CC-1900-470D-AEE5-6ABA68064BD3}" destId="{43B96300-9915-45EE-AA98-9075FA765DE6}" srcOrd="1" destOrd="0" presId="urn:microsoft.com/office/officeart/2005/8/layout/vList4#1"/>
    <dgm:cxn modelId="{AF624423-1D9D-4031-98D8-77EB6ADA73B6}" type="presParOf" srcId="{F1EB29CC-1900-470D-AEE5-6ABA68064BD3}" destId="{97B54104-6449-4DBC-9887-859720CDEF2C}" srcOrd="2" destOrd="0" presId="urn:microsoft.com/office/officeart/2005/8/layout/vList4#1"/>
    <dgm:cxn modelId="{05FBC22A-66AC-4E42-B13F-7F14504BFF26}" type="presParOf" srcId="{0A1E5274-4C41-48D1-A671-C59A646F3B40}" destId="{6083AECF-ADE8-41B5-9C81-9BD08104F3C6}" srcOrd="3" destOrd="0" presId="urn:microsoft.com/office/officeart/2005/8/layout/vList4#1"/>
    <dgm:cxn modelId="{35DB8423-3AD8-4E0B-8110-F6C1E664D06F}" type="presParOf" srcId="{0A1E5274-4C41-48D1-A671-C59A646F3B40}" destId="{87EBE9D6-0E73-4749-B5D3-B2504BE190F3}" srcOrd="4" destOrd="0" presId="urn:microsoft.com/office/officeart/2005/8/layout/vList4#1"/>
    <dgm:cxn modelId="{9BF4B397-9DD8-4F92-826B-193D51389D95}" type="presParOf" srcId="{87EBE9D6-0E73-4749-B5D3-B2504BE190F3}" destId="{8D04B279-592C-4CC6-8608-AFAA229CF0E7}" srcOrd="0" destOrd="0" presId="urn:microsoft.com/office/officeart/2005/8/layout/vList4#1"/>
    <dgm:cxn modelId="{2B1D6A62-29F1-4FD7-AC63-1EEFB4DCE74A}" type="presParOf" srcId="{87EBE9D6-0E73-4749-B5D3-B2504BE190F3}" destId="{9932C03E-86B3-4A27-8FE9-37F3123D59D7}" srcOrd="1" destOrd="0" presId="urn:microsoft.com/office/officeart/2005/8/layout/vList4#1"/>
    <dgm:cxn modelId="{2A8965A0-5602-4E6D-B113-933803F4BB02}" type="presParOf" srcId="{87EBE9D6-0E73-4749-B5D3-B2504BE190F3}" destId="{4E51C046-15E1-465E-B159-908F9B1B5A91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61943C-046C-49CA-B801-19B8877E7AA3}" type="doc">
      <dgm:prSet loTypeId="urn:microsoft.com/office/officeart/2005/8/layout/vList4#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3F169F-46E2-4B2B-BE6D-C7236D234F7B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У </a:t>
          </a:r>
          <a:r>
            <a:rPr lang="ru-RU" dirty="0" err="1" smtClean="0"/>
            <a:t>мережі</a:t>
          </a:r>
          <a:endParaRPr lang="ru-RU" dirty="0"/>
        </a:p>
      </dgm:t>
    </dgm:pt>
    <dgm:pt modelId="{B5EFDD75-9DD4-4D53-862D-F74BE0D71BE3}" type="parTrans" cxnId="{E6350C3D-E893-479A-AFAE-014B789B0534}">
      <dgm:prSet/>
      <dgm:spPr/>
      <dgm:t>
        <a:bodyPr/>
        <a:lstStyle/>
        <a:p>
          <a:endParaRPr lang="ru-RU"/>
        </a:p>
      </dgm:t>
    </dgm:pt>
    <dgm:pt modelId="{5562D491-EF19-44A1-B3FD-342020836D4D}" type="sibTrans" cxnId="{E6350C3D-E893-479A-AFAE-014B789B0534}">
      <dgm:prSet/>
      <dgm:spPr/>
      <dgm:t>
        <a:bodyPr/>
        <a:lstStyle/>
        <a:p>
          <a:endParaRPr lang="ru-RU"/>
        </a:p>
      </dgm:t>
    </dgm:pt>
    <dgm:pt modelId="{B568BBDA-0C46-4BA6-B321-AD81664E6AF4}">
      <dgm:prSet phldrT="[Текст]"/>
      <dgm:spPr/>
      <dgm:t>
        <a:bodyPr/>
        <a:lstStyle/>
        <a:p>
          <a:pPr marL="171450" indent="0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dirty="0" smtClean="0"/>
            <a:t> </a:t>
          </a:r>
          <a:r>
            <a:rPr lang="ru-RU" dirty="0" err="1" smtClean="0"/>
            <a:t>Користувач</a:t>
          </a:r>
          <a:r>
            <a:rPr lang="ru-RU" dirty="0" smtClean="0"/>
            <a:t> у </a:t>
          </a:r>
          <a:r>
            <a:rPr lang="ru-RU" dirty="0" err="1" smtClean="0"/>
            <a:t>мережі</a:t>
          </a:r>
          <a:r>
            <a:rPr lang="ru-RU" dirty="0" smtClean="0"/>
            <a:t> </a:t>
          </a:r>
          <a:r>
            <a:rPr lang="ru-RU" dirty="0" err="1" smtClean="0"/>
            <a:t>може</a:t>
          </a:r>
          <a:r>
            <a:rPr lang="ru-RU" dirty="0" smtClean="0"/>
            <a:t> </a:t>
          </a:r>
          <a:r>
            <a:rPr lang="ru-RU" dirty="0" err="1" smtClean="0"/>
            <a:t>приймати</a:t>
          </a:r>
          <a:r>
            <a:rPr lang="ru-RU" dirty="0" smtClean="0"/>
            <a:t> </a:t>
          </a:r>
          <a:r>
            <a:rPr lang="ru-RU" dirty="0" err="1" smtClean="0"/>
            <a:t>повідомлення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абонентів</a:t>
          </a:r>
          <a:r>
            <a:rPr lang="ru-RU" dirty="0" smtClean="0"/>
            <a:t> </a:t>
          </a:r>
          <a:r>
            <a:rPr lang="en-US" dirty="0" smtClean="0"/>
            <a:t>Skype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відповідати</a:t>
          </a:r>
          <a:r>
            <a:rPr lang="ru-RU" dirty="0" smtClean="0"/>
            <a:t> на них. </a:t>
          </a:r>
          <a:r>
            <a:rPr lang="ru-RU" dirty="0" err="1" smtClean="0"/>
            <a:t>Встановлюється</a:t>
          </a:r>
          <a:r>
            <a:rPr lang="ru-RU" dirty="0" smtClean="0"/>
            <a:t> автоматично </a:t>
          </a:r>
          <a:r>
            <a:rPr lang="ru-RU" dirty="0" err="1" smtClean="0"/>
            <a:t>під</a:t>
          </a:r>
          <a:r>
            <a:rPr lang="ru-RU" dirty="0" smtClean="0"/>
            <a:t> час входу в мережу </a:t>
          </a:r>
          <a:r>
            <a:rPr lang="en-US" dirty="0" smtClean="0"/>
            <a:t>Skype</a:t>
          </a:r>
          <a:endParaRPr lang="ru-RU" dirty="0"/>
        </a:p>
      </dgm:t>
    </dgm:pt>
    <dgm:pt modelId="{B696B743-0C66-4E84-AEC8-918AABFF3AFF}" type="parTrans" cxnId="{DFDA894E-C5D7-462C-A839-E0FB6F00BDD8}">
      <dgm:prSet/>
      <dgm:spPr/>
      <dgm:t>
        <a:bodyPr/>
        <a:lstStyle/>
        <a:p>
          <a:endParaRPr lang="ru-RU"/>
        </a:p>
      </dgm:t>
    </dgm:pt>
    <dgm:pt modelId="{C2A0271B-3363-412F-8FF4-7A1910ED7F32}" type="sibTrans" cxnId="{DFDA894E-C5D7-462C-A839-E0FB6F00BDD8}">
      <dgm:prSet/>
      <dgm:spPr/>
      <dgm:t>
        <a:bodyPr/>
        <a:lstStyle/>
        <a:p>
          <a:endParaRPr lang="ru-RU"/>
        </a:p>
      </dgm:t>
    </dgm:pt>
    <dgm:pt modelId="{9D7A5AE7-5CBF-40EA-AB94-D6BEBF05A89D}">
      <dgm:prSet phldrT="[Текст]"/>
      <dgm:spPr/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Комп'ютер</a:t>
          </a:r>
          <a:r>
            <a:rPr lang="ru-RU" dirty="0" smtClean="0"/>
            <a:t> </a:t>
          </a:r>
          <a:r>
            <a:rPr lang="ru-RU" dirty="0" err="1" smtClean="0"/>
            <a:t>підключений</a:t>
          </a:r>
          <a:r>
            <a:rPr lang="ru-RU" dirty="0" smtClean="0"/>
            <a:t> до </a:t>
          </a:r>
          <a:r>
            <a:rPr lang="ru-RU" dirty="0" err="1" smtClean="0"/>
            <a:t>мережі</a:t>
          </a:r>
          <a:r>
            <a:rPr lang="ru-RU" dirty="0" smtClean="0"/>
            <a:t>, </a:t>
          </a:r>
          <a:r>
            <a:rPr lang="ru-RU" dirty="0" err="1" smtClean="0"/>
            <a:t>програма</a:t>
          </a:r>
          <a:r>
            <a:rPr lang="ru-RU" dirty="0" smtClean="0"/>
            <a:t> </a:t>
          </a:r>
          <a:r>
            <a:rPr lang="en-US" dirty="0" smtClean="0"/>
            <a:t>Skype </a:t>
          </a:r>
          <a:r>
            <a:rPr lang="ru-RU" dirty="0" smtClean="0"/>
            <a:t>запущена, </a:t>
          </a:r>
          <a:r>
            <a:rPr lang="ru-RU" dirty="0" err="1" smtClean="0"/>
            <a:t>але</a:t>
          </a:r>
          <a:r>
            <a:rPr lang="ru-RU" dirty="0" smtClean="0"/>
            <a:t> </a:t>
          </a:r>
          <a:r>
            <a:rPr lang="ru-RU" dirty="0" err="1" smtClean="0"/>
            <a:t>користувач</a:t>
          </a:r>
          <a:r>
            <a:rPr lang="ru-RU" dirty="0" smtClean="0"/>
            <a:t> не </a:t>
          </a:r>
          <a:r>
            <a:rPr lang="ru-RU" dirty="0" err="1" smtClean="0"/>
            <a:t>використовує</a:t>
          </a:r>
          <a:r>
            <a:rPr lang="ru-RU" dirty="0" smtClean="0"/>
            <a:t> </a:t>
          </a:r>
          <a:r>
            <a:rPr lang="ru-RU" dirty="0" err="1" smtClean="0"/>
            <a:t>комп'ютер</a:t>
          </a:r>
          <a:r>
            <a:rPr lang="ru-RU" dirty="0" smtClean="0"/>
            <a:t> у </a:t>
          </a:r>
          <a:r>
            <a:rPr lang="ru-RU" dirty="0" err="1" smtClean="0"/>
            <a:t>даний</a:t>
          </a:r>
          <a:r>
            <a:rPr lang="ru-RU" dirty="0" smtClean="0"/>
            <a:t> час</a:t>
          </a:r>
          <a:endParaRPr lang="ru-RU" dirty="0"/>
        </a:p>
      </dgm:t>
    </dgm:pt>
    <dgm:pt modelId="{F47A0D0F-F27D-4B77-BDCB-2D35E05FB8F1}" type="parTrans" cxnId="{7A3CC799-300F-4152-9A88-38AB2CCEAE5D}">
      <dgm:prSet/>
      <dgm:spPr/>
      <dgm:t>
        <a:bodyPr/>
        <a:lstStyle/>
        <a:p>
          <a:endParaRPr lang="ru-RU"/>
        </a:p>
      </dgm:t>
    </dgm:pt>
    <dgm:pt modelId="{55A53601-2AD8-412D-AC09-F1CE65EA1066}" type="sibTrans" cxnId="{7A3CC799-300F-4152-9A88-38AB2CCEAE5D}">
      <dgm:prSet/>
      <dgm:spPr/>
      <dgm:t>
        <a:bodyPr/>
        <a:lstStyle/>
        <a:p>
          <a:endParaRPr lang="ru-RU"/>
        </a:p>
      </dgm:t>
    </dgm:pt>
    <dgm:pt modelId="{3A23F38A-CAE8-4D79-97A9-10171C9E00A0}">
      <dgm:prSet phldrT="[Текст]"/>
      <dgm:spPr/>
      <dgm:t>
        <a:bodyPr/>
        <a:lstStyle/>
        <a:p>
          <a:r>
            <a:rPr lang="ru-RU" dirty="0" smtClean="0"/>
            <a:t>Не </a:t>
          </a:r>
          <a:r>
            <a:rPr lang="ru-RU" dirty="0" err="1" smtClean="0"/>
            <a:t>турбувати</a:t>
          </a:r>
          <a:endParaRPr lang="ru-RU" dirty="0"/>
        </a:p>
      </dgm:t>
    </dgm:pt>
    <dgm:pt modelId="{6009A325-A50E-4D67-BBAC-EC9EADA90190}" type="parTrans" cxnId="{55C0E1F0-4D41-490E-AB05-2E6945FBFBE6}">
      <dgm:prSet/>
      <dgm:spPr/>
      <dgm:t>
        <a:bodyPr/>
        <a:lstStyle/>
        <a:p>
          <a:endParaRPr lang="ru-RU"/>
        </a:p>
      </dgm:t>
    </dgm:pt>
    <dgm:pt modelId="{3802E52F-2F91-4205-AF26-2BFD48C01FB1}" type="sibTrans" cxnId="{55C0E1F0-4D41-490E-AB05-2E6945FBFBE6}">
      <dgm:prSet/>
      <dgm:spPr/>
      <dgm:t>
        <a:bodyPr/>
        <a:lstStyle/>
        <a:p>
          <a:endParaRPr lang="ru-RU"/>
        </a:p>
      </dgm:t>
    </dgm:pt>
    <dgm:pt modelId="{03FE95A2-23DB-491E-8682-4EE3B5865B09}">
      <dgm:prSet phldrT="[Текст]"/>
      <dgm:spPr/>
      <dgm:t>
        <a:bodyPr/>
        <a:lstStyle/>
        <a:p>
          <a:r>
            <a:rPr lang="ru-RU" dirty="0" err="1" smtClean="0"/>
            <a:t>Користувач</a:t>
          </a:r>
          <a:r>
            <a:rPr lang="ru-RU" dirty="0" smtClean="0"/>
            <a:t> </a:t>
          </a:r>
          <a:r>
            <a:rPr lang="ru-RU" dirty="0" err="1" smtClean="0"/>
            <a:t>зайнятий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не </a:t>
          </a:r>
          <a:r>
            <a:rPr lang="ru-RU" dirty="0" err="1" smtClean="0"/>
            <a:t>хоче</a:t>
          </a:r>
          <a:r>
            <a:rPr lang="ru-RU" dirty="0" smtClean="0"/>
            <a:t>, </a:t>
          </a:r>
          <a:r>
            <a:rPr lang="ru-RU" dirty="0" err="1" smtClean="0"/>
            <a:t>щоб</a:t>
          </a:r>
          <a:r>
            <a:rPr lang="ru-RU" dirty="0" smtClean="0"/>
            <a:t> до </a:t>
          </a:r>
          <a:r>
            <a:rPr lang="ru-RU" dirty="0" err="1" smtClean="0"/>
            <a:t>нього</a:t>
          </a:r>
          <a:r>
            <a:rPr lang="ru-RU" dirty="0" smtClean="0"/>
            <a:t> </a:t>
          </a:r>
          <a:r>
            <a:rPr lang="ru-RU" dirty="0" err="1" smtClean="0"/>
            <a:t>зверталися</a:t>
          </a:r>
          <a:r>
            <a:rPr lang="ru-RU" dirty="0" smtClean="0"/>
            <a:t> в </a:t>
          </a:r>
          <a:r>
            <a:rPr lang="ru-RU" dirty="0" err="1" smtClean="0"/>
            <a:t>даний</a:t>
          </a:r>
          <a:r>
            <a:rPr lang="ru-RU" dirty="0" smtClean="0"/>
            <a:t> момент. За такого </a:t>
          </a:r>
          <a:r>
            <a:rPr lang="ru-RU" dirty="0" err="1" smtClean="0"/>
            <a:t>значенню</a:t>
          </a:r>
          <a:r>
            <a:rPr lang="ru-RU" dirty="0" smtClean="0"/>
            <a:t> статусу </a:t>
          </a:r>
          <a:r>
            <a:rPr lang="ru-RU" dirty="0" err="1" smtClean="0"/>
            <a:t>користувачу</a:t>
          </a:r>
          <a:r>
            <a:rPr lang="ru-RU" dirty="0" smtClean="0"/>
            <a:t> не </a:t>
          </a:r>
          <a:r>
            <a:rPr lang="ru-RU" dirty="0" err="1" smtClean="0"/>
            <a:t>надходять</a:t>
          </a:r>
          <a:r>
            <a:rPr lang="ru-RU" dirty="0" smtClean="0"/>
            <a:t> </a:t>
          </a:r>
          <a:r>
            <a:rPr lang="ru-RU" dirty="0" err="1" smtClean="0"/>
            <a:t>сповіщення</a:t>
          </a:r>
          <a:r>
            <a:rPr lang="ru-RU" dirty="0" smtClean="0"/>
            <a:t> про </a:t>
          </a:r>
          <a:r>
            <a:rPr lang="ru-RU" dirty="0" err="1" smtClean="0"/>
            <a:t>нові</a:t>
          </a:r>
          <a:r>
            <a:rPr lang="ru-RU" dirty="0" smtClean="0"/>
            <a:t> </a:t>
          </a:r>
          <a:r>
            <a:rPr lang="ru-RU" dirty="0" err="1" smtClean="0"/>
            <a:t>повідомлення</a:t>
          </a:r>
          <a:endParaRPr lang="ru-RU" dirty="0"/>
        </a:p>
      </dgm:t>
    </dgm:pt>
    <dgm:pt modelId="{4B6340FD-D88F-4D7F-BF30-71343F86938B}" type="parTrans" cxnId="{E05FDDEE-2B7B-4ADD-B855-1E37F7F0F8CE}">
      <dgm:prSet/>
      <dgm:spPr/>
      <dgm:t>
        <a:bodyPr/>
        <a:lstStyle/>
        <a:p>
          <a:endParaRPr lang="ru-RU"/>
        </a:p>
      </dgm:t>
    </dgm:pt>
    <dgm:pt modelId="{9280838D-E11C-4984-A32C-09DC70BC8EEE}" type="sibTrans" cxnId="{E05FDDEE-2B7B-4ADD-B855-1E37F7F0F8CE}">
      <dgm:prSet/>
      <dgm:spPr/>
      <dgm:t>
        <a:bodyPr/>
        <a:lstStyle/>
        <a:p>
          <a:endParaRPr lang="ru-RU"/>
        </a:p>
      </dgm:t>
    </dgm:pt>
    <dgm:pt modelId="{EA2EE76A-38BB-4FB5-BD90-D784D58A1728}">
      <dgm:prSet phldrT="[Текст]"/>
      <dgm:spPr/>
      <dgm:t>
        <a:bodyPr/>
        <a:lstStyle/>
        <a:p>
          <a:r>
            <a:rPr lang="ru-RU" dirty="0" err="1" smtClean="0"/>
            <a:t>Користувач</a:t>
          </a:r>
          <a:r>
            <a:rPr lang="ru-RU" dirty="0" smtClean="0"/>
            <a:t> не </a:t>
          </a:r>
          <a:r>
            <a:rPr lang="ru-RU" dirty="0" err="1" smtClean="0"/>
            <a:t>хоче</a:t>
          </a:r>
          <a:r>
            <a:rPr lang="ru-RU" dirty="0" smtClean="0"/>
            <a:t>, </a:t>
          </a:r>
          <a:r>
            <a:rPr lang="ru-RU" dirty="0" err="1" smtClean="0"/>
            <a:t>щоб</a:t>
          </a:r>
          <a:r>
            <a:rPr lang="ru-RU" dirty="0" smtClean="0"/>
            <a:t> </a:t>
          </a:r>
          <a:r>
            <a:rPr lang="ru-RU" dirty="0" err="1" smtClean="0"/>
            <a:t>було</a:t>
          </a:r>
          <a:r>
            <a:rPr lang="ru-RU" dirty="0" smtClean="0"/>
            <a:t> </a:t>
          </a:r>
          <a:r>
            <a:rPr lang="ru-RU" dirty="0" err="1" smtClean="0"/>
            <a:t>відомо</a:t>
          </a:r>
          <a:r>
            <a:rPr lang="ru-RU" dirty="0" smtClean="0"/>
            <a:t> про </a:t>
          </a:r>
          <a:r>
            <a:rPr lang="ru-RU" dirty="0" err="1" smtClean="0"/>
            <a:t>його</a:t>
          </a:r>
          <a:r>
            <a:rPr lang="ru-RU" dirty="0" smtClean="0"/>
            <a:t> </a:t>
          </a:r>
          <a:r>
            <a:rPr lang="ru-RU" dirty="0" err="1" smtClean="0"/>
            <a:t>присутність</a:t>
          </a:r>
          <a:r>
            <a:rPr lang="ru-RU" dirty="0" smtClean="0"/>
            <a:t> у </a:t>
          </a:r>
          <a:r>
            <a:rPr lang="ru-RU" dirty="0" err="1" smtClean="0"/>
            <a:t>мережі</a:t>
          </a:r>
          <a:r>
            <a:rPr lang="ru-RU" dirty="0" smtClean="0"/>
            <a:t> </a:t>
          </a:r>
          <a:r>
            <a:rPr lang="en-US" dirty="0" smtClean="0"/>
            <a:t>Skype</a:t>
          </a:r>
          <a:r>
            <a:rPr lang="ru-RU" dirty="0" smtClean="0"/>
            <a:t>. При </a:t>
          </a:r>
          <a:r>
            <a:rPr lang="ru-RU" dirty="0" err="1" smtClean="0"/>
            <a:t>цьому</a:t>
          </a:r>
          <a:r>
            <a:rPr lang="ru-RU" dirty="0" smtClean="0"/>
            <a:t> </a:t>
          </a:r>
          <a:r>
            <a:rPr lang="ru-RU" dirty="0" err="1" smtClean="0"/>
            <a:t>користувач</a:t>
          </a:r>
          <a:r>
            <a:rPr lang="ru-RU" dirty="0" smtClean="0"/>
            <a:t> </a:t>
          </a:r>
          <a:r>
            <a:rPr lang="ru-RU" dirty="0" err="1" smtClean="0"/>
            <a:t>може</a:t>
          </a:r>
          <a:r>
            <a:rPr lang="ru-RU" dirty="0" smtClean="0"/>
            <a:t> </a:t>
          </a:r>
          <a:r>
            <a:rPr lang="ru-RU" dirty="0" err="1" smtClean="0"/>
            <a:t>надсилати</a:t>
          </a:r>
          <a:r>
            <a:rPr lang="ru-RU" dirty="0" smtClean="0"/>
            <a:t> та </a:t>
          </a:r>
          <a:r>
            <a:rPr lang="ru-RU" dirty="0" err="1" smtClean="0"/>
            <a:t>отримувати</a:t>
          </a:r>
          <a:r>
            <a:rPr lang="ru-RU" dirty="0" smtClean="0"/>
            <a:t> </a:t>
          </a:r>
          <a:r>
            <a:rPr lang="ru-RU" dirty="0" err="1" smtClean="0"/>
            <a:t>повідомлення</a:t>
          </a:r>
          <a:endParaRPr lang="ru-RU" dirty="0"/>
        </a:p>
      </dgm:t>
    </dgm:pt>
    <dgm:pt modelId="{ACCDDA03-48B6-4F55-9C28-03D3B64036E5}" type="parTrans" cxnId="{3F46F503-D691-4647-86A2-9F8F91FAE0CF}">
      <dgm:prSet/>
      <dgm:spPr/>
      <dgm:t>
        <a:bodyPr/>
        <a:lstStyle/>
        <a:p>
          <a:endParaRPr lang="ru-RU"/>
        </a:p>
      </dgm:t>
    </dgm:pt>
    <dgm:pt modelId="{AD02966F-C1AB-4065-8A7B-6A39E93C2953}" type="sibTrans" cxnId="{3F46F503-D691-4647-86A2-9F8F91FAE0CF}">
      <dgm:prSet/>
      <dgm:spPr/>
      <dgm:t>
        <a:bodyPr/>
        <a:lstStyle/>
        <a:p>
          <a:endParaRPr lang="ru-RU"/>
        </a:p>
      </dgm:t>
    </dgm:pt>
    <dgm:pt modelId="{0922E1B9-6450-4672-885B-64F079989EE8}">
      <dgm:prSet phldrT="[Текст]"/>
      <dgm:spPr/>
      <dgm:t>
        <a:bodyPr/>
        <a:lstStyle/>
        <a:p>
          <a:r>
            <a:rPr lang="ru-RU" dirty="0" smtClean="0"/>
            <a:t>Не в </a:t>
          </a:r>
          <a:r>
            <a:rPr lang="ru-RU" dirty="0" err="1" smtClean="0"/>
            <a:t>мережі</a:t>
          </a:r>
          <a:endParaRPr lang="ru-RU" dirty="0"/>
        </a:p>
      </dgm:t>
    </dgm:pt>
    <dgm:pt modelId="{BD30FB20-3C00-42E8-8AFB-1F85F49AA55F}" type="parTrans" cxnId="{ADA52E6B-FCC3-4658-8343-3243A0B28963}">
      <dgm:prSet/>
      <dgm:spPr/>
      <dgm:t>
        <a:bodyPr/>
        <a:lstStyle/>
        <a:p>
          <a:endParaRPr lang="ru-RU"/>
        </a:p>
      </dgm:t>
    </dgm:pt>
    <dgm:pt modelId="{DA6A232E-99DA-44A2-B82E-BA09DCD5B8FD}" type="sibTrans" cxnId="{ADA52E6B-FCC3-4658-8343-3243A0B28963}">
      <dgm:prSet/>
      <dgm:spPr/>
      <dgm:t>
        <a:bodyPr/>
        <a:lstStyle/>
        <a:p>
          <a:endParaRPr lang="ru-RU"/>
        </a:p>
      </dgm:t>
    </dgm:pt>
    <dgm:pt modelId="{9E5C851D-49EF-4EE7-BB1B-7CBE0D30C2D5}">
      <dgm:prSet phldrT="[Текст]"/>
      <dgm:spPr/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Користувач</a:t>
          </a:r>
          <a:r>
            <a:rPr lang="ru-RU" dirty="0" smtClean="0"/>
            <a:t> не в </a:t>
          </a:r>
          <a:r>
            <a:rPr lang="ru-RU" dirty="0" err="1" smtClean="0"/>
            <a:t>мережі</a:t>
          </a:r>
          <a:r>
            <a:rPr lang="ru-RU" dirty="0" smtClean="0"/>
            <a:t> </a:t>
          </a:r>
          <a:r>
            <a:rPr lang="en-US" dirty="0" smtClean="0"/>
            <a:t>Skype</a:t>
          </a:r>
          <a:r>
            <a:rPr lang="ru-RU" dirty="0" smtClean="0"/>
            <a:t>, не </a:t>
          </a:r>
          <a:r>
            <a:rPr lang="ru-RU" dirty="0" err="1" smtClean="0"/>
            <a:t>може</a:t>
          </a:r>
          <a:r>
            <a:rPr lang="ru-RU" dirty="0" smtClean="0"/>
            <a:t> </a:t>
          </a:r>
          <a:r>
            <a:rPr lang="ru-RU" dirty="0" err="1" smtClean="0"/>
            <a:t>надсилати</a:t>
          </a:r>
          <a:r>
            <a:rPr lang="ru-RU" dirty="0" smtClean="0"/>
            <a:t> </a:t>
          </a:r>
          <a:r>
            <a:rPr lang="ru-RU" dirty="0" err="1" smtClean="0"/>
            <a:t>й</a:t>
          </a:r>
          <a:r>
            <a:rPr lang="ru-RU" dirty="0" smtClean="0"/>
            <a:t> </a:t>
          </a:r>
          <a:r>
            <a:rPr lang="ru-RU" dirty="0" err="1" smtClean="0"/>
            <a:t>отримувати</a:t>
          </a:r>
          <a:r>
            <a:rPr lang="ru-RU" dirty="0" smtClean="0"/>
            <a:t> </a:t>
          </a:r>
          <a:r>
            <a:rPr lang="ru-RU" dirty="0" err="1" smtClean="0"/>
            <a:t>повідомлення</a:t>
          </a:r>
          <a:endParaRPr lang="ru-RU" dirty="0"/>
        </a:p>
      </dgm:t>
    </dgm:pt>
    <dgm:pt modelId="{BF2BF825-1872-4080-BAE2-B29231E8DEA2}" type="parTrans" cxnId="{00BE5BA4-2E1D-48F3-8695-EB53E9DA2343}">
      <dgm:prSet/>
      <dgm:spPr/>
      <dgm:t>
        <a:bodyPr/>
        <a:lstStyle/>
        <a:p>
          <a:endParaRPr lang="ru-RU"/>
        </a:p>
      </dgm:t>
    </dgm:pt>
    <dgm:pt modelId="{E10ECEAD-FD46-49E9-8369-0302127B9152}" type="sibTrans" cxnId="{00BE5BA4-2E1D-48F3-8695-EB53E9DA2343}">
      <dgm:prSet/>
      <dgm:spPr/>
      <dgm:t>
        <a:bodyPr/>
        <a:lstStyle/>
        <a:p>
          <a:endParaRPr lang="ru-RU"/>
        </a:p>
      </dgm:t>
    </dgm:pt>
    <dgm:pt modelId="{9E6603A3-86A6-4A4F-81D1-34B8B8C38F00}">
      <dgm:prSet phldrT="[Текст]"/>
      <dgm:spPr/>
      <dgm:t>
        <a:bodyPr/>
        <a:lstStyle/>
        <a:p>
          <a:r>
            <a:rPr lang="ru-RU" dirty="0" err="1" smtClean="0"/>
            <a:t>Немає</a:t>
          </a:r>
          <a:r>
            <a:rPr lang="ru-RU" dirty="0" smtClean="0"/>
            <a:t> на </a:t>
          </a:r>
          <a:r>
            <a:rPr lang="ru-RU" dirty="0" err="1" smtClean="0"/>
            <a:t>місці</a:t>
          </a:r>
          <a:endParaRPr lang="ru-RU" dirty="0"/>
        </a:p>
      </dgm:t>
    </dgm:pt>
    <dgm:pt modelId="{E5CB25AB-968A-4D90-B16B-6B65D8DAB6AC}" type="parTrans" cxnId="{F6507C88-2EFE-4386-8670-0C4F4D8E4422}">
      <dgm:prSet/>
      <dgm:spPr/>
      <dgm:t>
        <a:bodyPr/>
        <a:lstStyle/>
        <a:p>
          <a:endParaRPr lang="ru-RU"/>
        </a:p>
      </dgm:t>
    </dgm:pt>
    <dgm:pt modelId="{75D7E30B-3CCC-4D35-B5A6-F5320603D525}" type="sibTrans" cxnId="{F6507C88-2EFE-4386-8670-0C4F4D8E4422}">
      <dgm:prSet/>
      <dgm:spPr/>
      <dgm:t>
        <a:bodyPr/>
        <a:lstStyle/>
        <a:p>
          <a:endParaRPr lang="ru-RU"/>
        </a:p>
      </dgm:t>
    </dgm:pt>
    <dgm:pt modelId="{FA7A7074-9521-4C19-8A0F-101832B9B099}">
      <dgm:prSet phldrT="[Текст]"/>
      <dgm:spPr/>
      <dgm:t>
        <a:bodyPr/>
        <a:lstStyle/>
        <a:p>
          <a:r>
            <a:rPr lang="ru-RU" dirty="0" err="1" smtClean="0"/>
            <a:t>Невидимий</a:t>
          </a:r>
          <a:endParaRPr lang="ru-RU" dirty="0"/>
        </a:p>
      </dgm:t>
    </dgm:pt>
    <dgm:pt modelId="{A089D2D3-9651-42B7-8682-C7B5633706FF}" type="parTrans" cxnId="{D7E4CD29-5B62-42F6-9915-1030D7725A84}">
      <dgm:prSet/>
      <dgm:spPr/>
      <dgm:t>
        <a:bodyPr/>
        <a:lstStyle/>
        <a:p>
          <a:endParaRPr lang="ru-RU"/>
        </a:p>
      </dgm:t>
    </dgm:pt>
    <dgm:pt modelId="{7DD27327-C02C-4D81-BA16-0A992C03AB58}" type="sibTrans" cxnId="{D7E4CD29-5B62-42F6-9915-1030D7725A84}">
      <dgm:prSet/>
      <dgm:spPr/>
      <dgm:t>
        <a:bodyPr/>
        <a:lstStyle/>
        <a:p>
          <a:endParaRPr lang="ru-RU"/>
        </a:p>
      </dgm:t>
    </dgm:pt>
    <dgm:pt modelId="{ED504DBE-8BD5-4BEF-85AE-426963CFCB43}">
      <dgm:prSet phldrT="[Текст]"/>
      <dgm:spPr/>
      <dgm:t>
        <a:bodyPr/>
        <a:lstStyle/>
        <a:p>
          <a:r>
            <a:rPr lang="ru-RU" dirty="0" err="1" smtClean="0"/>
            <a:t>Користувач</a:t>
          </a:r>
          <a:r>
            <a:rPr lang="ru-RU" dirty="0" smtClean="0"/>
            <a:t> не в </a:t>
          </a:r>
          <a:r>
            <a:rPr lang="ru-RU" dirty="0" err="1" smtClean="0"/>
            <a:t>мережі</a:t>
          </a:r>
          <a:r>
            <a:rPr lang="ru-RU" dirty="0" smtClean="0"/>
            <a:t> </a:t>
          </a:r>
          <a:r>
            <a:rPr lang="en-US" dirty="0" smtClean="0"/>
            <a:t>Skype</a:t>
          </a:r>
          <a:r>
            <a:rPr lang="ru-RU" dirty="0" smtClean="0"/>
            <a:t>, </a:t>
          </a:r>
          <a:r>
            <a:rPr lang="ru-RU" dirty="0" err="1" smtClean="0"/>
            <a:t>усі</a:t>
          </a:r>
          <a:r>
            <a:rPr lang="ru-RU" dirty="0" smtClean="0"/>
            <a:t> </a:t>
          </a:r>
          <a:r>
            <a:rPr lang="ru-RU" dirty="0" err="1" smtClean="0"/>
            <a:t>вхідні</a:t>
          </a:r>
          <a:r>
            <a:rPr lang="ru-RU" dirty="0" smtClean="0"/>
            <a:t> </a:t>
          </a:r>
          <a:r>
            <a:rPr lang="ru-RU" dirty="0" err="1" smtClean="0"/>
            <a:t>дзвінки</a:t>
          </a:r>
          <a:r>
            <a:rPr lang="ru-RU" dirty="0" smtClean="0"/>
            <a:t> </a:t>
          </a:r>
          <a:r>
            <a:rPr lang="ru-RU" dirty="0" err="1" smtClean="0"/>
            <a:t>будуть</a:t>
          </a:r>
          <a:r>
            <a:rPr lang="ru-RU" dirty="0" smtClean="0"/>
            <a:t> </a:t>
          </a:r>
          <a:r>
            <a:rPr lang="ru-RU" dirty="0" err="1" smtClean="0"/>
            <a:t>переадресовані</a:t>
          </a:r>
          <a:r>
            <a:rPr lang="ru-RU" dirty="0" smtClean="0"/>
            <a:t> на телефон</a:t>
          </a:r>
          <a:endParaRPr lang="ru-RU" dirty="0"/>
        </a:p>
      </dgm:t>
    </dgm:pt>
    <dgm:pt modelId="{EA57CBDF-F535-4BC2-9D84-60E09A6E4531}" type="parTrans" cxnId="{08A6622C-D63C-4C8E-80AA-BEB3ABE6EE75}">
      <dgm:prSet/>
      <dgm:spPr/>
      <dgm:t>
        <a:bodyPr/>
        <a:lstStyle/>
        <a:p>
          <a:endParaRPr lang="ru-RU"/>
        </a:p>
      </dgm:t>
    </dgm:pt>
    <dgm:pt modelId="{447DF106-CF91-4B9C-8F7B-7096453752CB}" type="sibTrans" cxnId="{08A6622C-D63C-4C8E-80AA-BEB3ABE6EE75}">
      <dgm:prSet/>
      <dgm:spPr/>
      <dgm:t>
        <a:bodyPr/>
        <a:lstStyle/>
        <a:p>
          <a:endParaRPr lang="ru-RU"/>
        </a:p>
      </dgm:t>
    </dgm:pt>
    <dgm:pt modelId="{E53673F0-FBC0-427F-B79B-391434C8E9CD}">
      <dgm:prSet phldrT="[Текст]"/>
      <dgm:spPr/>
      <dgm:t>
        <a:bodyPr/>
        <a:lstStyle/>
        <a:p>
          <a:r>
            <a:rPr lang="ru-RU" dirty="0" err="1" smtClean="0"/>
            <a:t>Працює</a:t>
          </a:r>
          <a:r>
            <a:rPr lang="ru-RU" dirty="0" smtClean="0"/>
            <a:t> </a:t>
          </a:r>
          <a:r>
            <a:rPr lang="ru-RU" dirty="0" err="1" smtClean="0"/>
            <a:t>переадресація</a:t>
          </a:r>
          <a:r>
            <a:rPr lang="ru-RU" dirty="0" smtClean="0"/>
            <a:t> </a:t>
          </a:r>
          <a:r>
            <a:rPr lang="ru-RU" dirty="0" err="1" smtClean="0"/>
            <a:t>дзвінків</a:t>
          </a:r>
          <a:endParaRPr lang="ru-RU" dirty="0"/>
        </a:p>
      </dgm:t>
    </dgm:pt>
    <dgm:pt modelId="{34153918-2CE0-460B-8CB5-7A43DF38D962}" type="parTrans" cxnId="{BCA1C1DD-BF54-4DE0-87A2-B3B322A63C2D}">
      <dgm:prSet/>
      <dgm:spPr/>
      <dgm:t>
        <a:bodyPr/>
        <a:lstStyle/>
        <a:p>
          <a:endParaRPr lang="ru-RU"/>
        </a:p>
      </dgm:t>
    </dgm:pt>
    <dgm:pt modelId="{112BE4F7-5A21-475D-AF0C-E314F1FE33BA}" type="sibTrans" cxnId="{BCA1C1DD-BF54-4DE0-87A2-B3B322A63C2D}">
      <dgm:prSet/>
      <dgm:spPr/>
      <dgm:t>
        <a:bodyPr/>
        <a:lstStyle/>
        <a:p>
          <a:endParaRPr lang="ru-RU"/>
        </a:p>
      </dgm:t>
    </dgm:pt>
    <dgm:pt modelId="{35968563-EC30-4BDB-B5E0-0C42BD93275C}" type="pres">
      <dgm:prSet presAssocID="{FD61943C-046C-49CA-B801-19B8877E7AA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81B4FB-5495-450F-AC38-8463CF43E562}" type="pres">
      <dgm:prSet presAssocID="{4A3F169F-46E2-4B2B-BE6D-C7236D234F7B}" presName="comp" presStyleCnt="0"/>
      <dgm:spPr/>
    </dgm:pt>
    <dgm:pt modelId="{81818668-78B5-4101-B430-DF74D4AC11B4}" type="pres">
      <dgm:prSet presAssocID="{4A3F169F-46E2-4B2B-BE6D-C7236D234F7B}" presName="box" presStyleLbl="node1" presStyleIdx="0" presStyleCnt="6"/>
      <dgm:spPr/>
      <dgm:t>
        <a:bodyPr/>
        <a:lstStyle/>
        <a:p>
          <a:endParaRPr lang="ru-RU"/>
        </a:p>
      </dgm:t>
    </dgm:pt>
    <dgm:pt modelId="{5EF41B91-E6D2-44DE-A7C3-6B51040E2D68}" type="pres">
      <dgm:prSet presAssocID="{4A3F169F-46E2-4B2B-BE6D-C7236D234F7B}" presName="img" presStyleLbl="fgImgPlace1" presStyleIdx="0" presStyleCnt="6" custScaleX="34341" custScaleY="9702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AB20FCC-542F-4FAC-A196-15FDDB56FAB3}" type="pres">
      <dgm:prSet presAssocID="{4A3F169F-46E2-4B2B-BE6D-C7236D234F7B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23650C-3CCD-4335-B2C0-331AC1C7196F}" type="pres">
      <dgm:prSet presAssocID="{5562D491-EF19-44A1-B3FD-342020836D4D}" presName="spacer" presStyleCnt="0"/>
      <dgm:spPr/>
    </dgm:pt>
    <dgm:pt modelId="{621642B5-49C6-415B-A55A-212711EE46B3}" type="pres">
      <dgm:prSet presAssocID="{9E6603A3-86A6-4A4F-81D1-34B8B8C38F00}" presName="comp" presStyleCnt="0"/>
      <dgm:spPr/>
    </dgm:pt>
    <dgm:pt modelId="{124B6299-5192-4EEF-B24B-B90294FDBC82}" type="pres">
      <dgm:prSet presAssocID="{9E6603A3-86A6-4A4F-81D1-34B8B8C38F00}" presName="box" presStyleLbl="node1" presStyleIdx="1" presStyleCnt="6"/>
      <dgm:spPr/>
      <dgm:t>
        <a:bodyPr/>
        <a:lstStyle/>
        <a:p>
          <a:endParaRPr lang="ru-RU"/>
        </a:p>
      </dgm:t>
    </dgm:pt>
    <dgm:pt modelId="{636D7BB7-08C9-4B6A-8CCC-E7E2A47CDED1}" type="pres">
      <dgm:prSet presAssocID="{9E6603A3-86A6-4A4F-81D1-34B8B8C38F00}" presName="img" presStyleLbl="fgImgPlace1" presStyleIdx="1" presStyleCnt="6" custScaleX="34341" custScaleY="9337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3E17A85-16FF-4F82-BA90-9F44C40E9C02}" type="pres">
      <dgm:prSet presAssocID="{9E6603A3-86A6-4A4F-81D1-34B8B8C38F00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026E9B-FDF5-4FBB-8920-1247512422FA}" type="pres">
      <dgm:prSet presAssocID="{75D7E30B-3CCC-4D35-B5A6-F5320603D525}" presName="spacer" presStyleCnt="0"/>
      <dgm:spPr/>
    </dgm:pt>
    <dgm:pt modelId="{63049DFE-660F-4FD9-9B96-9591DDAD053E}" type="pres">
      <dgm:prSet presAssocID="{3A23F38A-CAE8-4D79-97A9-10171C9E00A0}" presName="comp" presStyleCnt="0"/>
      <dgm:spPr/>
    </dgm:pt>
    <dgm:pt modelId="{6CF19588-1BEC-4B0A-B369-3EA09206F7C1}" type="pres">
      <dgm:prSet presAssocID="{3A23F38A-CAE8-4D79-97A9-10171C9E00A0}" presName="box" presStyleLbl="node1" presStyleIdx="2" presStyleCnt="6"/>
      <dgm:spPr/>
      <dgm:t>
        <a:bodyPr/>
        <a:lstStyle/>
        <a:p>
          <a:endParaRPr lang="ru-RU"/>
        </a:p>
      </dgm:t>
    </dgm:pt>
    <dgm:pt modelId="{780F124A-E134-40B0-ABF4-2C763B5045BA}" type="pres">
      <dgm:prSet presAssocID="{3A23F38A-CAE8-4D79-97A9-10171C9E00A0}" presName="img" presStyleLbl="fgImgPlace1" presStyleIdx="2" presStyleCnt="6" custScaleX="34341" custScaleY="8973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D090380-A180-44C2-8CD5-2D67D45EE5D6}" type="pres">
      <dgm:prSet presAssocID="{3A23F38A-CAE8-4D79-97A9-10171C9E00A0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C7EC9-D38F-4D01-805F-C10F9329FD4A}" type="pres">
      <dgm:prSet presAssocID="{3802E52F-2F91-4205-AF26-2BFD48C01FB1}" presName="spacer" presStyleCnt="0"/>
      <dgm:spPr/>
    </dgm:pt>
    <dgm:pt modelId="{1FED8BCF-A964-439A-BB19-40943A3035E4}" type="pres">
      <dgm:prSet presAssocID="{FA7A7074-9521-4C19-8A0F-101832B9B099}" presName="comp" presStyleCnt="0"/>
      <dgm:spPr/>
    </dgm:pt>
    <dgm:pt modelId="{A1DE3E24-F7B2-4DB3-9356-C8FD03CC44C3}" type="pres">
      <dgm:prSet presAssocID="{FA7A7074-9521-4C19-8A0F-101832B9B099}" presName="box" presStyleLbl="node1" presStyleIdx="3" presStyleCnt="6"/>
      <dgm:spPr/>
      <dgm:t>
        <a:bodyPr/>
        <a:lstStyle/>
        <a:p>
          <a:endParaRPr lang="ru-RU"/>
        </a:p>
      </dgm:t>
    </dgm:pt>
    <dgm:pt modelId="{12F7008F-FCB9-4567-9156-EB871137356C}" type="pres">
      <dgm:prSet presAssocID="{FA7A7074-9521-4C19-8A0F-101832B9B099}" presName="img" presStyleLbl="fgImgPlace1" presStyleIdx="3" presStyleCnt="6" custScaleX="34341" custScaleY="8609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DB6A0BE3-C7BE-4696-8997-8BEE3B85AC7D}" type="pres">
      <dgm:prSet presAssocID="{FA7A7074-9521-4C19-8A0F-101832B9B099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638EA-424A-4AA8-8706-3523D85C5ADF}" type="pres">
      <dgm:prSet presAssocID="{7DD27327-C02C-4D81-BA16-0A992C03AB58}" presName="spacer" presStyleCnt="0"/>
      <dgm:spPr/>
    </dgm:pt>
    <dgm:pt modelId="{B60F1BAB-1137-44D6-8C86-78FB1EAC73B6}" type="pres">
      <dgm:prSet presAssocID="{0922E1B9-6450-4672-885B-64F079989EE8}" presName="comp" presStyleCnt="0"/>
      <dgm:spPr/>
    </dgm:pt>
    <dgm:pt modelId="{3DFF0BD5-CFB3-404C-9019-3357A549C520}" type="pres">
      <dgm:prSet presAssocID="{0922E1B9-6450-4672-885B-64F079989EE8}" presName="box" presStyleLbl="node1" presStyleIdx="4" presStyleCnt="6"/>
      <dgm:spPr/>
      <dgm:t>
        <a:bodyPr/>
        <a:lstStyle/>
        <a:p>
          <a:endParaRPr lang="ru-RU"/>
        </a:p>
      </dgm:t>
    </dgm:pt>
    <dgm:pt modelId="{F3D36601-FDBD-4B1F-952C-CE1E2C6FDF91}" type="pres">
      <dgm:prSet presAssocID="{0922E1B9-6450-4672-885B-64F079989EE8}" presName="img" presStyleLbl="fgImgPlace1" presStyleIdx="4" presStyleCnt="6" custScaleX="34341" custScaleY="9023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50958C9C-1D2C-45E9-9928-72346F33C4B6}" type="pres">
      <dgm:prSet presAssocID="{0922E1B9-6450-4672-885B-64F079989EE8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8FFED-73CF-4160-8DA1-A88FF2884427}" type="pres">
      <dgm:prSet presAssocID="{DA6A232E-99DA-44A2-B82E-BA09DCD5B8FD}" presName="spacer" presStyleCnt="0"/>
      <dgm:spPr/>
    </dgm:pt>
    <dgm:pt modelId="{DEEF000D-2EE0-4BB9-B574-1E17C41B98D5}" type="pres">
      <dgm:prSet presAssocID="{E53673F0-FBC0-427F-B79B-391434C8E9CD}" presName="comp" presStyleCnt="0"/>
      <dgm:spPr/>
    </dgm:pt>
    <dgm:pt modelId="{448EC704-9C61-4B0B-86DA-1CDF1BC2F3C6}" type="pres">
      <dgm:prSet presAssocID="{E53673F0-FBC0-427F-B79B-391434C8E9CD}" presName="box" presStyleLbl="node1" presStyleIdx="5" presStyleCnt="6"/>
      <dgm:spPr/>
      <dgm:t>
        <a:bodyPr/>
        <a:lstStyle/>
        <a:p>
          <a:endParaRPr lang="ru-RU"/>
        </a:p>
      </dgm:t>
    </dgm:pt>
    <dgm:pt modelId="{BDD039E8-9A1E-4BC0-A510-2CCD402E3038}" type="pres">
      <dgm:prSet presAssocID="{E53673F0-FBC0-427F-B79B-391434C8E9CD}" presName="img" presStyleLbl="fgImgPlace1" presStyleIdx="5" presStyleCnt="6" custScaleX="34341" custScaleY="93872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6D2DA5FE-BC9A-4BC9-92B7-E9151473A478}" type="pres">
      <dgm:prSet presAssocID="{E53673F0-FBC0-427F-B79B-391434C8E9CD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E4CD29-5B62-42F6-9915-1030D7725A84}" srcId="{FD61943C-046C-49CA-B801-19B8877E7AA3}" destId="{FA7A7074-9521-4C19-8A0F-101832B9B099}" srcOrd="3" destOrd="0" parTransId="{A089D2D3-9651-42B7-8682-C7B5633706FF}" sibTransId="{7DD27327-C02C-4D81-BA16-0A992C03AB58}"/>
    <dgm:cxn modelId="{B3FECD3E-272A-4572-ADF1-F3E7C7358AC6}" type="presOf" srcId="{3A23F38A-CAE8-4D79-97A9-10171C9E00A0}" destId="{FD090380-A180-44C2-8CD5-2D67D45EE5D6}" srcOrd="1" destOrd="0" presId="urn:microsoft.com/office/officeart/2005/8/layout/vList4#2"/>
    <dgm:cxn modelId="{6B939B59-9BC4-407B-AE3C-D99A32F4A475}" type="presOf" srcId="{FA7A7074-9521-4C19-8A0F-101832B9B099}" destId="{DB6A0BE3-C7BE-4696-8997-8BEE3B85AC7D}" srcOrd="1" destOrd="0" presId="urn:microsoft.com/office/officeart/2005/8/layout/vList4#2"/>
    <dgm:cxn modelId="{3F46F503-D691-4647-86A2-9F8F91FAE0CF}" srcId="{FA7A7074-9521-4C19-8A0F-101832B9B099}" destId="{EA2EE76A-38BB-4FB5-BD90-D784D58A1728}" srcOrd="0" destOrd="0" parTransId="{ACCDDA03-48B6-4F55-9C28-03D3B64036E5}" sibTransId="{AD02966F-C1AB-4065-8A7B-6A39E93C2953}"/>
    <dgm:cxn modelId="{87C1A71F-3471-46A9-85DC-EE7EBCE33126}" type="presOf" srcId="{B568BBDA-0C46-4BA6-B321-AD81664E6AF4}" destId="{4AB20FCC-542F-4FAC-A196-15FDDB56FAB3}" srcOrd="1" destOrd="1" presId="urn:microsoft.com/office/officeart/2005/8/layout/vList4#2"/>
    <dgm:cxn modelId="{DFDA894E-C5D7-462C-A839-E0FB6F00BDD8}" srcId="{4A3F169F-46E2-4B2B-BE6D-C7236D234F7B}" destId="{B568BBDA-0C46-4BA6-B321-AD81664E6AF4}" srcOrd="0" destOrd="0" parTransId="{B696B743-0C66-4E84-AEC8-918AABFF3AFF}" sibTransId="{C2A0271B-3363-412F-8FF4-7A1910ED7F32}"/>
    <dgm:cxn modelId="{C5061C1C-3B3A-4CBB-9FDF-BB491DAC02FF}" type="presOf" srcId="{4A3F169F-46E2-4B2B-BE6D-C7236D234F7B}" destId="{4AB20FCC-542F-4FAC-A196-15FDDB56FAB3}" srcOrd="1" destOrd="0" presId="urn:microsoft.com/office/officeart/2005/8/layout/vList4#2"/>
    <dgm:cxn modelId="{2C37A0A7-F7A4-47C4-933B-39E662FA8B04}" type="presOf" srcId="{E53673F0-FBC0-427F-B79B-391434C8E9CD}" destId="{448EC704-9C61-4B0B-86DA-1CDF1BC2F3C6}" srcOrd="0" destOrd="0" presId="urn:microsoft.com/office/officeart/2005/8/layout/vList4#2"/>
    <dgm:cxn modelId="{9511181A-9ECE-4464-8B04-3CEC5DA0F599}" type="presOf" srcId="{FD61943C-046C-49CA-B801-19B8877E7AA3}" destId="{35968563-EC30-4BDB-B5E0-0C42BD93275C}" srcOrd="0" destOrd="0" presId="urn:microsoft.com/office/officeart/2005/8/layout/vList4#2"/>
    <dgm:cxn modelId="{E05FDDEE-2B7B-4ADD-B855-1E37F7F0F8CE}" srcId="{3A23F38A-CAE8-4D79-97A9-10171C9E00A0}" destId="{03FE95A2-23DB-491E-8682-4EE3B5865B09}" srcOrd="0" destOrd="0" parTransId="{4B6340FD-D88F-4D7F-BF30-71343F86938B}" sibTransId="{9280838D-E11C-4984-A32C-09DC70BC8EEE}"/>
    <dgm:cxn modelId="{4FB240E6-EAA4-4438-9BAD-E143B9495FBA}" type="presOf" srcId="{9E6603A3-86A6-4A4F-81D1-34B8B8C38F00}" destId="{93E17A85-16FF-4F82-BA90-9F44C40E9C02}" srcOrd="1" destOrd="0" presId="urn:microsoft.com/office/officeart/2005/8/layout/vList4#2"/>
    <dgm:cxn modelId="{F4F622DA-2342-4FEF-A5FB-106DDFC469CE}" type="presOf" srcId="{ED504DBE-8BD5-4BEF-85AE-426963CFCB43}" destId="{6D2DA5FE-BC9A-4BC9-92B7-E9151473A478}" srcOrd="1" destOrd="1" presId="urn:microsoft.com/office/officeart/2005/8/layout/vList4#2"/>
    <dgm:cxn modelId="{E2C624D5-8319-4937-8D11-406F7655A633}" type="presOf" srcId="{FA7A7074-9521-4C19-8A0F-101832B9B099}" destId="{A1DE3E24-F7B2-4DB3-9356-C8FD03CC44C3}" srcOrd="0" destOrd="0" presId="urn:microsoft.com/office/officeart/2005/8/layout/vList4#2"/>
    <dgm:cxn modelId="{1C465DF1-A806-4708-96D2-51C944EF7E83}" type="presOf" srcId="{EA2EE76A-38BB-4FB5-BD90-D784D58A1728}" destId="{A1DE3E24-F7B2-4DB3-9356-C8FD03CC44C3}" srcOrd="0" destOrd="1" presId="urn:microsoft.com/office/officeart/2005/8/layout/vList4#2"/>
    <dgm:cxn modelId="{ACAB46DA-E4FE-41C0-BED5-2D6B34CC7D49}" type="presOf" srcId="{03FE95A2-23DB-491E-8682-4EE3B5865B09}" destId="{6CF19588-1BEC-4B0A-B369-3EA09206F7C1}" srcOrd="0" destOrd="1" presId="urn:microsoft.com/office/officeart/2005/8/layout/vList4#2"/>
    <dgm:cxn modelId="{BCA1C1DD-BF54-4DE0-87A2-B3B322A63C2D}" srcId="{FD61943C-046C-49CA-B801-19B8877E7AA3}" destId="{E53673F0-FBC0-427F-B79B-391434C8E9CD}" srcOrd="5" destOrd="0" parTransId="{34153918-2CE0-460B-8CB5-7A43DF38D962}" sibTransId="{112BE4F7-5A21-475D-AF0C-E314F1FE33BA}"/>
    <dgm:cxn modelId="{ADA52E6B-FCC3-4658-8343-3243A0B28963}" srcId="{FD61943C-046C-49CA-B801-19B8877E7AA3}" destId="{0922E1B9-6450-4672-885B-64F079989EE8}" srcOrd="4" destOrd="0" parTransId="{BD30FB20-3C00-42E8-8AFB-1F85F49AA55F}" sibTransId="{DA6A232E-99DA-44A2-B82E-BA09DCD5B8FD}"/>
    <dgm:cxn modelId="{BB0396E6-DC52-481D-8D4E-F30907B82159}" type="presOf" srcId="{E53673F0-FBC0-427F-B79B-391434C8E9CD}" destId="{6D2DA5FE-BC9A-4BC9-92B7-E9151473A478}" srcOrd="1" destOrd="0" presId="urn:microsoft.com/office/officeart/2005/8/layout/vList4#2"/>
    <dgm:cxn modelId="{941B836C-2997-478C-BA10-9578F88E1D72}" type="presOf" srcId="{9E5C851D-49EF-4EE7-BB1B-7CBE0D30C2D5}" destId="{3DFF0BD5-CFB3-404C-9019-3357A549C520}" srcOrd="0" destOrd="1" presId="urn:microsoft.com/office/officeart/2005/8/layout/vList4#2"/>
    <dgm:cxn modelId="{17CFAD33-0412-4040-9BB3-1CD03B033F1C}" type="presOf" srcId="{9D7A5AE7-5CBF-40EA-AB94-D6BEBF05A89D}" destId="{93E17A85-16FF-4F82-BA90-9F44C40E9C02}" srcOrd="1" destOrd="1" presId="urn:microsoft.com/office/officeart/2005/8/layout/vList4#2"/>
    <dgm:cxn modelId="{8930F113-DC5C-4136-8B3A-7D8F1E882545}" type="presOf" srcId="{EA2EE76A-38BB-4FB5-BD90-D784D58A1728}" destId="{DB6A0BE3-C7BE-4696-8997-8BEE3B85AC7D}" srcOrd="1" destOrd="1" presId="urn:microsoft.com/office/officeart/2005/8/layout/vList4#2"/>
    <dgm:cxn modelId="{A885236A-80D7-4D5E-8A37-117F8198D370}" type="presOf" srcId="{0922E1B9-6450-4672-885B-64F079989EE8}" destId="{50958C9C-1D2C-45E9-9928-72346F33C4B6}" srcOrd="1" destOrd="0" presId="urn:microsoft.com/office/officeart/2005/8/layout/vList4#2"/>
    <dgm:cxn modelId="{A42DBF81-8222-4606-B196-1D41C7D69F3D}" type="presOf" srcId="{ED504DBE-8BD5-4BEF-85AE-426963CFCB43}" destId="{448EC704-9C61-4B0B-86DA-1CDF1BC2F3C6}" srcOrd="0" destOrd="1" presId="urn:microsoft.com/office/officeart/2005/8/layout/vList4#2"/>
    <dgm:cxn modelId="{A4B6FB08-8740-454B-A12B-1D51DC91DCF1}" type="presOf" srcId="{0922E1B9-6450-4672-885B-64F079989EE8}" destId="{3DFF0BD5-CFB3-404C-9019-3357A549C520}" srcOrd="0" destOrd="0" presId="urn:microsoft.com/office/officeart/2005/8/layout/vList4#2"/>
    <dgm:cxn modelId="{33ED1F7F-EABA-46FC-851B-6ABD63387196}" type="presOf" srcId="{03FE95A2-23DB-491E-8682-4EE3B5865B09}" destId="{FD090380-A180-44C2-8CD5-2D67D45EE5D6}" srcOrd="1" destOrd="1" presId="urn:microsoft.com/office/officeart/2005/8/layout/vList4#2"/>
    <dgm:cxn modelId="{A622FE02-CF3E-4526-8D01-B6AD86F1B955}" type="presOf" srcId="{9E5C851D-49EF-4EE7-BB1B-7CBE0D30C2D5}" destId="{50958C9C-1D2C-45E9-9928-72346F33C4B6}" srcOrd="1" destOrd="1" presId="urn:microsoft.com/office/officeart/2005/8/layout/vList4#2"/>
    <dgm:cxn modelId="{00BE5BA4-2E1D-48F3-8695-EB53E9DA2343}" srcId="{0922E1B9-6450-4672-885B-64F079989EE8}" destId="{9E5C851D-49EF-4EE7-BB1B-7CBE0D30C2D5}" srcOrd="0" destOrd="0" parTransId="{BF2BF825-1872-4080-BAE2-B29231E8DEA2}" sibTransId="{E10ECEAD-FD46-49E9-8369-0302127B9152}"/>
    <dgm:cxn modelId="{E6350C3D-E893-479A-AFAE-014B789B0534}" srcId="{FD61943C-046C-49CA-B801-19B8877E7AA3}" destId="{4A3F169F-46E2-4B2B-BE6D-C7236D234F7B}" srcOrd="0" destOrd="0" parTransId="{B5EFDD75-9DD4-4D53-862D-F74BE0D71BE3}" sibTransId="{5562D491-EF19-44A1-B3FD-342020836D4D}"/>
    <dgm:cxn modelId="{EC70E734-94C0-480E-B93B-DE0D6BC0529A}" type="presOf" srcId="{4A3F169F-46E2-4B2B-BE6D-C7236D234F7B}" destId="{81818668-78B5-4101-B430-DF74D4AC11B4}" srcOrd="0" destOrd="0" presId="urn:microsoft.com/office/officeart/2005/8/layout/vList4#2"/>
    <dgm:cxn modelId="{937906D9-D119-4327-AC80-AE9F5A230093}" type="presOf" srcId="{B568BBDA-0C46-4BA6-B321-AD81664E6AF4}" destId="{81818668-78B5-4101-B430-DF74D4AC11B4}" srcOrd="0" destOrd="1" presId="urn:microsoft.com/office/officeart/2005/8/layout/vList4#2"/>
    <dgm:cxn modelId="{55C0E1F0-4D41-490E-AB05-2E6945FBFBE6}" srcId="{FD61943C-046C-49CA-B801-19B8877E7AA3}" destId="{3A23F38A-CAE8-4D79-97A9-10171C9E00A0}" srcOrd="2" destOrd="0" parTransId="{6009A325-A50E-4D67-BBAC-EC9EADA90190}" sibTransId="{3802E52F-2F91-4205-AF26-2BFD48C01FB1}"/>
    <dgm:cxn modelId="{08A6622C-D63C-4C8E-80AA-BEB3ABE6EE75}" srcId="{E53673F0-FBC0-427F-B79B-391434C8E9CD}" destId="{ED504DBE-8BD5-4BEF-85AE-426963CFCB43}" srcOrd="0" destOrd="0" parTransId="{EA57CBDF-F535-4BC2-9D84-60E09A6E4531}" sibTransId="{447DF106-CF91-4B9C-8F7B-7096453752CB}"/>
    <dgm:cxn modelId="{FDB6FD72-46F3-4FC2-A8E4-5CC9BD629179}" type="presOf" srcId="{3A23F38A-CAE8-4D79-97A9-10171C9E00A0}" destId="{6CF19588-1BEC-4B0A-B369-3EA09206F7C1}" srcOrd="0" destOrd="0" presId="urn:microsoft.com/office/officeart/2005/8/layout/vList4#2"/>
    <dgm:cxn modelId="{A8BB60ED-73F3-49CF-B976-DC70F42A0428}" type="presOf" srcId="{9E6603A3-86A6-4A4F-81D1-34B8B8C38F00}" destId="{124B6299-5192-4EEF-B24B-B90294FDBC82}" srcOrd="0" destOrd="0" presId="urn:microsoft.com/office/officeart/2005/8/layout/vList4#2"/>
    <dgm:cxn modelId="{7A3CC799-300F-4152-9A88-38AB2CCEAE5D}" srcId="{9E6603A3-86A6-4A4F-81D1-34B8B8C38F00}" destId="{9D7A5AE7-5CBF-40EA-AB94-D6BEBF05A89D}" srcOrd="0" destOrd="0" parTransId="{F47A0D0F-F27D-4B77-BDCB-2D35E05FB8F1}" sibTransId="{55A53601-2AD8-412D-AC09-F1CE65EA1066}"/>
    <dgm:cxn modelId="{D79CE91C-3491-4073-9D94-11F97F025691}" type="presOf" srcId="{9D7A5AE7-5CBF-40EA-AB94-D6BEBF05A89D}" destId="{124B6299-5192-4EEF-B24B-B90294FDBC82}" srcOrd="0" destOrd="1" presId="urn:microsoft.com/office/officeart/2005/8/layout/vList4#2"/>
    <dgm:cxn modelId="{F6507C88-2EFE-4386-8670-0C4F4D8E4422}" srcId="{FD61943C-046C-49CA-B801-19B8877E7AA3}" destId="{9E6603A3-86A6-4A4F-81D1-34B8B8C38F00}" srcOrd="1" destOrd="0" parTransId="{E5CB25AB-968A-4D90-B16B-6B65D8DAB6AC}" sibTransId="{75D7E30B-3CCC-4D35-B5A6-F5320603D525}"/>
    <dgm:cxn modelId="{C4C5DC0B-F32A-4337-B09F-25B62260C7D0}" type="presParOf" srcId="{35968563-EC30-4BDB-B5E0-0C42BD93275C}" destId="{B081B4FB-5495-450F-AC38-8463CF43E562}" srcOrd="0" destOrd="0" presId="urn:microsoft.com/office/officeart/2005/8/layout/vList4#2"/>
    <dgm:cxn modelId="{0544DD2F-0EAC-4057-8406-6D92005C4463}" type="presParOf" srcId="{B081B4FB-5495-450F-AC38-8463CF43E562}" destId="{81818668-78B5-4101-B430-DF74D4AC11B4}" srcOrd="0" destOrd="0" presId="urn:microsoft.com/office/officeart/2005/8/layout/vList4#2"/>
    <dgm:cxn modelId="{5E3029E8-650B-4E4B-804D-A373A6E17476}" type="presParOf" srcId="{B081B4FB-5495-450F-AC38-8463CF43E562}" destId="{5EF41B91-E6D2-44DE-A7C3-6B51040E2D68}" srcOrd="1" destOrd="0" presId="urn:microsoft.com/office/officeart/2005/8/layout/vList4#2"/>
    <dgm:cxn modelId="{F5976811-FC95-4BBC-BCE9-D1FB091301D8}" type="presParOf" srcId="{B081B4FB-5495-450F-AC38-8463CF43E562}" destId="{4AB20FCC-542F-4FAC-A196-15FDDB56FAB3}" srcOrd="2" destOrd="0" presId="urn:microsoft.com/office/officeart/2005/8/layout/vList4#2"/>
    <dgm:cxn modelId="{FFE197AF-DE75-46C7-989D-F8ED33FBD1F1}" type="presParOf" srcId="{35968563-EC30-4BDB-B5E0-0C42BD93275C}" destId="{E723650C-3CCD-4335-B2C0-331AC1C7196F}" srcOrd="1" destOrd="0" presId="urn:microsoft.com/office/officeart/2005/8/layout/vList4#2"/>
    <dgm:cxn modelId="{E1973010-1130-47CE-96A5-33EE800725CF}" type="presParOf" srcId="{35968563-EC30-4BDB-B5E0-0C42BD93275C}" destId="{621642B5-49C6-415B-A55A-212711EE46B3}" srcOrd="2" destOrd="0" presId="urn:microsoft.com/office/officeart/2005/8/layout/vList4#2"/>
    <dgm:cxn modelId="{3D92C4EF-64DF-4F03-A091-A42260476C06}" type="presParOf" srcId="{621642B5-49C6-415B-A55A-212711EE46B3}" destId="{124B6299-5192-4EEF-B24B-B90294FDBC82}" srcOrd="0" destOrd="0" presId="urn:microsoft.com/office/officeart/2005/8/layout/vList4#2"/>
    <dgm:cxn modelId="{2C554514-EDA0-44E6-B9E1-5CF7E00FECA3}" type="presParOf" srcId="{621642B5-49C6-415B-A55A-212711EE46B3}" destId="{636D7BB7-08C9-4B6A-8CCC-E7E2A47CDED1}" srcOrd="1" destOrd="0" presId="urn:microsoft.com/office/officeart/2005/8/layout/vList4#2"/>
    <dgm:cxn modelId="{7A60CB66-CFE1-4D7C-854D-02475984D35E}" type="presParOf" srcId="{621642B5-49C6-415B-A55A-212711EE46B3}" destId="{93E17A85-16FF-4F82-BA90-9F44C40E9C02}" srcOrd="2" destOrd="0" presId="urn:microsoft.com/office/officeart/2005/8/layout/vList4#2"/>
    <dgm:cxn modelId="{3602B75B-82CE-4598-AD58-65AC7052C2FC}" type="presParOf" srcId="{35968563-EC30-4BDB-B5E0-0C42BD93275C}" destId="{FE026E9B-FDF5-4FBB-8920-1247512422FA}" srcOrd="3" destOrd="0" presId="urn:microsoft.com/office/officeart/2005/8/layout/vList4#2"/>
    <dgm:cxn modelId="{180D3BC7-6318-4654-B1BB-EC40E4CF8A52}" type="presParOf" srcId="{35968563-EC30-4BDB-B5E0-0C42BD93275C}" destId="{63049DFE-660F-4FD9-9B96-9591DDAD053E}" srcOrd="4" destOrd="0" presId="urn:microsoft.com/office/officeart/2005/8/layout/vList4#2"/>
    <dgm:cxn modelId="{9A3A563E-7486-44C3-A0DC-2FBF888B3E71}" type="presParOf" srcId="{63049DFE-660F-4FD9-9B96-9591DDAD053E}" destId="{6CF19588-1BEC-4B0A-B369-3EA09206F7C1}" srcOrd="0" destOrd="0" presId="urn:microsoft.com/office/officeart/2005/8/layout/vList4#2"/>
    <dgm:cxn modelId="{32E65764-864B-4376-AEA5-56BB63ED8D3A}" type="presParOf" srcId="{63049DFE-660F-4FD9-9B96-9591DDAD053E}" destId="{780F124A-E134-40B0-ABF4-2C763B5045BA}" srcOrd="1" destOrd="0" presId="urn:microsoft.com/office/officeart/2005/8/layout/vList4#2"/>
    <dgm:cxn modelId="{200D19B5-14BE-4155-BCAF-F1504FD2CA00}" type="presParOf" srcId="{63049DFE-660F-4FD9-9B96-9591DDAD053E}" destId="{FD090380-A180-44C2-8CD5-2D67D45EE5D6}" srcOrd="2" destOrd="0" presId="urn:microsoft.com/office/officeart/2005/8/layout/vList4#2"/>
    <dgm:cxn modelId="{CE8D908A-D6D7-4A96-A335-8AD9E9D1E82F}" type="presParOf" srcId="{35968563-EC30-4BDB-B5E0-0C42BD93275C}" destId="{AD9C7EC9-D38F-4D01-805F-C10F9329FD4A}" srcOrd="5" destOrd="0" presId="urn:microsoft.com/office/officeart/2005/8/layout/vList4#2"/>
    <dgm:cxn modelId="{848384BD-D715-442E-B484-04AD7F587A4D}" type="presParOf" srcId="{35968563-EC30-4BDB-B5E0-0C42BD93275C}" destId="{1FED8BCF-A964-439A-BB19-40943A3035E4}" srcOrd="6" destOrd="0" presId="urn:microsoft.com/office/officeart/2005/8/layout/vList4#2"/>
    <dgm:cxn modelId="{3405E95C-69C0-462D-BADA-C42F1AFFED1C}" type="presParOf" srcId="{1FED8BCF-A964-439A-BB19-40943A3035E4}" destId="{A1DE3E24-F7B2-4DB3-9356-C8FD03CC44C3}" srcOrd="0" destOrd="0" presId="urn:microsoft.com/office/officeart/2005/8/layout/vList4#2"/>
    <dgm:cxn modelId="{088D065C-AB43-4863-A2A8-162669A029E9}" type="presParOf" srcId="{1FED8BCF-A964-439A-BB19-40943A3035E4}" destId="{12F7008F-FCB9-4567-9156-EB871137356C}" srcOrd="1" destOrd="0" presId="urn:microsoft.com/office/officeart/2005/8/layout/vList4#2"/>
    <dgm:cxn modelId="{A89EB0F0-8EF8-40FD-97FE-3DA93E27C950}" type="presParOf" srcId="{1FED8BCF-A964-439A-BB19-40943A3035E4}" destId="{DB6A0BE3-C7BE-4696-8997-8BEE3B85AC7D}" srcOrd="2" destOrd="0" presId="urn:microsoft.com/office/officeart/2005/8/layout/vList4#2"/>
    <dgm:cxn modelId="{0B24E192-4980-42BE-A9CD-CA7620C4F47F}" type="presParOf" srcId="{35968563-EC30-4BDB-B5E0-0C42BD93275C}" destId="{D77638EA-424A-4AA8-8706-3523D85C5ADF}" srcOrd="7" destOrd="0" presId="urn:microsoft.com/office/officeart/2005/8/layout/vList4#2"/>
    <dgm:cxn modelId="{DEB3100D-E0F1-4C4E-9FAA-4B9A51C5013E}" type="presParOf" srcId="{35968563-EC30-4BDB-B5E0-0C42BD93275C}" destId="{B60F1BAB-1137-44D6-8C86-78FB1EAC73B6}" srcOrd="8" destOrd="0" presId="urn:microsoft.com/office/officeart/2005/8/layout/vList4#2"/>
    <dgm:cxn modelId="{EEA12EB3-A4F3-4360-8273-30914D14AA31}" type="presParOf" srcId="{B60F1BAB-1137-44D6-8C86-78FB1EAC73B6}" destId="{3DFF0BD5-CFB3-404C-9019-3357A549C520}" srcOrd="0" destOrd="0" presId="urn:microsoft.com/office/officeart/2005/8/layout/vList4#2"/>
    <dgm:cxn modelId="{2BCE184F-AB1C-4961-A00E-1C4E00824D3C}" type="presParOf" srcId="{B60F1BAB-1137-44D6-8C86-78FB1EAC73B6}" destId="{F3D36601-FDBD-4B1F-952C-CE1E2C6FDF91}" srcOrd="1" destOrd="0" presId="urn:microsoft.com/office/officeart/2005/8/layout/vList4#2"/>
    <dgm:cxn modelId="{95DA792C-92FD-437F-8B33-80E4470F0A14}" type="presParOf" srcId="{B60F1BAB-1137-44D6-8C86-78FB1EAC73B6}" destId="{50958C9C-1D2C-45E9-9928-72346F33C4B6}" srcOrd="2" destOrd="0" presId="urn:microsoft.com/office/officeart/2005/8/layout/vList4#2"/>
    <dgm:cxn modelId="{1497450C-AE1A-4946-A769-3AF7D27FA5BE}" type="presParOf" srcId="{35968563-EC30-4BDB-B5E0-0C42BD93275C}" destId="{2618FFED-73CF-4160-8DA1-A88FF2884427}" srcOrd="9" destOrd="0" presId="urn:microsoft.com/office/officeart/2005/8/layout/vList4#2"/>
    <dgm:cxn modelId="{A9AAE4FC-4B16-4B84-93C2-A316A7CF9A8C}" type="presParOf" srcId="{35968563-EC30-4BDB-B5E0-0C42BD93275C}" destId="{DEEF000D-2EE0-4BB9-B574-1E17C41B98D5}" srcOrd="10" destOrd="0" presId="urn:microsoft.com/office/officeart/2005/8/layout/vList4#2"/>
    <dgm:cxn modelId="{F8C42C9B-A57A-4B3F-B422-DD78E8439B42}" type="presParOf" srcId="{DEEF000D-2EE0-4BB9-B574-1E17C41B98D5}" destId="{448EC704-9C61-4B0B-86DA-1CDF1BC2F3C6}" srcOrd="0" destOrd="0" presId="urn:microsoft.com/office/officeart/2005/8/layout/vList4#2"/>
    <dgm:cxn modelId="{7F47CA76-C475-4668-9696-73F3FFC91760}" type="presParOf" srcId="{DEEF000D-2EE0-4BB9-B574-1E17C41B98D5}" destId="{BDD039E8-9A1E-4BC0-A510-2CCD402E3038}" srcOrd="1" destOrd="0" presId="urn:microsoft.com/office/officeart/2005/8/layout/vList4#2"/>
    <dgm:cxn modelId="{227FB5E8-D9CA-4C02-9F0E-8B538064C411}" type="presParOf" srcId="{DEEF000D-2EE0-4BB9-B574-1E17C41B98D5}" destId="{6D2DA5FE-BC9A-4BC9-92B7-E9151473A478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265CFD8-9BC0-466F-BD39-62222982D66E}" type="doc">
      <dgm:prSet loTypeId="urn:microsoft.com/office/officeart/2005/8/layout/vList4#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A4FCC9-2F43-4988-B5BF-54C91308D8F8}">
      <dgm:prSet phldrT="[Текст]"/>
      <dgm:spPr/>
      <dgm:t>
        <a:bodyPr/>
        <a:lstStyle/>
        <a:p>
          <a:r>
            <a:rPr lang="ru-RU" dirty="0" err="1" smtClean="0"/>
            <a:t>Покласти</a:t>
          </a:r>
          <a:r>
            <a:rPr lang="ru-RU" dirty="0" smtClean="0"/>
            <a:t> трубку</a:t>
          </a:r>
          <a:endParaRPr lang="ru-RU" dirty="0"/>
        </a:p>
      </dgm:t>
    </dgm:pt>
    <dgm:pt modelId="{B861ABBB-3D35-4362-BBCD-C9E36410151A}" type="parTrans" cxnId="{E4E74ECA-CA6A-498A-8298-7D1FB7CC30EB}">
      <dgm:prSet/>
      <dgm:spPr/>
      <dgm:t>
        <a:bodyPr/>
        <a:lstStyle/>
        <a:p>
          <a:endParaRPr lang="ru-RU"/>
        </a:p>
      </dgm:t>
    </dgm:pt>
    <dgm:pt modelId="{21EBA499-E50A-4E53-9216-9CCF1D3E923A}" type="sibTrans" cxnId="{E4E74ECA-CA6A-498A-8298-7D1FB7CC30EB}">
      <dgm:prSet/>
      <dgm:spPr/>
      <dgm:t>
        <a:bodyPr/>
        <a:lstStyle/>
        <a:p>
          <a:endParaRPr lang="ru-RU"/>
        </a:p>
      </dgm:t>
    </dgm:pt>
    <dgm:pt modelId="{CBFDF73B-7E21-45ED-BDEB-2D250B4F99DA}">
      <dgm:prSet phldrT="[Текст]"/>
      <dgm:spPr/>
      <dgm:t>
        <a:bodyPr/>
        <a:lstStyle/>
        <a:p>
          <a:r>
            <a:rPr lang="ru-RU" dirty="0" smtClean="0"/>
            <a:t>Для </a:t>
          </a:r>
          <a:r>
            <a:rPr lang="ru-RU" dirty="0" err="1" smtClean="0"/>
            <a:t>завершення</a:t>
          </a:r>
          <a:r>
            <a:rPr lang="ru-RU" dirty="0" smtClean="0"/>
            <a:t> сеансу </a:t>
          </a:r>
          <a:r>
            <a:rPr lang="ru-RU" dirty="0" err="1" smtClean="0"/>
            <a:t>обміну</a:t>
          </a:r>
          <a:r>
            <a:rPr lang="ru-RU" dirty="0" smtClean="0"/>
            <a:t> </a:t>
          </a:r>
          <a:r>
            <a:rPr lang="ru-RU" dirty="0" err="1" smtClean="0"/>
            <a:t>відео</a:t>
          </a:r>
          <a:r>
            <a:rPr lang="ru-RU" dirty="0" smtClean="0"/>
            <a:t>- та </a:t>
          </a:r>
          <a:r>
            <a:rPr lang="ru-RU" dirty="0" err="1" smtClean="0"/>
            <a:t>голосовими</a:t>
          </a:r>
          <a:r>
            <a:rPr lang="ru-RU" dirty="0" smtClean="0"/>
            <a:t> </a:t>
          </a:r>
          <a:r>
            <a:rPr lang="ru-RU" dirty="0" err="1" smtClean="0"/>
            <a:t>повідомленнями</a:t>
          </a:r>
          <a:r>
            <a:rPr lang="ru-RU" dirty="0" smtClean="0"/>
            <a:t>. </a:t>
          </a:r>
          <a:r>
            <a:rPr lang="ru-RU" dirty="0" err="1" smtClean="0"/>
            <a:t>Поруч</a:t>
          </a:r>
          <a:r>
            <a:rPr lang="ru-RU" dirty="0" smtClean="0"/>
            <a:t> </a:t>
          </a:r>
          <a:r>
            <a:rPr lang="ru-RU" dirty="0" err="1" smtClean="0"/>
            <a:t>відображається</a:t>
          </a:r>
          <a:r>
            <a:rPr lang="ru-RU" dirty="0" smtClean="0"/>
            <a:t> </a:t>
          </a:r>
          <a:r>
            <a:rPr lang="ru-RU" dirty="0" err="1" smtClean="0"/>
            <a:t>тривалість</a:t>
          </a:r>
          <a:r>
            <a:rPr lang="ru-RU" dirty="0" smtClean="0"/>
            <a:t> сеансу </a:t>
          </a:r>
          <a:r>
            <a:rPr lang="ru-RU" dirty="0" err="1" smtClean="0"/>
            <a:t>зв'язку</a:t>
          </a:r>
          <a:r>
            <a:rPr lang="ru-RU" dirty="0" smtClean="0"/>
            <a:t> та </a:t>
          </a:r>
          <a:r>
            <a:rPr lang="ru-RU" dirty="0" err="1" smtClean="0"/>
            <a:t>інші</a:t>
          </a:r>
          <a:r>
            <a:rPr lang="ru-RU" dirty="0" smtClean="0"/>
            <a:t> </a:t>
          </a:r>
          <a:r>
            <a:rPr lang="ru-RU" dirty="0" err="1" smtClean="0"/>
            <a:t>повідомлення</a:t>
          </a:r>
          <a:endParaRPr lang="ru-RU" dirty="0"/>
        </a:p>
      </dgm:t>
    </dgm:pt>
    <dgm:pt modelId="{5987D52F-4756-45F5-A300-C1187C68C563}" type="parTrans" cxnId="{6CEF1B5D-2DD2-4414-9920-0D3A38430E6B}">
      <dgm:prSet/>
      <dgm:spPr/>
      <dgm:t>
        <a:bodyPr/>
        <a:lstStyle/>
        <a:p>
          <a:endParaRPr lang="ru-RU"/>
        </a:p>
      </dgm:t>
    </dgm:pt>
    <dgm:pt modelId="{C86EC252-935C-42DF-8CFF-76AE5C57AEB5}" type="sibTrans" cxnId="{6CEF1B5D-2DD2-4414-9920-0D3A38430E6B}">
      <dgm:prSet/>
      <dgm:spPr/>
      <dgm:t>
        <a:bodyPr/>
        <a:lstStyle/>
        <a:p>
          <a:endParaRPr lang="ru-RU"/>
        </a:p>
      </dgm:t>
    </dgm:pt>
    <dgm:pt modelId="{E19D7276-3FCF-40F3-908C-268DEFA92C34}">
      <dgm:prSet phldrT="[Текст]"/>
      <dgm:spPr/>
      <dgm:t>
        <a:bodyPr/>
        <a:lstStyle/>
        <a:p>
          <a:r>
            <a:rPr lang="ru-RU" dirty="0" err="1" smtClean="0"/>
            <a:t>Вимкнути</a:t>
          </a:r>
          <a:endParaRPr lang="ru-RU" dirty="0"/>
        </a:p>
      </dgm:t>
    </dgm:pt>
    <dgm:pt modelId="{D49C48E7-01A0-4799-B4B8-D2F1D63DCFC3}" type="parTrans" cxnId="{987F162C-634F-406E-B090-D164A8942D3A}">
      <dgm:prSet/>
      <dgm:spPr/>
      <dgm:t>
        <a:bodyPr/>
        <a:lstStyle/>
        <a:p>
          <a:endParaRPr lang="ru-RU"/>
        </a:p>
      </dgm:t>
    </dgm:pt>
    <dgm:pt modelId="{A02E2FC2-1FBE-4C9D-BFE8-4C62379573BF}" type="sibTrans" cxnId="{987F162C-634F-406E-B090-D164A8942D3A}">
      <dgm:prSet/>
      <dgm:spPr/>
      <dgm:t>
        <a:bodyPr/>
        <a:lstStyle/>
        <a:p>
          <a:endParaRPr lang="ru-RU"/>
        </a:p>
      </dgm:t>
    </dgm:pt>
    <dgm:pt modelId="{1FCC407F-D253-4B9B-9CCB-4EF70345736E}">
      <dgm:prSet phldrT="[Текст]"/>
      <dgm:spPr/>
      <dgm:t>
        <a:bodyPr/>
        <a:lstStyle/>
        <a:p>
          <a:r>
            <a:rPr lang="ru-RU" dirty="0" smtClean="0"/>
            <a:t>Для </a:t>
          </a:r>
          <a:r>
            <a:rPr lang="ru-RU" dirty="0" err="1" smtClean="0"/>
            <a:t>вимкнення</a:t>
          </a:r>
          <a:r>
            <a:rPr lang="ru-RU" dirty="0" smtClean="0"/>
            <a:t> </a:t>
          </a:r>
          <a:r>
            <a:rPr lang="ru-RU" dirty="0" err="1" smtClean="0"/>
            <a:t>трансляції</a:t>
          </a:r>
          <a:r>
            <a:rPr lang="ru-RU" dirty="0" smtClean="0"/>
            <a:t> звуку. За повторного </a:t>
          </a:r>
          <a:r>
            <a:rPr lang="ru-RU" dirty="0" err="1" smtClean="0"/>
            <a:t>вибору</a:t>
          </a:r>
          <a:r>
            <a:rPr lang="ru-RU" dirty="0" smtClean="0"/>
            <a:t> </a:t>
          </a:r>
          <a:r>
            <a:rPr lang="ru-RU" dirty="0" err="1" smtClean="0"/>
            <a:t>трансляція</a:t>
          </a:r>
          <a:r>
            <a:rPr lang="ru-RU" dirty="0" smtClean="0"/>
            <a:t> звуку </a:t>
          </a:r>
          <a:r>
            <a:rPr lang="ru-RU" dirty="0" err="1" smtClean="0"/>
            <a:t>вмикається</a:t>
          </a:r>
          <a:endParaRPr lang="ru-RU" dirty="0"/>
        </a:p>
      </dgm:t>
    </dgm:pt>
    <dgm:pt modelId="{7576F512-48DF-48A9-AEAC-12986D217AA6}" type="parTrans" cxnId="{72701073-E896-471A-B80A-A2BC8CCA99C8}">
      <dgm:prSet/>
      <dgm:spPr/>
      <dgm:t>
        <a:bodyPr/>
        <a:lstStyle/>
        <a:p>
          <a:endParaRPr lang="ru-RU"/>
        </a:p>
      </dgm:t>
    </dgm:pt>
    <dgm:pt modelId="{35A22BDC-B45C-4574-BEAD-9DF4B042D8FB}" type="sibTrans" cxnId="{72701073-E896-471A-B80A-A2BC8CCA99C8}">
      <dgm:prSet/>
      <dgm:spPr/>
      <dgm:t>
        <a:bodyPr/>
        <a:lstStyle/>
        <a:p>
          <a:endParaRPr lang="ru-RU"/>
        </a:p>
      </dgm:t>
    </dgm:pt>
    <dgm:pt modelId="{5455BFA3-A687-4D26-9E3D-52B5DA038E63}">
      <dgm:prSet phldrT="[Текст]"/>
      <dgm:spPr/>
      <dgm:t>
        <a:bodyPr/>
        <a:lstStyle/>
        <a:p>
          <a:r>
            <a:rPr lang="ru-RU" dirty="0" err="1" smtClean="0"/>
            <a:t>Рівень</a:t>
          </a:r>
          <a:r>
            <a:rPr lang="ru-RU" dirty="0" smtClean="0"/>
            <a:t> </a:t>
          </a:r>
          <a:r>
            <a:rPr lang="ru-RU" dirty="0" err="1" smtClean="0"/>
            <a:t>відтворення</a:t>
          </a:r>
          <a:endParaRPr lang="ru-RU" dirty="0"/>
        </a:p>
      </dgm:t>
    </dgm:pt>
    <dgm:pt modelId="{16B670C8-35CC-42BE-9B75-735F9AF4BDFC}" type="parTrans" cxnId="{840CCB2E-CB71-4122-8517-9FD3FEB07EF1}">
      <dgm:prSet/>
      <dgm:spPr/>
      <dgm:t>
        <a:bodyPr/>
        <a:lstStyle/>
        <a:p>
          <a:endParaRPr lang="ru-RU"/>
        </a:p>
      </dgm:t>
    </dgm:pt>
    <dgm:pt modelId="{2E0A55C9-58D5-4908-BC54-F838A67192AA}" type="sibTrans" cxnId="{840CCB2E-CB71-4122-8517-9FD3FEB07EF1}">
      <dgm:prSet/>
      <dgm:spPr/>
      <dgm:t>
        <a:bodyPr/>
        <a:lstStyle/>
        <a:p>
          <a:endParaRPr lang="ru-RU"/>
        </a:p>
      </dgm:t>
    </dgm:pt>
    <dgm:pt modelId="{18A07D5D-D554-45E0-8EF7-72A5520264C8}">
      <dgm:prSet phldrT="[Текст]"/>
      <dgm:spPr/>
      <dgm:t>
        <a:bodyPr/>
        <a:lstStyle/>
        <a:p>
          <a:r>
            <a:rPr lang="ru-RU" dirty="0" smtClean="0"/>
            <a:t>Для </a:t>
          </a:r>
          <a:r>
            <a:rPr lang="ru-RU" dirty="0" err="1" smtClean="0"/>
            <a:t>регулювання</a:t>
          </a:r>
          <a:r>
            <a:rPr lang="ru-RU" dirty="0" smtClean="0"/>
            <a:t> </a:t>
          </a:r>
          <a:r>
            <a:rPr lang="ru-RU" dirty="0" err="1" smtClean="0"/>
            <a:t>гучності</a:t>
          </a:r>
          <a:r>
            <a:rPr lang="ru-RU" dirty="0" smtClean="0"/>
            <a:t> звуку</a:t>
          </a:r>
          <a:endParaRPr lang="ru-RU" dirty="0"/>
        </a:p>
      </dgm:t>
    </dgm:pt>
    <dgm:pt modelId="{D23211B8-82D7-4488-AAC1-33D16ED25848}" type="parTrans" cxnId="{D63E48A5-F77B-4377-B899-F956D5340A3D}">
      <dgm:prSet/>
      <dgm:spPr/>
      <dgm:t>
        <a:bodyPr/>
        <a:lstStyle/>
        <a:p>
          <a:endParaRPr lang="ru-RU"/>
        </a:p>
      </dgm:t>
    </dgm:pt>
    <dgm:pt modelId="{4539BB1F-8B32-40C5-BBAC-E13F2B14A61E}" type="sibTrans" cxnId="{D63E48A5-F77B-4377-B899-F956D5340A3D}">
      <dgm:prSet/>
      <dgm:spPr/>
      <dgm:t>
        <a:bodyPr/>
        <a:lstStyle/>
        <a:p>
          <a:endParaRPr lang="ru-RU"/>
        </a:p>
      </dgm:t>
    </dgm:pt>
    <dgm:pt modelId="{A27AA9E6-C898-4CD2-8312-C2AED55A4310}">
      <dgm:prSet phldrT="[Текст]"/>
      <dgm:spPr/>
      <dgm:t>
        <a:bodyPr/>
        <a:lstStyle/>
        <a:p>
          <a:r>
            <a:rPr lang="ru-RU" dirty="0" smtClean="0"/>
            <a:t>Для </a:t>
          </a:r>
          <a:r>
            <a:rPr lang="ru-RU" dirty="0" err="1" smtClean="0"/>
            <a:t>здійснення</a:t>
          </a:r>
          <a:r>
            <a:rPr lang="ru-RU" dirty="0" smtClean="0"/>
            <a:t> </a:t>
          </a:r>
          <a:r>
            <a:rPr lang="ru-RU" dirty="0" err="1" smtClean="0"/>
            <a:t>налаштувань</a:t>
          </a:r>
          <a:r>
            <a:rPr lang="ru-RU" dirty="0" smtClean="0"/>
            <a:t> </a:t>
          </a:r>
          <a:r>
            <a:rPr lang="ru-RU" dirty="0" err="1" smtClean="0"/>
            <a:t>параметрів</a:t>
          </a:r>
          <a:r>
            <a:rPr lang="ru-RU" dirty="0" smtClean="0"/>
            <a:t> звуку та </a:t>
          </a:r>
          <a:r>
            <a:rPr lang="ru-RU" dirty="0" err="1" smtClean="0"/>
            <a:t>відео</a:t>
          </a:r>
          <a:r>
            <a:rPr lang="ru-RU" dirty="0" smtClean="0"/>
            <a:t>, набору телефонного номера, </a:t>
          </a:r>
          <a:r>
            <a:rPr lang="ru-RU" dirty="0" err="1" smtClean="0"/>
            <a:t>передачі</a:t>
          </a:r>
          <a:r>
            <a:rPr lang="ru-RU" dirty="0" smtClean="0"/>
            <a:t> </a:t>
          </a:r>
          <a:r>
            <a:rPr lang="ru-RU" dirty="0" err="1" smtClean="0"/>
            <a:t>співрозмовнику</a:t>
          </a:r>
          <a:r>
            <a:rPr lang="ru-RU" dirty="0" smtClean="0"/>
            <a:t> </a:t>
          </a:r>
          <a:r>
            <a:rPr lang="ru-RU" dirty="0" err="1" smtClean="0"/>
            <a:t>зображення</a:t>
          </a:r>
          <a:r>
            <a:rPr lang="ru-RU" dirty="0" smtClean="0"/>
            <a:t> </a:t>
          </a:r>
          <a:r>
            <a:rPr lang="ru-RU" dirty="0" err="1" smtClean="0"/>
            <a:t>власного</a:t>
          </a:r>
          <a:r>
            <a:rPr lang="ru-RU" dirty="0" smtClean="0"/>
            <a:t> </a:t>
          </a:r>
          <a:r>
            <a:rPr lang="ru-RU" dirty="0" err="1" smtClean="0"/>
            <a:t>екрана</a:t>
          </a:r>
          <a:r>
            <a:rPr lang="ru-RU" dirty="0" smtClean="0"/>
            <a:t>, </a:t>
          </a:r>
          <a:r>
            <a:rPr lang="ru-RU" dirty="0" err="1" smtClean="0"/>
            <a:t>переведення</a:t>
          </a:r>
          <a:r>
            <a:rPr lang="ru-RU" dirty="0" smtClean="0"/>
            <a:t> </a:t>
          </a:r>
          <a:r>
            <a:rPr lang="ru-RU" dirty="0" err="1" smtClean="0"/>
            <a:t>дзвінка</a:t>
          </a:r>
          <a:r>
            <a:rPr lang="ru-RU" dirty="0" smtClean="0"/>
            <a:t> у режим </a:t>
          </a:r>
          <a:r>
            <a:rPr lang="ru-RU" dirty="0" err="1" smtClean="0"/>
            <a:t>очікування</a:t>
          </a:r>
          <a:endParaRPr lang="ru-RU" dirty="0"/>
        </a:p>
      </dgm:t>
    </dgm:pt>
    <dgm:pt modelId="{CDFBFB91-591B-42FA-89AC-DDB63426EDB3}" type="parTrans" cxnId="{CBB3587A-EC1F-463E-A2AE-BED842263AD4}">
      <dgm:prSet/>
      <dgm:spPr/>
      <dgm:t>
        <a:bodyPr/>
        <a:lstStyle/>
        <a:p>
          <a:endParaRPr lang="ru-RU"/>
        </a:p>
      </dgm:t>
    </dgm:pt>
    <dgm:pt modelId="{4CAF682D-C544-434B-A1C8-DCBCFC3D9615}" type="sibTrans" cxnId="{CBB3587A-EC1F-463E-A2AE-BED842263AD4}">
      <dgm:prSet/>
      <dgm:spPr/>
      <dgm:t>
        <a:bodyPr/>
        <a:lstStyle/>
        <a:p>
          <a:endParaRPr lang="ru-RU"/>
        </a:p>
      </dgm:t>
    </dgm:pt>
    <dgm:pt modelId="{049A8C29-C617-4293-AA8B-9C49D5D0F057}">
      <dgm:prSet phldrT="[Текст]"/>
      <dgm:spPr/>
      <dgm:t>
        <a:bodyPr/>
        <a:lstStyle/>
        <a:p>
          <a:r>
            <a:rPr lang="ru-RU" dirty="0" err="1" smtClean="0"/>
            <a:t>Додаткові</a:t>
          </a:r>
          <a:r>
            <a:rPr lang="ru-RU" dirty="0" smtClean="0"/>
            <a:t> </a:t>
          </a:r>
          <a:r>
            <a:rPr lang="ru-RU" dirty="0" err="1" smtClean="0"/>
            <a:t>можливості</a:t>
          </a:r>
          <a:r>
            <a:rPr lang="ru-RU" dirty="0" smtClean="0"/>
            <a:t> </a:t>
          </a:r>
          <a:r>
            <a:rPr lang="ru-RU" dirty="0" err="1" smtClean="0"/>
            <a:t>дзвінка</a:t>
          </a:r>
          <a:r>
            <a:rPr lang="ru-RU" dirty="0" smtClean="0"/>
            <a:t>   </a:t>
          </a:r>
          <a:endParaRPr lang="ru-RU" dirty="0"/>
        </a:p>
      </dgm:t>
    </dgm:pt>
    <dgm:pt modelId="{A534D5B9-6814-4F3C-9076-A49F07B2B39D}" type="parTrans" cxnId="{13310120-AA28-48F8-A90A-FD1BBF816965}">
      <dgm:prSet/>
      <dgm:spPr/>
      <dgm:t>
        <a:bodyPr/>
        <a:lstStyle/>
        <a:p>
          <a:endParaRPr lang="ru-RU"/>
        </a:p>
      </dgm:t>
    </dgm:pt>
    <dgm:pt modelId="{278421BF-5041-4F40-8DB0-9514ACD8E33B}" type="sibTrans" cxnId="{13310120-AA28-48F8-A90A-FD1BBF816965}">
      <dgm:prSet/>
      <dgm:spPr/>
      <dgm:t>
        <a:bodyPr/>
        <a:lstStyle/>
        <a:p>
          <a:endParaRPr lang="ru-RU"/>
        </a:p>
      </dgm:t>
    </dgm:pt>
    <dgm:pt modelId="{E242FDF4-B5E3-420F-B39D-5692D4CA2E38}">
      <dgm:prSet phldrT="[Текст]"/>
      <dgm:spPr/>
      <dgm:t>
        <a:bodyPr/>
        <a:lstStyle/>
        <a:p>
          <a:r>
            <a:rPr lang="ru-RU" dirty="0" smtClean="0"/>
            <a:t>Для </a:t>
          </a:r>
          <a:r>
            <a:rPr lang="ru-RU" dirty="0" err="1" smtClean="0"/>
            <a:t>вимкнення</a:t>
          </a:r>
          <a:r>
            <a:rPr lang="ru-RU" dirty="0" smtClean="0"/>
            <a:t> </a:t>
          </a:r>
          <a:r>
            <a:rPr lang="ru-RU" dirty="0" err="1" smtClean="0"/>
            <a:t>передачі</a:t>
          </a:r>
          <a:r>
            <a:rPr lang="ru-RU" dirty="0" smtClean="0"/>
            <a:t> </a:t>
          </a:r>
          <a:r>
            <a:rPr lang="ru-RU" dirty="0" err="1" smtClean="0"/>
            <a:t>відео</a:t>
          </a:r>
          <a:r>
            <a:rPr lang="ru-RU" dirty="0" smtClean="0"/>
            <a:t> </a:t>
          </a:r>
          <a:r>
            <a:rPr lang="ru-RU" dirty="0" err="1" smtClean="0"/>
            <a:t>під</a:t>
          </a:r>
          <a:r>
            <a:rPr lang="ru-RU" dirty="0" smtClean="0"/>
            <a:t> час сеансу </a:t>
          </a:r>
          <a:r>
            <a:rPr lang="ru-RU" dirty="0" err="1" smtClean="0"/>
            <a:t>зв'язку</a:t>
          </a:r>
          <a:r>
            <a:rPr lang="ru-RU" dirty="0" smtClean="0"/>
            <a:t>. За повторного </a:t>
          </a:r>
          <a:r>
            <a:rPr lang="ru-RU" dirty="0" err="1" smtClean="0"/>
            <a:t>вибору</a:t>
          </a:r>
          <a:r>
            <a:rPr lang="ru-RU" dirty="0" smtClean="0"/>
            <a:t> </a:t>
          </a:r>
          <a:r>
            <a:rPr lang="ru-RU" dirty="0" err="1" smtClean="0"/>
            <a:t>трансляція</a:t>
          </a:r>
          <a:r>
            <a:rPr lang="ru-RU" dirty="0" smtClean="0"/>
            <a:t> </a:t>
          </a:r>
          <a:r>
            <a:rPr lang="ru-RU" dirty="0" err="1" smtClean="0"/>
            <a:t>відео</a:t>
          </a:r>
          <a:r>
            <a:rPr lang="ru-RU" dirty="0" smtClean="0"/>
            <a:t> </a:t>
          </a:r>
          <a:r>
            <a:rPr lang="ru-RU" dirty="0" err="1" smtClean="0"/>
            <a:t>вмикається</a:t>
          </a:r>
          <a:endParaRPr lang="ru-RU" dirty="0"/>
        </a:p>
      </dgm:t>
    </dgm:pt>
    <dgm:pt modelId="{AFE1220D-3604-4EFE-9CE3-3EC41C2E51B3}" type="parTrans" cxnId="{1FE6255B-A49D-44B1-808F-89451CAFAC4F}">
      <dgm:prSet/>
      <dgm:spPr/>
      <dgm:t>
        <a:bodyPr/>
        <a:lstStyle/>
        <a:p>
          <a:endParaRPr lang="ru-RU"/>
        </a:p>
      </dgm:t>
    </dgm:pt>
    <dgm:pt modelId="{1840C2D0-5E19-491B-A2BC-610E98495031}" type="sibTrans" cxnId="{1FE6255B-A49D-44B1-808F-89451CAFAC4F}">
      <dgm:prSet/>
      <dgm:spPr/>
      <dgm:t>
        <a:bodyPr/>
        <a:lstStyle/>
        <a:p>
          <a:endParaRPr lang="ru-RU"/>
        </a:p>
      </dgm:t>
    </dgm:pt>
    <dgm:pt modelId="{D7490FC1-1122-40AC-8AB2-B9D280E1A6A2}">
      <dgm:prSet phldrT="[Текст]"/>
      <dgm:spPr/>
      <dgm:t>
        <a:bodyPr/>
        <a:lstStyle/>
        <a:p>
          <a:r>
            <a:rPr lang="ru-RU" dirty="0" err="1" smtClean="0"/>
            <a:t>Вимкнути</a:t>
          </a:r>
          <a:r>
            <a:rPr lang="ru-RU" dirty="0" smtClean="0"/>
            <a:t> </a:t>
          </a:r>
          <a:r>
            <a:rPr lang="ru-RU" dirty="0" err="1" smtClean="0"/>
            <a:t>відеозв'язок</a:t>
          </a:r>
          <a:r>
            <a:rPr lang="ru-RU" dirty="0" smtClean="0"/>
            <a:t>      </a:t>
          </a:r>
          <a:endParaRPr lang="ru-RU" dirty="0"/>
        </a:p>
      </dgm:t>
    </dgm:pt>
    <dgm:pt modelId="{D1FB7C9F-7242-486A-8188-A37869AD57D3}" type="parTrans" cxnId="{9BFB1B07-9E53-48C0-B75D-009CD075AC3B}">
      <dgm:prSet/>
      <dgm:spPr/>
      <dgm:t>
        <a:bodyPr/>
        <a:lstStyle/>
        <a:p>
          <a:endParaRPr lang="ru-RU"/>
        </a:p>
      </dgm:t>
    </dgm:pt>
    <dgm:pt modelId="{A77C1078-AAC1-4325-9183-B4520F3F0E74}" type="sibTrans" cxnId="{9BFB1B07-9E53-48C0-B75D-009CD075AC3B}">
      <dgm:prSet/>
      <dgm:spPr/>
      <dgm:t>
        <a:bodyPr/>
        <a:lstStyle/>
        <a:p>
          <a:endParaRPr lang="ru-RU"/>
        </a:p>
      </dgm:t>
    </dgm:pt>
    <dgm:pt modelId="{902EA953-24DF-4180-A0F4-5C3F34821919}">
      <dgm:prSet phldrT="[Текст]"/>
      <dgm:spPr/>
      <dgm:t>
        <a:bodyPr/>
        <a:lstStyle/>
        <a:p>
          <a:r>
            <a:rPr lang="ru-RU" dirty="0" smtClean="0"/>
            <a:t>Для </a:t>
          </a:r>
          <a:r>
            <a:rPr lang="ru-RU" dirty="0" err="1" smtClean="0"/>
            <a:t>відображення</a:t>
          </a:r>
          <a:r>
            <a:rPr lang="ru-RU" dirty="0" smtClean="0"/>
            <a:t> </a:t>
          </a:r>
          <a:r>
            <a:rPr lang="ru-RU" dirty="0" err="1" smtClean="0"/>
            <a:t>області</a:t>
          </a:r>
          <a:r>
            <a:rPr lang="ru-RU" dirty="0" smtClean="0"/>
            <a:t> тексту </a:t>
          </a:r>
          <a:r>
            <a:rPr lang="ru-RU" dirty="0" err="1" smtClean="0"/>
            <a:t>повідомлень</a:t>
          </a:r>
          <a:r>
            <a:rPr lang="ru-RU" dirty="0" smtClean="0"/>
            <a:t> </a:t>
          </a:r>
          <a:r>
            <a:rPr lang="ru-RU" dirty="0" err="1" smtClean="0"/>
            <a:t>під</a:t>
          </a:r>
          <a:r>
            <a:rPr lang="ru-RU" dirty="0" smtClean="0"/>
            <a:t> час сеансу </a:t>
          </a:r>
          <a:r>
            <a:rPr lang="ru-RU" dirty="0" err="1" smtClean="0"/>
            <a:t>відеозв'язку</a:t>
          </a:r>
          <a:endParaRPr lang="ru-RU" dirty="0"/>
        </a:p>
      </dgm:t>
    </dgm:pt>
    <dgm:pt modelId="{F8455D40-CE37-406B-AADF-7E5B78A533E3}" type="parTrans" cxnId="{BFD5E957-676E-4696-9502-F87BAEB122D9}">
      <dgm:prSet/>
      <dgm:spPr/>
      <dgm:t>
        <a:bodyPr/>
        <a:lstStyle/>
        <a:p>
          <a:endParaRPr lang="ru-RU"/>
        </a:p>
      </dgm:t>
    </dgm:pt>
    <dgm:pt modelId="{F2499CEC-247C-4A81-A06E-B889F9500B38}" type="sibTrans" cxnId="{BFD5E957-676E-4696-9502-F87BAEB122D9}">
      <dgm:prSet/>
      <dgm:spPr/>
      <dgm:t>
        <a:bodyPr/>
        <a:lstStyle/>
        <a:p>
          <a:endParaRPr lang="ru-RU"/>
        </a:p>
      </dgm:t>
    </dgm:pt>
    <dgm:pt modelId="{AE1C91BB-BBCB-4D23-842E-E69A7055CA13}">
      <dgm:prSet phldrT="[Текст]"/>
      <dgm:spPr/>
      <dgm:t>
        <a:bodyPr/>
        <a:lstStyle/>
        <a:p>
          <a:r>
            <a:rPr lang="ru-RU" dirty="0" err="1" smtClean="0"/>
            <a:t>Показати</a:t>
          </a:r>
          <a:r>
            <a:rPr lang="ru-RU" dirty="0" smtClean="0"/>
            <a:t> </a:t>
          </a:r>
          <a:r>
            <a:rPr lang="ru-RU" dirty="0" err="1" smtClean="0"/>
            <a:t>повідомлення</a:t>
          </a:r>
          <a:r>
            <a:rPr lang="ru-RU" dirty="0" smtClean="0"/>
            <a:t>   </a:t>
          </a:r>
          <a:endParaRPr lang="ru-RU" dirty="0"/>
        </a:p>
      </dgm:t>
    </dgm:pt>
    <dgm:pt modelId="{25434B51-3ED3-48B7-B6C3-EE07DB8FDFB3}" type="parTrans" cxnId="{50CB63E4-9C7E-44A2-9049-5A311D4DA583}">
      <dgm:prSet/>
      <dgm:spPr/>
      <dgm:t>
        <a:bodyPr/>
        <a:lstStyle/>
        <a:p>
          <a:endParaRPr lang="ru-RU"/>
        </a:p>
      </dgm:t>
    </dgm:pt>
    <dgm:pt modelId="{6A8D32D0-F642-47E9-848E-88B8939BB533}" type="sibTrans" cxnId="{50CB63E4-9C7E-44A2-9049-5A311D4DA583}">
      <dgm:prSet/>
      <dgm:spPr/>
      <dgm:t>
        <a:bodyPr/>
        <a:lstStyle/>
        <a:p>
          <a:endParaRPr lang="ru-RU"/>
        </a:p>
      </dgm:t>
    </dgm:pt>
    <dgm:pt modelId="{8A7C1127-44DF-4344-A193-37985128274B}">
      <dgm:prSet phldrT="[Текст]"/>
      <dgm:spPr/>
      <dgm:t>
        <a:bodyPr/>
        <a:lstStyle/>
        <a:p>
          <a:r>
            <a:rPr lang="ru-RU" dirty="0" smtClean="0"/>
            <a:t>Для перегляду </a:t>
          </a:r>
          <a:r>
            <a:rPr lang="ru-RU" dirty="0" err="1" smtClean="0"/>
            <a:t>даних</a:t>
          </a:r>
          <a:r>
            <a:rPr lang="ru-RU" dirty="0" smtClean="0"/>
            <a:t> про </a:t>
          </a:r>
          <a:r>
            <a:rPr lang="ru-RU" dirty="0" err="1" smtClean="0"/>
            <a:t>якість</a:t>
          </a:r>
          <a:r>
            <a:rPr lang="ru-RU" dirty="0" smtClean="0"/>
            <a:t> звуку та </a:t>
          </a:r>
          <a:r>
            <a:rPr lang="ru-RU" dirty="0" err="1" smtClean="0"/>
            <a:t>введення</a:t>
          </a:r>
          <a:r>
            <a:rPr lang="ru-RU" dirty="0" smtClean="0"/>
            <a:t> </a:t>
          </a:r>
          <a:r>
            <a:rPr lang="ru-RU" dirty="0" err="1" smtClean="0"/>
            <a:t>відповідей</a:t>
          </a:r>
          <a:r>
            <a:rPr lang="ru-RU" dirty="0" smtClean="0"/>
            <a:t> на </a:t>
          </a:r>
          <a:r>
            <a:rPr lang="ru-RU" dirty="0" err="1" smtClean="0"/>
            <a:t>запитання</a:t>
          </a:r>
          <a:r>
            <a:rPr lang="ru-RU" dirty="0" smtClean="0"/>
            <a:t> </a:t>
          </a:r>
          <a:r>
            <a:rPr lang="ru-RU" dirty="0" err="1" smtClean="0"/>
            <a:t>анкети</a:t>
          </a:r>
          <a:r>
            <a:rPr lang="ru-RU" dirty="0" smtClean="0"/>
            <a:t> про </a:t>
          </a:r>
          <a:r>
            <a:rPr lang="ru-RU" dirty="0" err="1" smtClean="0"/>
            <a:t>якість</a:t>
          </a:r>
          <a:r>
            <a:rPr lang="ru-RU" dirty="0" smtClean="0"/>
            <a:t> </a:t>
          </a:r>
          <a:r>
            <a:rPr lang="ru-RU" dirty="0" err="1" smtClean="0"/>
            <a:t>зв'язку</a:t>
          </a:r>
          <a:endParaRPr lang="ru-RU" dirty="0"/>
        </a:p>
      </dgm:t>
    </dgm:pt>
    <dgm:pt modelId="{10D14125-F6A6-4FEC-A62B-72D7EC135589}" type="parTrans" cxnId="{007A8FA8-9473-4AEC-8ED7-0876D857EE55}">
      <dgm:prSet/>
      <dgm:spPr/>
      <dgm:t>
        <a:bodyPr/>
        <a:lstStyle/>
        <a:p>
          <a:endParaRPr lang="ru-RU"/>
        </a:p>
      </dgm:t>
    </dgm:pt>
    <dgm:pt modelId="{6224B8D3-1C71-4461-9F4C-DC86A2447629}" type="sibTrans" cxnId="{007A8FA8-9473-4AEC-8ED7-0876D857EE55}">
      <dgm:prSet/>
      <dgm:spPr/>
      <dgm:t>
        <a:bodyPr/>
        <a:lstStyle/>
        <a:p>
          <a:endParaRPr lang="ru-RU"/>
        </a:p>
      </dgm:t>
    </dgm:pt>
    <dgm:pt modelId="{19467FF9-1E18-4E1D-BA2A-DE20085FB3E2}">
      <dgm:prSet phldrT="[Текст]"/>
      <dgm:spPr/>
      <dgm:t>
        <a:bodyPr/>
        <a:lstStyle/>
        <a:p>
          <a:r>
            <a:rPr lang="ru-RU" dirty="0" err="1" smtClean="0"/>
            <a:t>Дані</a:t>
          </a:r>
          <a:r>
            <a:rPr lang="ru-RU" dirty="0" smtClean="0"/>
            <a:t> про </a:t>
          </a:r>
          <a:r>
            <a:rPr lang="ru-RU" dirty="0" err="1" smtClean="0"/>
            <a:t>якість</a:t>
          </a:r>
          <a:r>
            <a:rPr lang="ru-RU" dirty="0" smtClean="0"/>
            <a:t> </a:t>
          </a:r>
          <a:r>
            <a:rPr lang="ru-RU" dirty="0" err="1" smtClean="0"/>
            <a:t>зв'язку</a:t>
          </a:r>
          <a:r>
            <a:rPr lang="ru-RU" dirty="0" smtClean="0"/>
            <a:t>  </a:t>
          </a:r>
          <a:endParaRPr lang="ru-RU" dirty="0"/>
        </a:p>
      </dgm:t>
    </dgm:pt>
    <dgm:pt modelId="{B68F144D-9C18-4202-8242-55FB2475DEBD}" type="parTrans" cxnId="{F35BFD1B-E12D-4264-96EF-24B6E90BCFF6}">
      <dgm:prSet/>
      <dgm:spPr/>
      <dgm:t>
        <a:bodyPr/>
        <a:lstStyle/>
        <a:p>
          <a:endParaRPr lang="ru-RU"/>
        </a:p>
      </dgm:t>
    </dgm:pt>
    <dgm:pt modelId="{20E1C549-E1EB-40B4-B234-EC9B679967E0}" type="sibTrans" cxnId="{F35BFD1B-E12D-4264-96EF-24B6E90BCFF6}">
      <dgm:prSet/>
      <dgm:spPr/>
      <dgm:t>
        <a:bodyPr/>
        <a:lstStyle/>
        <a:p>
          <a:endParaRPr lang="ru-RU"/>
        </a:p>
      </dgm:t>
    </dgm:pt>
    <dgm:pt modelId="{DFCE61DC-2C23-4682-B8CB-FCDF01EDE527}" type="pres">
      <dgm:prSet presAssocID="{F265CFD8-9BC0-466F-BD39-62222982D66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EF5721-136B-43E2-AEC3-F2E3905B316D}" type="pres">
      <dgm:prSet presAssocID="{95A4FCC9-2F43-4988-B5BF-54C91308D8F8}" presName="comp" presStyleCnt="0"/>
      <dgm:spPr/>
    </dgm:pt>
    <dgm:pt modelId="{C316AEA9-6308-4D6C-8155-EA2B2B6D2B52}" type="pres">
      <dgm:prSet presAssocID="{95A4FCC9-2F43-4988-B5BF-54C91308D8F8}" presName="box" presStyleLbl="node1" presStyleIdx="0" presStyleCnt="7" custLinFactY="-10000" custLinFactNeighborX="25000" custLinFactNeighborY="-100000"/>
      <dgm:spPr/>
      <dgm:t>
        <a:bodyPr/>
        <a:lstStyle/>
        <a:p>
          <a:endParaRPr lang="ru-RU"/>
        </a:p>
      </dgm:t>
    </dgm:pt>
    <dgm:pt modelId="{ACADECCA-F161-450A-BA4F-E3C11FE4E903}" type="pres">
      <dgm:prSet presAssocID="{95A4FCC9-2F43-4988-B5BF-54C91308D8F8}" presName="img" presStyleLbl="fgImgPlace1" presStyleIdx="0" presStyleCnt="7" custScaleX="32023"/>
      <dgm:spPr>
        <a:blipFill rotWithShape="0">
          <a:blip xmlns:r="http://schemas.openxmlformats.org/officeDocument/2006/relationships" r:embed="rId1">
            <a:lum bright="21000" contrast="16000"/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DED2BA8-6478-4665-82E3-5425DA649983}" type="pres">
      <dgm:prSet presAssocID="{95A4FCC9-2F43-4988-B5BF-54C91308D8F8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7F315-C896-44BB-9B11-C945759D983C}" type="pres">
      <dgm:prSet presAssocID="{21EBA499-E50A-4E53-9216-9CCF1D3E923A}" presName="spacer" presStyleCnt="0"/>
      <dgm:spPr/>
    </dgm:pt>
    <dgm:pt modelId="{5941FCE0-4408-46E7-BE1E-A235689327E8}" type="pres">
      <dgm:prSet presAssocID="{E19D7276-3FCF-40F3-908C-268DEFA92C34}" presName="comp" presStyleCnt="0"/>
      <dgm:spPr/>
    </dgm:pt>
    <dgm:pt modelId="{5451C1CD-DD0E-4674-93B9-C55F5B2689F3}" type="pres">
      <dgm:prSet presAssocID="{E19D7276-3FCF-40F3-908C-268DEFA92C34}" presName="box" presStyleLbl="node1" presStyleIdx="1" presStyleCnt="7"/>
      <dgm:spPr/>
      <dgm:t>
        <a:bodyPr/>
        <a:lstStyle/>
        <a:p>
          <a:endParaRPr lang="ru-RU"/>
        </a:p>
      </dgm:t>
    </dgm:pt>
    <dgm:pt modelId="{EC6B3040-5C26-49B1-83B8-CC5D2D67B879}" type="pres">
      <dgm:prSet presAssocID="{E19D7276-3FCF-40F3-908C-268DEFA92C34}" presName="img" presStyleLbl="fgImgPlace1" presStyleIdx="1" presStyleCnt="7" custScaleX="32023" custScaleY="92106"/>
      <dgm:spPr>
        <a:blipFill rotWithShape="0">
          <a:blip xmlns:r="http://schemas.openxmlformats.org/officeDocument/2006/relationships" r:embed="rId2">
            <a:lum bright="16000" contrast="33000"/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4D858F2-6C2D-4A6B-B91F-3407BE316F24}" type="pres">
      <dgm:prSet presAssocID="{E19D7276-3FCF-40F3-908C-268DEFA92C34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F45CFD-A958-4F9D-A84B-B12968117811}" type="pres">
      <dgm:prSet presAssocID="{A02E2FC2-1FBE-4C9D-BFE8-4C62379573BF}" presName="spacer" presStyleCnt="0"/>
      <dgm:spPr/>
    </dgm:pt>
    <dgm:pt modelId="{893B4866-94D9-483D-9B4C-04F2220AD97B}" type="pres">
      <dgm:prSet presAssocID="{5455BFA3-A687-4D26-9E3D-52B5DA038E63}" presName="comp" presStyleCnt="0"/>
      <dgm:spPr/>
    </dgm:pt>
    <dgm:pt modelId="{59249ED1-C59A-479C-8426-B5C95631EAF7}" type="pres">
      <dgm:prSet presAssocID="{5455BFA3-A687-4D26-9E3D-52B5DA038E63}" presName="box" presStyleLbl="node1" presStyleIdx="2" presStyleCnt="7"/>
      <dgm:spPr/>
      <dgm:t>
        <a:bodyPr/>
        <a:lstStyle/>
        <a:p>
          <a:endParaRPr lang="ru-RU"/>
        </a:p>
      </dgm:t>
    </dgm:pt>
    <dgm:pt modelId="{52DB90EB-F976-4E9F-94DC-9B15422E1CA7}" type="pres">
      <dgm:prSet presAssocID="{5455BFA3-A687-4D26-9E3D-52B5DA038E63}" presName="img" presStyleLbl="fgImgPlace1" presStyleIdx="2" presStyleCnt="7" custScaleX="32023"/>
      <dgm:spPr>
        <a:blipFill rotWithShape="0">
          <a:blip xmlns:r="http://schemas.openxmlformats.org/officeDocument/2006/relationships" r:embed="rId3">
            <a:lum bright="16000" contrast="21000"/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1D6A5CD-622C-4F58-9D33-9E0835CA8306}" type="pres">
      <dgm:prSet presAssocID="{5455BFA3-A687-4D26-9E3D-52B5DA038E63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34AA30-BC16-4C40-8A7B-AE9D1B5D1BB2}" type="pres">
      <dgm:prSet presAssocID="{2E0A55C9-58D5-4908-BC54-F838A67192AA}" presName="spacer" presStyleCnt="0"/>
      <dgm:spPr/>
    </dgm:pt>
    <dgm:pt modelId="{FD29137A-C675-45D6-9640-93D9683E2167}" type="pres">
      <dgm:prSet presAssocID="{049A8C29-C617-4293-AA8B-9C49D5D0F057}" presName="comp" presStyleCnt="0"/>
      <dgm:spPr/>
    </dgm:pt>
    <dgm:pt modelId="{B598707A-10F8-4B37-A006-A2FAB50AF927}" type="pres">
      <dgm:prSet presAssocID="{049A8C29-C617-4293-AA8B-9C49D5D0F057}" presName="box" presStyleLbl="node1" presStyleIdx="3" presStyleCnt="7"/>
      <dgm:spPr/>
      <dgm:t>
        <a:bodyPr/>
        <a:lstStyle/>
        <a:p>
          <a:endParaRPr lang="ru-RU"/>
        </a:p>
      </dgm:t>
    </dgm:pt>
    <dgm:pt modelId="{4FC0C283-D74E-4C5E-9BA3-28DADBD2B7C4}" type="pres">
      <dgm:prSet presAssocID="{049A8C29-C617-4293-AA8B-9C49D5D0F057}" presName="img" presStyleLbl="fgImgPlace1" presStyleIdx="3" presStyleCnt="7" custScaleX="32023"/>
      <dgm:spPr>
        <a:blipFill rotWithShape="0">
          <a:blip xmlns:r="http://schemas.openxmlformats.org/officeDocument/2006/relationships" r:embed="rId4">
            <a:lum bright="24000" contrast="35000"/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B9D7E21-B56D-46B3-AC7C-5A92D95BE6A5}" type="pres">
      <dgm:prSet presAssocID="{049A8C29-C617-4293-AA8B-9C49D5D0F057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7C191B-E464-4568-99C6-6266D0213F7F}" type="pres">
      <dgm:prSet presAssocID="{278421BF-5041-4F40-8DB0-9514ACD8E33B}" presName="spacer" presStyleCnt="0"/>
      <dgm:spPr/>
    </dgm:pt>
    <dgm:pt modelId="{9D00F10F-6C65-4A12-83F4-4666D5DC8A46}" type="pres">
      <dgm:prSet presAssocID="{D7490FC1-1122-40AC-8AB2-B9D280E1A6A2}" presName="comp" presStyleCnt="0"/>
      <dgm:spPr/>
    </dgm:pt>
    <dgm:pt modelId="{10DC4A06-8999-4869-872E-91D87BDD31C8}" type="pres">
      <dgm:prSet presAssocID="{D7490FC1-1122-40AC-8AB2-B9D280E1A6A2}" presName="box" presStyleLbl="node1" presStyleIdx="4" presStyleCnt="7"/>
      <dgm:spPr/>
      <dgm:t>
        <a:bodyPr/>
        <a:lstStyle/>
        <a:p>
          <a:endParaRPr lang="ru-RU"/>
        </a:p>
      </dgm:t>
    </dgm:pt>
    <dgm:pt modelId="{E2609859-4D6E-4082-95DE-71C8C15668FE}" type="pres">
      <dgm:prSet presAssocID="{D7490FC1-1122-40AC-8AB2-B9D280E1A6A2}" presName="img" presStyleLbl="fgImgPlace1" presStyleIdx="4" presStyleCnt="7" custScaleX="32023"/>
      <dgm:spPr>
        <a:blipFill rotWithShape="0">
          <a:blip xmlns:r="http://schemas.openxmlformats.org/officeDocument/2006/relationships" r:embed="rId5">
            <a:lum bright="16000" contrast="40000"/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23AEB0F-FE27-499D-8580-C8FDFB62A2A4}" type="pres">
      <dgm:prSet presAssocID="{D7490FC1-1122-40AC-8AB2-B9D280E1A6A2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A638E-199D-4199-AAF3-BDC1F8055096}" type="pres">
      <dgm:prSet presAssocID="{A77C1078-AAC1-4325-9183-B4520F3F0E74}" presName="spacer" presStyleCnt="0"/>
      <dgm:spPr/>
    </dgm:pt>
    <dgm:pt modelId="{5792FB64-AFEE-4148-A9F2-F1C673E50182}" type="pres">
      <dgm:prSet presAssocID="{AE1C91BB-BBCB-4D23-842E-E69A7055CA13}" presName="comp" presStyleCnt="0"/>
      <dgm:spPr/>
    </dgm:pt>
    <dgm:pt modelId="{A228E3A9-C8A0-4D24-B0F5-BBB59E94E3C0}" type="pres">
      <dgm:prSet presAssocID="{AE1C91BB-BBCB-4D23-842E-E69A7055CA13}" presName="box" presStyleLbl="node1" presStyleIdx="5" presStyleCnt="7"/>
      <dgm:spPr/>
      <dgm:t>
        <a:bodyPr/>
        <a:lstStyle/>
        <a:p>
          <a:endParaRPr lang="ru-RU"/>
        </a:p>
      </dgm:t>
    </dgm:pt>
    <dgm:pt modelId="{B06E09C1-F138-429B-BE25-E584B4EDE160}" type="pres">
      <dgm:prSet presAssocID="{AE1C91BB-BBCB-4D23-842E-E69A7055CA13}" presName="img" presStyleLbl="fgImgPlace1" presStyleIdx="5" presStyleCnt="7" custScaleX="32023"/>
      <dgm:spPr>
        <a:blipFill rotWithShape="0">
          <a:blip xmlns:r="http://schemas.openxmlformats.org/officeDocument/2006/relationships" r:embed="rId6">
            <a:lum bright="21000" contrast="35000"/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5108088-BC42-4390-877B-C8C0A99AC5D5}" type="pres">
      <dgm:prSet presAssocID="{AE1C91BB-BBCB-4D23-842E-E69A7055CA13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C4AC97-EC81-48ED-8633-D29881B76214}" type="pres">
      <dgm:prSet presAssocID="{6A8D32D0-F642-47E9-848E-88B8939BB533}" presName="spacer" presStyleCnt="0"/>
      <dgm:spPr/>
    </dgm:pt>
    <dgm:pt modelId="{4218AA92-375F-404A-B8C1-2A2FC56EE017}" type="pres">
      <dgm:prSet presAssocID="{19467FF9-1E18-4E1D-BA2A-DE20085FB3E2}" presName="comp" presStyleCnt="0"/>
      <dgm:spPr/>
    </dgm:pt>
    <dgm:pt modelId="{D430922F-9895-49E7-BAF3-F70D19351DAD}" type="pres">
      <dgm:prSet presAssocID="{19467FF9-1E18-4E1D-BA2A-DE20085FB3E2}" presName="box" presStyleLbl="node1" presStyleIdx="6" presStyleCnt="7"/>
      <dgm:spPr/>
      <dgm:t>
        <a:bodyPr/>
        <a:lstStyle/>
        <a:p>
          <a:endParaRPr lang="ru-RU"/>
        </a:p>
      </dgm:t>
    </dgm:pt>
    <dgm:pt modelId="{CCE410B5-C28E-4BD2-813C-3DD02707DB84}" type="pres">
      <dgm:prSet presAssocID="{19467FF9-1E18-4E1D-BA2A-DE20085FB3E2}" presName="img" presStyleLbl="fgImgPlace1" presStyleIdx="6" presStyleCnt="7" custScaleX="32023"/>
      <dgm:spPr>
        <a:blipFill rotWithShape="0">
          <a:blip xmlns:r="http://schemas.openxmlformats.org/officeDocument/2006/relationships" r:embed="rId7">
            <a:lum bright="23000" contrast="21000"/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6F72DA3-D063-4774-9A57-440AEC044730}" type="pres">
      <dgm:prSet presAssocID="{19467FF9-1E18-4E1D-BA2A-DE20085FB3E2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F2E44B-53D1-4996-A5B7-AC9526512921}" type="presOf" srcId="{19467FF9-1E18-4E1D-BA2A-DE20085FB3E2}" destId="{D6F72DA3-D063-4774-9A57-440AEC044730}" srcOrd="1" destOrd="0" presId="urn:microsoft.com/office/officeart/2005/8/layout/vList4#3"/>
    <dgm:cxn modelId="{DF295F0A-2101-4A6C-B262-4A57F6BD5BBB}" type="presOf" srcId="{18A07D5D-D554-45E0-8EF7-72A5520264C8}" destId="{61D6A5CD-622C-4F58-9D33-9E0835CA8306}" srcOrd="1" destOrd="1" presId="urn:microsoft.com/office/officeart/2005/8/layout/vList4#3"/>
    <dgm:cxn modelId="{3410E2D6-A48E-457C-BF80-29619AA462E7}" type="presOf" srcId="{1FCC407F-D253-4B9B-9CCB-4EF70345736E}" destId="{5451C1CD-DD0E-4674-93B9-C55F5B2689F3}" srcOrd="0" destOrd="1" presId="urn:microsoft.com/office/officeart/2005/8/layout/vList4#3"/>
    <dgm:cxn modelId="{943FD022-BF70-41D4-A55A-5274DDED1223}" type="presOf" srcId="{19467FF9-1E18-4E1D-BA2A-DE20085FB3E2}" destId="{D430922F-9895-49E7-BAF3-F70D19351DAD}" srcOrd="0" destOrd="0" presId="urn:microsoft.com/office/officeart/2005/8/layout/vList4#3"/>
    <dgm:cxn modelId="{D63E48A5-F77B-4377-B899-F956D5340A3D}" srcId="{5455BFA3-A687-4D26-9E3D-52B5DA038E63}" destId="{18A07D5D-D554-45E0-8EF7-72A5520264C8}" srcOrd="0" destOrd="0" parTransId="{D23211B8-82D7-4488-AAC1-33D16ED25848}" sibTransId="{4539BB1F-8B32-40C5-BBAC-E13F2B14A61E}"/>
    <dgm:cxn modelId="{007A8FA8-9473-4AEC-8ED7-0876D857EE55}" srcId="{19467FF9-1E18-4E1D-BA2A-DE20085FB3E2}" destId="{8A7C1127-44DF-4344-A193-37985128274B}" srcOrd="0" destOrd="0" parTransId="{10D14125-F6A6-4FEC-A62B-72D7EC135589}" sibTransId="{6224B8D3-1C71-4461-9F4C-DC86A2447629}"/>
    <dgm:cxn modelId="{F35BFD1B-E12D-4264-96EF-24B6E90BCFF6}" srcId="{F265CFD8-9BC0-466F-BD39-62222982D66E}" destId="{19467FF9-1E18-4E1D-BA2A-DE20085FB3E2}" srcOrd="6" destOrd="0" parTransId="{B68F144D-9C18-4202-8242-55FB2475DEBD}" sibTransId="{20E1C549-E1EB-40B4-B234-EC9B679967E0}"/>
    <dgm:cxn modelId="{50CB63E4-9C7E-44A2-9049-5A311D4DA583}" srcId="{F265CFD8-9BC0-466F-BD39-62222982D66E}" destId="{AE1C91BB-BBCB-4D23-842E-E69A7055CA13}" srcOrd="5" destOrd="0" parTransId="{25434B51-3ED3-48B7-B6C3-EE07DB8FDFB3}" sibTransId="{6A8D32D0-F642-47E9-848E-88B8939BB533}"/>
    <dgm:cxn modelId="{9A3486DE-5685-47D1-A0CE-DF828C6BB4A4}" type="presOf" srcId="{8A7C1127-44DF-4344-A193-37985128274B}" destId="{D6F72DA3-D063-4774-9A57-440AEC044730}" srcOrd="1" destOrd="1" presId="urn:microsoft.com/office/officeart/2005/8/layout/vList4#3"/>
    <dgm:cxn modelId="{A5D9DEF3-AACC-4118-BF33-5544C9830971}" type="presOf" srcId="{049A8C29-C617-4293-AA8B-9C49D5D0F057}" destId="{3B9D7E21-B56D-46B3-AC7C-5A92D95BE6A5}" srcOrd="1" destOrd="0" presId="urn:microsoft.com/office/officeart/2005/8/layout/vList4#3"/>
    <dgm:cxn modelId="{E4E74ECA-CA6A-498A-8298-7D1FB7CC30EB}" srcId="{F265CFD8-9BC0-466F-BD39-62222982D66E}" destId="{95A4FCC9-2F43-4988-B5BF-54C91308D8F8}" srcOrd="0" destOrd="0" parTransId="{B861ABBB-3D35-4362-BBCD-C9E36410151A}" sibTransId="{21EBA499-E50A-4E53-9216-9CCF1D3E923A}"/>
    <dgm:cxn modelId="{6A34EDC1-78CF-45CC-9E61-CA061CB0C7F6}" type="presOf" srcId="{E19D7276-3FCF-40F3-908C-268DEFA92C34}" destId="{14D858F2-6C2D-4A6B-B91F-3407BE316F24}" srcOrd="1" destOrd="0" presId="urn:microsoft.com/office/officeart/2005/8/layout/vList4#3"/>
    <dgm:cxn modelId="{72701073-E896-471A-B80A-A2BC8CCA99C8}" srcId="{E19D7276-3FCF-40F3-908C-268DEFA92C34}" destId="{1FCC407F-D253-4B9B-9CCB-4EF70345736E}" srcOrd="0" destOrd="0" parTransId="{7576F512-48DF-48A9-AEAC-12986D217AA6}" sibTransId="{35A22BDC-B45C-4574-BEAD-9DF4B042D8FB}"/>
    <dgm:cxn modelId="{BFD5E957-676E-4696-9502-F87BAEB122D9}" srcId="{AE1C91BB-BBCB-4D23-842E-E69A7055CA13}" destId="{902EA953-24DF-4180-A0F4-5C3F34821919}" srcOrd="0" destOrd="0" parTransId="{F8455D40-CE37-406B-AADF-7E5B78A533E3}" sibTransId="{F2499CEC-247C-4A81-A06E-B889F9500B38}"/>
    <dgm:cxn modelId="{5E61EB82-0594-48FF-A5F5-079B37700B44}" type="presOf" srcId="{1FCC407F-D253-4B9B-9CCB-4EF70345736E}" destId="{14D858F2-6C2D-4A6B-B91F-3407BE316F24}" srcOrd="1" destOrd="1" presId="urn:microsoft.com/office/officeart/2005/8/layout/vList4#3"/>
    <dgm:cxn modelId="{E55C2AB6-74E2-4559-8D3C-0B331C757508}" type="presOf" srcId="{5455BFA3-A687-4D26-9E3D-52B5DA038E63}" destId="{59249ED1-C59A-479C-8426-B5C95631EAF7}" srcOrd="0" destOrd="0" presId="urn:microsoft.com/office/officeart/2005/8/layout/vList4#3"/>
    <dgm:cxn modelId="{987F162C-634F-406E-B090-D164A8942D3A}" srcId="{F265CFD8-9BC0-466F-BD39-62222982D66E}" destId="{E19D7276-3FCF-40F3-908C-268DEFA92C34}" srcOrd="1" destOrd="0" parTransId="{D49C48E7-01A0-4799-B4B8-D2F1D63DCFC3}" sibTransId="{A02E2FC2-1FBE-4C9D-BFE8-4C62379573BF}"/>
    <dgm:cxn modelId="{63779A59-D472-4D9A-BEE6-92D44919206D}" type="presOf" srcId="{E242FDF4-B5E3-420F-B39D-5692D4CA2E38}" destId="{E23AEB0F-FE27-499D-8580-C8FDFB62A2A4}" srcOrd="1" destOrd="1" presId="urn:microsoft.com/office/officeart/2005/8/layout/vList4#3"/>
    <dgm:cxn modelId="{685EC47C-D48E-4EC9-A423-2A55C65CE057}" type="presOf" srcId="{A27AA9E6-C898-4CD2-8312-C2AED55A4310}" destId="{3B9D7E21-B56D-46B3-AC7C-5A92D95BE6A5}" srcOrd="1" destOrd="1" presId="urn:microsoft.com/office/officeart/2005/8/layout/vList4#3"/>
    <dgm:cxn modelId="{C952B8D5-771F-4D13-9D75-AA5DA7E28C48}" type="presOf" srcId="{95A4FCC9-2F43-4988-B5BF-54C91308D8F8}" destId="{5DED2BA8-6478-4665-82E3-5425DA649983}" srcOrd="1" destOrd="0" presId="urn:microsoft.com/office/officeart/2005/8/layout/vList4#3"/>
    <dgm:cxn modelId="{43397CB9-8274-44A8-8C56-A7774564927D}" type="presOf" srcId="{CBFDF73B-7E21-45ED-BDEB-2D250B4F99DA}" destId="{C316AEA9-6308-4D6C-8155-EA2B2B6D2B52}" srcOrd="0" destOrd="1" presId="urn:microsoft.com/office/officeart/2005/8/layout/vList4#3"/>
    <dgm:cxn modelId="{3C135E5E-1C86-4DC0-B6E5-8789C62E625C}" type="presOf" srcId="{902EA953-24DF-4180-A0F4-5C3F34821919}" destId="{35108088-BC42-4390-877B-C8C0A99AC5D5}" srcOrd="1" destOrd="1" presId="urn:microsoft.com/office/officeart/2005/8/layout/vList4#3"/>
    <dgm:cxn modelId="{DDDC673D-B44C-44B0-8591-0AFC427264CB}" type="presOf" srcId="{AE1C91BB-BBCB-4D23-842E-E69A7055CA13}" destId="{A228E3A9-C8A0-4D24-B0F5-BBB59E94E3C0}" srcOrd="0" destOrd="0" presId="urn:microsoft.com/office/officeart/2005/8/layout/vList4#3"/>
    <dgm:cxn modelId="{7B9CE956-4B4E-413A-A6AC-904DCB8E0E44}" type="presOf" srcId="{E19D7276-3FCF-40F3-908C-268DEFA92C34}" destId="{5451C1CD-DD0E-4674-93B9-C55F5B2689F3}" srcOrd="0" destOrd="0" presId="urn:microsoft.com/office/officeart/2005/8/layout/vList4#3"/>
    <dgm:cxn modelId="{EDE10328-6609-4D43-BA5C-7C4D7E6E4AE1}" type="presOf" srcId="{18A07D5D-D554-45E0-8EF7-72A5520264C8}" destId="{59249ED1-C59A-479C-8426-B5C95631EAF7}" srcOrd="0" destOrd="1" presId="urn:microsoft.com/office/officeart/2005/8/layout/vList4#3"/>
    <dgm:cxn modelId="{CBB3587A-EC1F-463E-A2AE-BED842263AD4}" srcId="{049A8C29-C617-4293-AA8B-9C49D5D0F057}" destId="{A27AA9E6-C898-4CD2-8312-C2AED55A4310}" srcOrd="0" destOrd="0" parTransId="{CDFBFB91-591B-42FA-89AC-DDB63426EDB3}" sibTransId="{4CAF682D-C544-434B-A1C8-DCBCFC3D9615}"/>
    <dgm:cxn modelId="{0198DCB2-AFAA-4F7C-A6FF-440B38CF19B5}" type="presOf" srcId="{5455BFA3-A687-4D26-9E3D-52B5DA038E63}" destId="{61D6A5CD-622C-4F58-9D33-9E0835CA8306}" srcOrd="1" destOrd="0" presId="urn:microsoft.com/office/officeart/2005/8/layout/vList4#3"/>
    <dgm:cxn modelId="{409AB2C0-065A-4657-8C7C-37DA5441647C}" type="presOf" srcId="{D7490FC1-1122-40AC-8AB2-B9D280E1A6A2}" destId="{10DC4A06-8999-4869-872E-91D87BDD31C8}" srcOrd="0" destOrd="0" presId="urn:microsoft.com/office/officeart/2005/8/layout/vList4#3"/>
    <dgm:cxn modelId="{0FAE7F68-85DB-499A-BD8B-1203D762823C}" type="presOf" srcId="{8A7C1127-44DF-4344-A193-37985128274B}" destId="{D430922F-9895-49E7-BAF3-F70D19351DAD}" srcOrd="0" destOrd="1" presId="urn:microsoft.com/office/officeart/2005/8/layout/vList4#3"/>
    <dgm:cxn modelId="{8B152CFD-E742-47C4-9289-BAE8AFEB6686}" type="presOf" srcId="{CBFDF73B-7E21-45ED-BDEB-2D250B4F99DA}" destId="{5DED2BA8-6478-4665-82E3-5425DA649983}" srcOrd="1" destOrd="1" presId="urn:microsoft.com/office/officeart/2005/8/layout/vList4#3"/>
    <dgm:cxn modelId="{CF5C6804-AD0F-497A-A7D7-4482B8E170A8}" type="presOf" srcId="{95A4FCC9-2F43-4988-B5BF-54C91308D8F8}" destId="{C316AEA9-6308-4D6C-8155-EA2B2B6D2B52}" srcOrd="0" destOrd="0" presId="urn:microsoft.com/office/officeart/2005/8/layout/vList4#3"/>
    <dgm:cxn modelId="{6C23E631-8EC5-4E12-ACE2-C6E075DFD6FB}" type="presOf" srcId="{E242FDF4-B5E3-420F-B39D-5692D4CA2E38}" destId="{10DC4A06-8999-4869-872E-91D87BDD31C8}" srcOrd="0" destOrd="1" presId="urn:microsoft.com/office/officeart/2005/8/layout/vList4#3"/>
    <dgm:cxn modelId="{1FE6255B-A49D-44B1-808F-89451CAFAC4F}" srcId="{D7490FC1-1122-40AC-8AB2-B9D280E1A6A2}" destId="{E242FDF4-B5E3-420F-B39D-5692D4CA2E38}" srcOrd="0" destOrd="0" parTransId="{AFE1220D-3604-4EFE-9CE3-3EC41C2E51B3}" sibTransId="{1840C2D0-5E19-491B-A2BC-610E98495031}"/>
    <dgm:cxn modelId="{13310120-AA28-48F8-A90A-FD1BBF816965}" srcId="{F265CFD8-9BC0-466F-BD39-62222982D66E}" destId="{049A8C29-C617-4293-AA8B-9C49D5D0F057}" srcOrd="3" destOrd="0" parTransId="{A534D5B9-6814-4F3C-9076-A49F07B2B39D}" sibTransId="{278421BF-5041-4F40-8DB0-9514ACD8E33B}"/>
    <dgm:cxn modelId="{2473A0A5-755E-4D92-8845-E40EFE0000CB}" type="presOf" srcId="{A27AA9E6-C898-4CD2-8312-C2AED55A4310}" destId="{B598707A-10F8-4B37-A006-A2FAB50AF927}" srcOrd="0" destOrd="1" presId="urn:microsoft.com/office/officeart/2005/8/layout/vList4#3"/>
    <dgm:cxn modelId="{840CCB2E-CB71-4122-8517-9FD3FEB07EF1}" srcId="{F265CFD8-9BC0-466F-BD39-62222982D66E}" destId="{5455BFA3-A687-4D26-9E3D-52B5DA038E63}" srcOrd="2" destOrd="0" parTransId="{16B670C8-35CC-42BE-9B75-735F9AF4BDFC}" sibTransId="{2E0A55C9-58D5-4908-BC54-F838A67192AA}"/>
    <dgm:cxn modelId="{48B0F6ED-DEC2-45CC-88CB-1F2E96D63838}" type="presOf" srcId="{F265CFD8-9BC0-466F-BD39-62222982D66E}" destId="{DFCE61DC-2C23-4682-B8CB-FCDF01EDE527}" srcOrd="0" destOrd="0" presId="urn:microsoft.com/office/officeart/2005/8/layout/vList4#3"/>
    <dgm:cxn modelId="{A75D0260-B18A-4523-805F-914F87835C99}" type="presOf" srcId="{049A8C29-C617-4293-AA8B-9C49D5D0F057}" destId="{B598707A-10F8-4B37-A006-A2FAB50AF927}" srcOrd="0" destOrd="0" presId="urn:microsoft.com/office/officeart/2005/8/layout/vList4#3"/>
    <dgm:cxn modelId="{9BFB1B07-9E53-48C0-B75D-009CD075AC3B}" srcId="{F265CFD8-9BC0-466F-BD39-62222982D66E}" destId="{D7490FC1-1122-40AC-8AB2-B9D280E1A6A2}" srcOrd="4" destOrd="0" parTransId="{D1FB7C9F-7242-486A-8188-A37869AD57D3}" sibTransId="{A77C1078-AAC1-4325-9183-B4520F3F0E74}"/>
    <dgm:cxn modelId="{94974C12-6316-4C72-965C-AB131DF2385C}" type="presOf" srcId="{902EA953-24DF-4180-A0F4-5C3F34821919}" destId="{A228E3A9-C8A0-4D24-B0F5-BBB59E94E3C0}" srcOrd="0" destOrd="1" presId="urn:microsoft.com/office/officeart/2005/8/layout/vList4#3"/>
    <dgm:cxn modelId="{6CEF1B5D-2DD2-4414-9920-0D3A38430E6B}" srcId="{95A4FCC9-2F43-4988-B5BF-54C91308D8F8}" destId="{CBFDF73B-7E21-45ED-BDEB-2D250B4F99DA}" srcOrd="0" destOrd="0" parTransId="{5987D52F-4756-45F5-A300-C1187C68C563}" sibTransId="{C86EC252-935C-42DF-8CFF-76AE5C57AEB5}"/>
    <dgm:cxn modelId="{BF078E95-9134-445F-A64D-100D06250EBE}" type="presOf" srcId="{AE1C91BB-BBCB-4D23-842E-E69A7055CA13}" destId="{35108088-BC42-4390-877B-C8C0A99AC5D5}" srcOrd="1" destOrd="0" presId="urn:microsoft.com/office/officeart/2005/8/layout/vList4#3"/>
    <dgm:cxn modelId="{CE94689B-374A-4D22-9C9A-118A5808A61B}" type="presOf" srcId="{D7490FC1-1122-40AC-8AB2-B9D280E1A6A2}" destId="{E23AEB0F-FE27-499D-8580-C8FDFB62A2A4}" srcOrd="1" destOrd="0" presId="urn:microsoft.com/office/officeart/2005/8/layout/vList4#3"/>
    <dgm:cxn modelId="{615A4B31-0232-451A-B720-E38A0B0A6E1F}" type="presParOf" srcId="{DFCE61DC-2C23-4682-B8CB-FCDF01EDE527}" destId="{32EF5721-136B-43E2-AEC3-F2E3905B316D}" srcOrd="0" destOrd="0" presId="urn:microsoft.com/office/officeart/2005/8/layout/vList4#3"/>
    <dgm:cxn modelId="{00951A71-F093-40B7-811D-10F7B72C67DE}" type="presParOf" srcId="{32EF5721-136B-43E2-AEC3-F2E3905B316D}" destId="{C316AEA9-6308-4D6C-8155-EA2B2B6D2B52}" srcOrd="0" destOrd="0" presId="urn:microsoft.com/office/officeart/2005/8/layout/vList4#3"/>
    <dgm:cxn modelId="{C0284BBB-A8A9-4A82-B7D0-EB8F2BFD7B63}" type="presParOf" srcId="{32EF5721-136B-43E2-AEC3-F2E3905B316D}" destId="{ACADECCA-F161-450A-BA4F-E3C11FE4E903}" srcOrd="1" destOrd="0" presId="urn:microsoft.com/office/officeart/2005/8/layout/vList4#3"/>
    <dgm:cxn modelId="{16534B5E-285D-4AC6-9F18-80E82176B0F8}" type="presParOf" srcId="{32EF5721-136B-43E2-AEC3-F2E3905B316D}" destId="{5DED2BA8-6478-4665-82E3-5425DA649983}" srcOrd="2" destOrd="0" presId="urn:microsoft.com/office/officeart/2005/8/layout/vList4#3"/>
    <dgm:cxn modelId="{66E2B4A8-4E61-440C-8216-F2CD20C6F6DF}" type="presParOf" srcId="{DFCE61DC-2C23-4682-B8CB-FCDF01EDE527}" destId="{1AC7F315-C896-44BB-9B11-C945759D983C}" srcOrd="1" destOrd="0" presId="urn:microsoft.com/office/officeart/2005/8/layout/vList4#3"/>
    <dgm:cxn modelId="{B455D073-E3F0-4FB5-BA2B-8F9FA00F6BCB}" type="presParOf" srcId="{DFCE61DC-2C23-4682-B8CB-FCDF01EDE527}" destId="{5941FCE0-4408-46E7-BE1E-A235689327E8}" srcOrd="2" destOrd="0" presId="urn:microsoft.com/office/officeart/2005/8/layout/vList4#3"/>
    <dgm:cxn modelId="{9DD40633-2DEF-4193-A8AE-F6FF88453909}" type="presParOf" srcId="{5941FCE0-4408-46E7-BE1E-A235689327E8}" destId="{5451C1CD-DD0E-4674-93B9-C55F5B2689F3}" srcOrd="0" destOrd="0" presId="urn:microsoft.com/office/officeart/2005/8/layout/vList4#3"/>
    <dgm:cxn modelId="{B0CD7383-E784-447A-AA5C-49DD3F4F3538}" type="presParOf" srcId="{5941FCE0-4408-46E7-BE1E-A235689327E8}" destId="{EC6B3040-5C26-49B1-83B8-CC5D2D67B879}" srcOrd="1" destOrd="0" presId="urn:microsoft.com/office/officeart/2005/8/layout/vList4#3"/>
    <dgm:cxn modelId="{9F9998DA-9336-4A4A-9671-D4F41D687CA0}" type="presParOf" srcId="{5941FCE0-4408-46E7-BE1E-A235689327E8}" destId="{14D858F2-6C2D-4A6B-B91F-3407BE316F24}" srcOrd="2" destOrd="0" presId="urn:microsoft.com/office/officeart/2005/8/layout/vList4#3"/>
    <dgm:cxn modelId="{8B4D4219-C922-4393-BE9A-429E238F266F}" type="presParOf" srcId="{DFCE61DC-2C23-4682-B8CB-FCDF01EDE527}" destId="{3CF45CFD-A958-4F9D-A84B-B12968117811}" srcOrd="3" destOrd="0" presId="urn:microsoft.com/office/officeart/2005/8/layout/vList4#3"/>
    <dgm:cxn modelId="{DAC3A941-310D-495A-A210-CAEEF0651465}" type="presParOf" srcId="{DFCE61DC-2C23-4682-B8CB-FCDF01EDE527}" destId="{893B4866-94D9-483D-9B4C-04F2220AD97B}" srcOrd="4" destOrd="0" presId="urn:microsoft.com/office/officeart/2005/8/layout/vList4#3"/>
    <dgm:cxn modelId="{2184311F-5391-4380-B5CE-1AE593FCF401}" type="presParOf" srcId="{893B4866-94D9-483D-9B4C-04F2220AD97B}" destId="{59249ED1-C59A-479C-8426-B5C95631EAF7}" srcOrd="0" destOrd="0" presId="urn:microsoft.com/office/officeart/2005/8/layout/vList4#3"/>
    <dgm:cxn modelId="{E492007D-3B36-4A0A-8967-DA2A20490560}" type="presParOf" srcId="{893B4866-94D9-483D-9B4C-04F2220AD97B}" destId="{52DB90EB-F976-4E9F-94DC-9B15422E1CA7}" srcOrd="1" destOrd="0" presId="urn:microsoft.com/office/officeart/2005/8/layout/vList4#3"/>
    <dgm:cxn modelId="{39748227-CC9F-44AC-824E-8C7E2AB1CF54}" type="presParOf" srcId="{893B4866-94D9-483D-9B4C-04F2220AD97B}" destId="{61D6A5CD-622C-4F58-9D33-9E0835CA8306}" srcOrd="2" destOrd="0" presId="urn:microsoft.com/office/officeart/2005/8/layout/vList4#3"/>
    <dgm:cxn modelId="{B175AF50-1E5F-4AB4-9FBF-4332A2687006}" type="presParOf" srcId="{DFCE61DC-2C23-4682-B8CB-FCDF01EDE527}" destId="{A134AA30-BC16-4C40-8A7B-AE9D1B5D1BB2}" srcOrd="5" destOrd="0" presId="urn:microsoft.com/office/officeart/2005/8/layout/vList4#3"/>
    <dgm:cxn modelId="{A58E778D-1B28-4B1A-ABAE-09CCA33A7C93}" type="presParOf" srcId="{DFCE61DC-2C23-4682-B8CB-FCDF01EDE527}" destId="{FD29137A-C675-45D6-9640-93D9683E2167}" srcOrd="6" destOrd="0" presId="urn:microsoft.com/office/officeart/2005/8/layout/vList4#3"/>
    <dgm:cxn modelId="{0A98B22C-0E76-48F0-9000-92B1E038BF0E}" type="presParOf" srcId="{FD29137A-C675-45D6-9640-93D9683E2167}" destId="{B598707A-10F8-4B37-A006-A2FAB50AF927}" srcOrd="0" destOrd="0" presId="urn:microsoft.com/office/officeart/2005/8/layout/vList4#3"/>
    <dgm:cxn modelId="{688BD5F0-94A5-4F09-92F6-8A23F5E98BD9}" type="presParOf" srcId="{FD29137A-C675-45D6-9640-93D9683E2167}" destId="{4FC0C283-D74E-4C5E-9BA3-28DADBD2B7C4}" srcOrd="1" destOrd="0" presId="urn:microsoft.com/office/officeart/2005/8/layout/vList4#3"/>
    <dgm:cxn modelId="{D080911B-F5C1-4C0A-86D8-765B80FC2939}" type="presParOf" srcId="{FD29137A-C675-45D6-9640-93D9683E2167}" destId="{3B9D7E21-B56D-46B3-AC7C-5A92D95BE6A5}" srcOrd="2" destOrd="0" presId="urn:microsoft.com/office/officeart/2005/8/layout/vList4#3"/>
    <dgm:cxn modelId="{B2F24F35-02D8-4194-AB7B-74A6D7CAFC91}" type="presParOf" srcId="{DFCE61DC-2C23-4682-B8CB-FCDF01EDE527}" destId="{CB7C191B-E464-4568-99C6-6266D0213F7F}" srcOrd="7" destOrd="0" presId="urn:microsoft.com/office/officeart/2005/8/layout/vList4#3"/>
    <dgm:cxn modelId="{C34303FB-43DD-4CEF-8F36-66456234F704}" type="presParOf" srcId="{DFCE61DC-2C23-4682-B8CB-FCDF01EDE527}" destId="{9D00F10F-6C65-4A12-83F4-4666D5DC8A46}" srcOrd="8" destOrd="0" presId="urn:microsoft.com/office/officeart/2005/8/layout/vList4#3"/>
    <dgm:cxn modelId="{BEF355F2-382B-4343-8D5B-06B31CFEFF4E}" type="presParOf" srcId="{9D00F10F-6C65-4A12-83F4-4666D5DC8A46}" destId="{10DC4A06-8999-4869-872E-91D87BDD31C8}" srcOrd="0" destOrd="0" presId="urn:microsoft.com/office/officeart/2005/8/layout/vList4#3"/>
    <dgm:cxn modelId="{FA7F8EEC-74A6-4EB4-90BD-F140522DB5FD}" type="presParOf" srcId="{9D00F10F-6C65-4A12-83F4-4666D5DC8A46}" destId="{E2609859-4D6E-4082-95DE-71C8C15668FE}" srcOrd="1" destOrd="0" presId="urn:microsoft.com/office/officeart/2005/8/layout/vList4#3"/>
    <dgm:cxn modelId="{6125D241-B57A-4739-9B7B-D963143003EC}" type="presParOf" srcId="{9D00F10F-6C65-4A12-83F4-4666D5DC8A46}" destId="{E23AEB0F-FE27-499D-8580-C8FDFB62A2A4}" srcOrd="2" destOrd="0" presId="urn:microsoft.com/office/officeart/2005/8/layout/vList4#3"/>
    <dgm:cxn modelId="{8D259C6E-4931-47A8-9EB6-88D0E132D6D1}" type="presParOf" srcId="{DFCE61DC-2C23-4682-B8CB-FCDF01EDE527}" destId="{EC7A638E-199D-4199-AAF3-BDC1F8055096}" srcOrd="9" destOrd="0" presId="urn:microsoft.com/office/officeart/2005/8/layout/vList4#3"/>
    <dgm:cxn modelId="{7E64DC21-7A5D-4577-8C33-B25E0A4F652D}" type="presParOf" srcId="{DFCE61DC-2C23-4682-B8CB-FCDF01EDE527}" destId="{5792FB64-AFEE-4148-A9F2-F1C673E50182}" srcOrd="10" destOrd="0" presId="urn:microsoft.com/office/officeart/2005/8/layout/vList4#3"/>
    <dgm:cxn modelId="{99E98E2D-FE3F-4474-B05A-D35FA2891260}" type="presParOf" srcId="{5792FB64-AFEE-4148-A9F2-F1C673E50182}" destId="{A228E3A9-C8A0-4D24-B0F5-BBB59E94E3C0}" srcOrd="0" destOrd="0" presId="urn:microsoft.com/office/officeart/2005/8/layout/vList4#3"/>
    <dgm:cxn modelId="{BCBEFD3E-90BC-496B-A762-852A6E38A851}" type="presParOf" srcId="{5792FB64-AFEE-4148-A9F2-F1C673E50182}" destId="{B06E09C1-F138-429B-BE25-E584B4EDE160}" srcOrd="1" destOrd="0" presId="urn:microsoft.com/office/officeart/2005/8/layout/vList4#3"/>
    <dgm:cxn modelId="{7CD8BCA4-6CB7-4BFC-BE06-526FDB9529E4}" type="presParOf" srcId="{5792FB64-AFEE-4148-A9F2-F1C673E50182}" destId="{35108088-BC42-4390-877B-C8C0A99AC5D5}" srcOrd="2" destOrd="0" presId="urn:microsoft.com/office/officeart/2005/8/layout/vList4#3"/>
    <dgm:cxn modelId="{BCC90B22-D0EE-4BAE-8120-0BF0FF82D949}" type="presParOf" srcId="{DFCE61DC-2C23-4682-B8CB-FCDF01EDE527}" destId="{D5C4AC97-EC81-48ED-8633-D29881B76214}" srcOrd="11" destOrd="0" presId="urn:microsoft.com/office/officeart/2005/8/layout/vList4#3"/>
    <dgm:cxn modelId="{1CC163E9-291A-42FC-BF8A-408379CDA273}" type="presParOf" srcId="{DFCE61DC-2C23-4682-B8CB-FCDF01EDE527}" destId="{4218AA92-375F-404A-B8C1-2A2FC56EE017}" srcOrd="12" destOrd="0" presId="urn:microsoft.com/office/officeart/2005/8/layout/vList4#3"/>
    <dgm:cxn modelId="{E501243E-767E-40B2-A725-B370673C3634}" type="presParOf" srcId="{4218AA92-375F-404A-B8C1-2A2FC56EE017}" destId="{D430922F-9895-49E7-BAF3-F70D19351DAD}" srcOrd="0" destOrd="0" presId="urn:microsoft.com/office/officeart/2005/8/layout/vList4#3"/>
    <dgm:cxn modelId="{B2F61EB9-820E-421E-95ED-49378AF42AD4}" type="presParOf" srcId="{4218AA92-375F-404A-B8C1-2A2FC56EE017}" destId="{CCE410B5-C28E-4BD2-813C-3DD02707DB84}" srcOrd="1" destOrd="0" presId="urn:microsoft.com/office/officeart/2005/8/layout/vList4#3"/>
    <dgm:cxn modelId="{2653BB2A-21A0-4B37-8EA5-E1679CB36A40}" type="presParOf" srcId="{4218AA92-375F-404A-B8C1-2A2FC56EE017}" destId="{D6F72DA3-D063-4774-9A57-440AEC044730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55BC17-0710-4FD6-9E14-6978C8D0B6C7}">
      <dsp:nvSpPr>
        <dsp:cNvPr id="0" name=""/>
        <dsp:cNvSpPr/>
      </dsp:nvSpPr>
      <dsp:spPr>
        <a:xfrm>
          <a:off x="144615" y="3126"/>
          <a:ext cx="1988701" cy="1484523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88F572-991E-4D4A-ABAC-EA99CCFA8408}">
      <dsp:nvSpPr>
        <dsp:cNvPr id="0" name=""/>
        <dsp:cNvSpPr/>
      </dsp:nvSpPr>
      <dsp:spPr>
        <a:xfrm>
          <a:off x="144615" y="1487650"/>
          <a:ext cx="1988701" cy="6383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0" rIns="43180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Calibri" pitchFamily="34" charset="0"/>
            </a:rPr>
            <a:t>ICQ</a:t>
          </a:r>
          <a:endParaRPr lang="ru-RU" sz="3400" kern="1200" dirty="0"/>
        </a:p>
      </dsp:txBody>
      <dsp:txXfrm>
        <a:off x="144615" y="1487650"/>
        <a:ext cx="1400494" cy="638345"/>
      </dsp:txXfrm>
    </dsp:sp>
    <dsp:sp modelId="{A0D31FE8-ACE6-4A71-AD78-FC78FEC66443}">
      <dsp:nvSpPr>
        <dsp:cNvPr id="0" name=""/>
        <dsp:cNvSpPr/>
      </dsp:nvSpPr>
      <dsp:spPr>
        <a:xfrm>
          <a:off x="1601366" y="1589045"/>
          <a:ext cx="696045" cy="69604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E98181-84CB-4715-8343-2A975D3BD35F}">
      <dsp:nvSpPr>
        <dsp:cNvPr id="0" name=""/>
        <dsp:cNvSpPr/>
      </dsp:nvSpPr>
      <dsp:spPr>
        <a:xfrm>
          <a:off x="2469853" y="3126"/>
          <a:ext cx="1988701" cy="1484523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DC8AB8-1412-4593-BDB9-99F84B57FE36}">
      <dsp:nvSpPr>
        <dsp:cNvPr id="0" name=""/>
        <dsp:cNvSpPr/>
      </dsp:nvSpPr>
      <dsp:spPr>
        <a:xfrm>
          <a:off x="2469853" y="1487650"/>
          <a:ext cx="1988701" cy="6383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0" rIns="43180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Calibri" pitchFamily="34" charset="0"/>
            </a:rPr>
            <a:t>MSN</a:t>
          </a:r>
          <a:endParaRPr lang="ru-RU" sz="3400" kern="1200" dirty="0"/>
        </a:p>
      </dsp:txBody>
      <dsp:txXfrm>
        <a:off x="2469853" y="1487650"/>
        <a:ext cx="1400494" cy="638345"/>
      </dsp:txXfrm>
    </dsp:sp>
    <dsp:sp modelId="{6770E010-91B7-44BA-96F2-805541B04D32}">
      <dsp:nvSpPr>
        <dsp:cNvPr id="0" name=""/>
        <dsp:cNvSpPr/>
      </dsp:nvSpPr>
      <dsp:spPr>
        <a:xfrm>
          <a:off x="3926604" y="1589045"/>
          <a:ext cx="696045" cy="69604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242C93-146B-4F32-86B4-08618F477572}">
      <dsp:nvSpPr>
        <dsp:cNvPr id="0" name=""/>
        <dsp:cNvSpPr/>
      </dsp:nvSpPr>
      <dsp:spPr>
        <a:xfrm>
          <a:off x="144615" y="2629828"/>
          <a:ext cx="1988701" cy="1484523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3ED5CE-C083-487A-B45D-B9B697E49ACB}">
      <dsp:nvSpPr>
        <dsp:cNvPr id="0" name=""/>
        <dsp:cNvSpPr/>
      </dsp:nvSpPr>
      <dsp:spPr>
        <a:xfrm>
          <a:off x="144615" y="4114352"/>
          <a:ext cx="1988701" cy="6383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0" rIns="43180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Calibri" pitchFamily="34" charset="0"/>
            </a:rPr>
            <a:t>Yahoo</a:t>
          </a:r>
          <a:r>
            <a:rPr lang="ru-RU" sz="3400" kern="1200" dirty="0" smtClean="0">
              <a:latin typeface="Calibri" pitchFamily="34" charset="0"/>
            </a:rPr>
            <a:t>!</a:t>
          </a:r>
          <a:endParaRPr lang="ru-RU" sz="3400" kern="1200" dirty="0"/>
        </a:p>
      </dsp:txBody>
      <dsp:txXfrm>
        <a:off x="144615" y="4114352"/>
        <a:ext cx="1400494" cy="638345"/>
      </dsp:txXfrm>
    </dsp:sp>
    <dsp:sp modelId="{181E2D77-73EA-4609-BE77-F2F7568CA09E}">
      <dsp:nvSpPr>
        <dsp:cNvPr id="0" name=""/>
        <dsp:cNvSpPr/>
      </dsp:nvSpPr>
      <dsp:spPr>
        <a:xfrm>
          <a:off x="1601366" y="4215747"/>
          <a:ext cx="696045" cy="696045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746C34-A8DB-43F0-B723-42CB2F36C6C5}">
      <dsp:nvSpPr>
        <dsp:cNvPr id="0" name=""/>
        <dsp:cNvSpPr/>
      </dsp:nvSpPr>
      <dsp:spPr>
        <a:xfrm>
          <a:off x="2469853" y="2629828"/>
          <a:ext cx="1988701" cy="1484523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5CC3A-F137-4703-A8A0-352411E2671B}">
      <dsp:nvSpPr>
        <dsp:cNvPr id="0" name=""/>
        <dsp:cNvSpPr/>
      </dsp:nvSpPr>
      <dsp:spPr>
        <a:xfrm>
          <a:off x="2469853" y="4114352"/>
          <a:ext cx="1988701" cy="6383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0" rIns="43180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smtClean="0">
              <a:latin typeface="Calibri" pitchFamily="34" charset="0"/>
            </a:rPr>
            <a:t>Skype</a:t>
          </a:r>
          <a:endParaRPr lang="ru-RU" sz="3400" kern="1200" dirty="0"/>
        </a:p>
      </dsp:txBody>
      <dsp:txXfrm>
        <a:off x="2469853" y="4114352"/>
        <a:ext cx="1400494" cy="638345"/>
      </dsp:txXfrm>
    </dsp:sp>
    <dsp:sp modelId="{ED63931D-28A2-4F86-B5F1-F36C415AACDD}">
      <dsp:nvSpPr>
        <dsp:cNvPr id="0" name=""/>
        <dsp:cNvSpPr/>
      </dsp:nvSpPr>
      <dsp:spPr>
        <a:xfrm>
          <a:off x="3926604" y="4215747"/>
          <a:ext cx="696045" cy="696045"/>
        </a:xfrm>
        <a:prstGeom prst="ellipse">
          <a:avLst/>
        </a:prstGeom>
        <a:blipFill rotWithShape="0">
          <a:blip xmlns:r="http://schemas.openxmlformats.org/officeDocument/2006/relationships" r:embed="rId8"/>
          <a:stretch>
            <a:fillRect/>
          </a:stretch>
        </a:blip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674D65-3616-406E-86FA-B9C89D71DD92}">
      <dsp:nvSpPr>
        <dsp:cNvPr id="0" name=""/>
        <dsp:cNvSpPr/>
      </dsp:nvSpPr>
      <dsp:spPr>
        <a:xfrm>
          <a:off x="0" y="0"/>
          <a:ext cx="8643998" cy="1002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kern="1200" dirty="0" smtClean="0">
              <a:latin typeface="Calibri" pitchFamily="34" charset="0"/>
            </a:rPr>
            <a:t>Compact view</a:t>
          </a:r>
          <a:r>
            <a:rPr lang="uk-UA" sz="1800" b="1" kern="1200" dirty="0" smtClean="0">
              <a:latin typeface="Calibri" pitchFamily="34" charset="0"/>
            </a:rPr>
            <a:t> </a:t>
          </a:r>
          <a:r>
            <a:rPr lang="en-US" sz="1800" b="1" kern="1200" dirty="0" smtClean="0">
              <a:latin typeface="Calibri" pitchFamily="34" charset="0"/>
            </a:rPr>
            <a:t>(</a:t>
          </a:r>
          <a:r>
            <a:rPr lang="ru-RU" sz="1800" b="1" kern="1200" dirty="0" err="1" smtClean="0">
              <a:latin typeface="Calibri" pitchFamily="34" charset="0"/>
            </a:rPr>
            <a:t>англ</a:t>
          </a:r>
          <a:r>
            <a:rPr lang="en-US" sz="1800" b="1" kern="1200" dirty="0" smtClean="0">
              <a:latin typeface="Calibri" pitchFamily="34" charset="0"/>
            </a:rPr>
            <a:t>.</a:t>
          </a:r>
          <a:r>
            <a:rPr lang="en-US" sz="1800" b="1" i="1" kern="1200" dirty="0" smtClean="0">
              <a:latin typeface="Calibri" pitchFamily="34" charset="0"/>
            </a:rPr>
            <a:t> compact view - </a:t>
          </a:r>
          <a:r>
            <a:rPr lang="ru-RU" sz="1800" b="1" kern="1200" dirty="0" err="1" smtClean="0">
              <a:latin typeface="Calibri" pitchFamily="34" charset="0"/>
            </a:rPr>
            <a:t>компактний</a:t>
          </a:r>
          <a:r>
            <a:rPr lang="ru-RU" sz="1800" b="1" kern="1200" dirty="0" smtClean="0">
              <a:latin typeface="Calibri" pitchFamily="34" charset="0"/>
            </a:rPr>
            <a:t> </a:t>
          </a:r>
          <a:r>
            <a:rPr lang="ru-RU" sz="1800" b="1" kern="1200" dirty="0" err="1" smtClean="0">
              <a:latin typeface="Calibri" pitchFamily="34" charset="0"/>
            </a:rPr>
            <a:t>вигляд</a:t>
          </a:r>
          <a:r>
            <a:rPr lang="en-US" sz="1800" b="1" kern="1200" dirty="0" smtClean="0">
              <a:latin typeface="Calibri" pitchFamily="34" charset="0"/>
            </a:rPr>
            <a:t>)</a:t>
          </a:r>
          <a:endParaRPr lang="ru-RU" b="1" kern="1200" dirty="0"/>
        </a:p>
        <a:p>
          <a:pPr marL="228600" marR="0" lvl="1" indent="0" algn="l" defTabSz="8890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1400" b="1" kern="1200" dirty="0" smtClean="0">
              <a:latin typeface="Calibri" pitchFamily="34" charset="0"/>
            </a:rPr>
            <a:t> Для </a:t>
          </a:r>
          <a:r>
            <a:rPr lang="ru-RU" sz="1400" b="1" kern="1200" dirty="0" err="1" smtClean="0">
              <a:latin typeface="Calibri" pitchFamily="34" charset="0"/>
            </a:rPr>
            <a:t>розділення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вікна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програми</a:t>
          </a:r>
          <a:r>
            <a:rPr lang="ru-RU" sz="1400" b="1" kern="1200" dirty="0" smtClean="0">
              <a:latin typeface="Calibri" pitchFamily="34" charset="0"/>
            </a:rPr>
            <a:t> на два </a:t>
          </a:r>
          <a:r>
            <a:rPr lang="ru-RU" sz="1400" b="1" kern="1200" dirty="0" err="1" smtClean="0">
              <a:latin typeface="Calibri" pitchFamily="34" charset="0"/>
            </a:rPr>
            <a:t>незалежних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вікна</a:t>
          </a:r>
          <a:r>
            <a:rPr lang="ru-RU" sz="1400" b="1" kern="1200" dirty="0" smtClean="0">
              <a:latin typeface="Calibri" pitchFamily="34" charset="0"/>
            </a:rPr>
            <a:t>, в одному </a:t>
          </a:r>
          <a:r>
            <a:rPr lang="ru-RU" sz="1400" b="1" kern="1200" dirty="0" err="1" smtClean="0">
              <a:latin typeface="Calibri" pitchFamily="34" charset="0"/>
            </a:rPr>
            <a:t>з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яких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відображаються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особисті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дані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користувача</a:t>
          </a:r>
          <a:r>
            <a:rPr lang="ru-RU" sz="1400" b="1" kern="1200" dirty="0" smtClean="0">
              <a:latin typeface="Calibri" pitchFamily="34" charset="0"/>
            </a:rPr>
            <a:t> та список </a:t>
          </a:r>
          <a:r>
            <a:rPr lang="ru-RU" sz="1400" b="1" kern="1200" dirty="0" err="1" smtClean="0">
              <a:latin typeface="Calibri" pitchFamily="34" charset="0"/>
            </a:rPr>
            <a:t>контактів</a:t>
          </a:r>
          <a:r>
            <a:rPr lang="ru-RU" sz="1400" b="1" kern="1200" dirty="0" smtClean="0">
              <a:latin typeface="Calibri" pitchFamily="34" charset="0"/>
            </a:rPr>
            <a:t>, у другому - Область </a:t>
          </a:r>
          <a:r>
            <a:rPr lang="ru-RU" sz="1400" b="1" kern="1200" dirty="0" err="1" smtClean="0">
              <a:latin typeface="Calibri" pitchFamily="34" charset="0"/>
            </a:rPr>
            <a:t>повідомлень</a:t>
          </a:r>
          <a:r>
            <a:rPr lang="ru-RU" sz="1400" b="1" kern="1200" dirty="0" smtClean="0">
              <a:latin typeface="Calibri" pitchFamily="34" charset="0"/>
            </a:rPr>
            <a:t>. За </a:t>
          </a:r>
          <a:r>
            <a:rPr lang="ru-RU" sz="1400" b="1" kern="1200" dirty="0" err="1" smtClean="0">
              <a:latin typeface="Calibri" pitchFamily="34" charset="0"/>
            </a:rPr>
            <a:t>вибору</a:t>
          </a:r>
          <a:r>
            <a:rPr lang="ru-RU" sz="1400" b="1" kern="1200" dirty="0" smtClean="0">
              <a:latin typeface="Calibri" pitchFamily="34" charset="0"/>
            </a:rPr>
            <a:t> кнопка </a:t>
          </a:r>
          <a:r>
            <a:rPr lang="ru-RU" sz="1400" b="1" kern="1200" dirty="0" err="1" smtClean="0">
              <a:latin typeface="Calibri" pitchFamily="34" charset="0"/>
            </a:rPr>
            <a:t>змінює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свій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вигляд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і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назву</a:t>
          </a:r>
          <a:r>
            <a:rPr lang="ru-RU" sz="1400" b="1" kern="1200" dirty="0" smtClean="0">
              <a:latin typeface="Calibri" pitchFamily="34" charset="0"/>
            </a:rPr>
            <a:t> на </a:t>
          </a:r>
          <a:r>
            <a:rPr lang="en-US" sz="1400" b="1" kern="1200" dirty="0" smtClean="0">
              <a:latin typeface="Calibri" pitchFamily="34" charset="0"/>
            </a:rPr>
            <a:t>Default view</a:t>
          </a:r>
          <a:endParaRPr lang="ru-RU" sz="1400" b="1" kern="1200" dirty="0"/>
        </a:p>
      </dsp:txBody>
      <dsp:txXfrm>
        <a:off x="1829010" y="0"/>
        <a:ext cx="6814987" cy="1002107"/>
      </dsp:txXfrm>
    </dsp:sp>
    <dsp:sp modelId="{F08893F0-706F-4CEA-9A1C-72CA6670268E}">
      <dsp:nvSpPr>
        <dsp:cNvPr id="0" name=""/>
        <dsp:cNvSpPr/>
      </dsp:nvSpPr>
      <dsp:spPr>
        <a:xfrm>
          <a:off x="500462" y="225478"/>
          <a:ext cx="928296" cy="5511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3A0D977-59CF-460E-900F-30FCA6ACD50F}">
      <dsp:nvSpPr>
        <dsp:cNvPr id="0" name=""/>
        <dsp:cNvSpPr/>
      </dsp:nvSpPr>
      <dsp:spPr>
        <a:xfrm>
          <a:off x="0" y="1102318"/>
          <a:ext cx="8643998" cy="1002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kern="1200" dirty="0" smtClean="0">
              <a:latin typeface="Calibri" pitchFamily="34" charset="0"/>
            </a:rPr>
            <a:t>Default view</a:t>
          </a:r>
          <a:r>
            <a:rPr lang="uk-UA" sz="1800" b="1" kern="1200" dirty="0" smtClean="0">
              <a:latin typeface="Calibri" pitchFamily="34" charset="0"/>
            </a:rPr>
            <a:t> </a:t>
          </a:r>
          <a:r>
            <a:rPr lang="ru-RU" sz="1800" b="1" kern="1200" dirty="0" smtClean="0">
              <a:latin typeface="Calibri" pitchFamily="34" charset="0"/>
            </a:rPr>
            <a:t>(англ.</a:t>
          </a:r>
          <a:r>
            <a:rPr lang="ru-RU" sz="1800" b="1" i="1" kern="1200" dirty="0" smtClean="0">
              <a:latin typeface="Calibri" pitchFamily="34" charset="0"/>
            </a:rPr>
            <a:t> </a:t>
          </a:r>
          <a:r>
            <a:rPr lang="en-US" sz="1800" b="1" i="1" kern="1200" dirty="0" smtClean="0">
              <a:latin typeface="Calibri" pitchFamily="34" charset="0"/>
            </a:rPr>
            <a:t>default view - </a:t>
          </a:r>
          <a:r>
            <a:rPr lang="ru-RU" sz="1800" b="1" kern="1200" dirty="0" err="1" smtClean="0">
              <a:latin typeface="Calibri" pitchFamily="34" charset="0"/>
            </a:rPr>
            <a:t>вигляд</a:t>
          </a:r>
          <a:r>
            <a:rPr lang="ru-RU" sz="1800" b="1" kern="1200" dirty="0" smtClean="0">
              <a:latin typeface="Calibri" pitchFamily="34" charset="0"/>
            </a:rPr>
            <a:t> за </a:t>
          </a:r>
          <a:r>
            <a:rPr lang="ru-RU" sz="1800" b="1" kern="1200" dirty="0" err="1" smtClean="0">
              <a:latin typeface="Calibri" pitchFamily="34" charset="0"/>
            </a:rPr>
            <a:t>замовчуванням</a:t>
          </a:r>
          <a:r>
            <a:rPr lang="ru-RU" sz="1800" b="1" kern="1200" dirty="0" smtClean="0">
              <a:latin typeface="Calibri" pitchFamily="34" charset="0"/>
            </a:rPr>
            <a:t>)</a:t>
          </a:r>
          <a:endParaRPr lang="ru-RU" sz="1800" b="1" kern="1200" dirty="0" smtClean="0"/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Calibri" pitchFamily="34" charset="0"/>
            </a:rPr>
            <a:t> Для </a:t>
          </a:r>
          <a:r>
            <a:rPr lang="ru-RU" sz="1400" b="1" kern="1200" dirty="0" err="1" smtClean="0">
              <a:latin typeface="Calibri" pitchFamily="34" charset="0"/>
            </a:rPr>
            <a:t>об'єднання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двох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вікон</a:t>
          </a:r>
          <a:r>
            <a:rPr lang="ru-RU" sz="1400" b="1" kern="1200" dirty="0" smtClean="0">
              <a:latin typeface="Calibri" pitchFamily="34" charset="0"/>
            </a:rPr>
            <a:t> в </a:t>
          </a:r>
          <a:r>
            <a:rPr lang="ru-RU" sz="1400" b="1" kern="1200" dirty="0" err="1" smtClean="0">
              <a:latin typeface="Calibri" pitchFamily="34" charset="0"/>
            </a:rPr>
            <a:t>одне</a:t>
          </a:r>
          <a:r>
            <a:rPr lang="ru-RU" sz="1400" b="1" kern="1200" dirty="0" smtClean="0">
              <a:latin typeface="Calibri" pitchFamily="34" charset="0"/>
            </a:rPr>
            <a:t>. За </a:t>
          </a:r>
          <a:r>
            <a:rPr lang="ru-RU" sz="1400" b="1" kern="1200" dirty="0" err="1" smtClean="0">
              <a:latin typeface="Calibri" pitchFamily="34" charset="0"/>
            </a:rPr>
            <a:t>вибору</a:t>
          </a:r>
          <a:r>
            <a:rPr lang="ru-RU" sz="1400" b="1" kern="1200" dirty="0" smtClean="0">
              <a:latin typeface="Calibri" pitchFamily="34" charset="0"/>
            </a:rPr>
            <a:t> кнопка </a:t>
          </a:r>
          <a:r>
            <a:rPr lang="ru-RU" sz="1400" b="1" kern="1200" dirty="0" err="1" smtClean="0">
              <a:latin typeface="Calibri" pitchFamily="34" charset="0"/>
            </a:rPr>
            <a:t>змінює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свій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вигляд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і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назву</a:t>
          </a:r>
          <a:r>
            <a:rPr lang="ru-RU" sz="1400" b="1" kern="1200" dirty="0" smtClean="0">
              <a:latin typeface="Calibri" pitchFamily="34" charset="0"/>
            </a:rPr>
            <a:t> на </a:t>
          </a:r>
          <a:r>
            <a:rPr lang="en-US" sz="1400" b="1" kern="1200" dirty="0" smtClean="0">
              <a:latin typeface="Calibri" pitchFamily="34" charset="0"/>
            </a:rPr>
            <a:t>Compact view</a:t>
          </a:r>
          <a:endParaRPr lang="ru-RU" sz="1400" b="1" kern="1200" dirty="0"/>
        </a:p>
      </dsp:txBody>
      <dsp:txXfrm>
        <a:off x="1829010" y="1102318"/>
        <a:ext cx="6814987" cy="1002107"/>
      </dsp:txXfrm>
    </dsp:sp>
    <dsp:sp modelId="{43B96300-9915-45EE-AA98-9075FA765DE6}">
      <dsp:nvSpPr>
        <dsp:cNvPr id="0" name=""/>
        <dsp:cNvSpPr/>
      </dsp:nvSpPr>
      <dsp:spPr>
        <a:xfrm>
          <a:off x="500462" y="1352857"/>
          <a:ext cx="928296" cy="50102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D04B279-592C-4CC6-8608-AFAA229CF0E7}">
      <dsp:nvSpPr>
        <dsp:cNvPr id="0" name=""/>
        <dsp:cNvSpPr/>
      </dsp:nvSpPr>
      <dsp:spPr>
        <a:xfrm>
          <a:off x="0" y="2204636"/>
          <a:ext cx="8643998" cy="1002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err="1" smtClean="0">
              <a:latin typeface="Calibri" pitchFamily="34" charset="0"/>
            </a:rPr>
            <a:t>Закрити</a:t>
          </a:r>
          <a:endParaRPr lang="ru-RU" b="1" kern="1200" dirty="0"/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Calibri" pitchFamily="34" charset="0"/>
            </a:rPr>
            <a:t> Для </a:t>
          </a:r>
          <a:r>
            <a:rPr lang="ru-RU" sz="1400" b="1" kern="1200" dirty="0" err="1" smtClean="0">
              <a:latin typeface="Calibri" pitchFamily="34" charset="0"/>
            </a:rPr>
            <a:t>згортання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вікна</a:t>
          </a:r>
          <a:r>
            <a:rPr lang="ru-RU" sz="1400" b="1" kern="1200" dirty="0" smtClean="0">
              <a:latin typeface="Calibri" pitchFamily="34" charset="0"/>
            </a:rPr>
            <a:t> у значок в </a:t>
          </a:r>
          <a:r>
            <a:rPr lang="ru-RU" sz="1400" b="1" kern="1200" dirty="0" err="1" smtClean="0">
              <a:latin typeface="Calibri" pitchFamily="34" charset="0"/>
            </a:rPr>
            <a:t>Області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сповіщень</a:t>
          </a:r>
          <a:r>
            <a:rPr lang="ru-RU" sz="1400" b="1" kern="1200" dirty="0" smtClean="0">
              <a:latin typeface="Calibri" pitchFamily="34" charset="0"/>
            </a:rPr>
            <a:t>. Для </a:t>
          </a:r>
          <a:r>
            <a:rPr lang="ru-RU" sz="1400" b="1" kern="1200" dirty="0" err="1" smtClean="0">
              <a:latin typeface="Calibri" pitchFamily="34" charset="0"/>
            </a:rPr>
            <a:t>завершення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роботи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програми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потрібно</a:t>
          </a:r>
          <a:r>
            <a:rPr lang="ru-RU" sz="1400" b="1" kern="1200" dirty="0" smtClean="0">
              <a:latin typeface="Calibri" pitchFamily="34" charset="0"/>
            </a:rPr>
            <a:t> в контекстному меню значка </a:t>
          </a:r>
          <a:r>
            <a:rPr lang="ru-RU" sz="1400" b="1" kern="1200" dirty="0" err="1" smtClean="0">
              <a:latin typeface="Calibri" pitchFamily="34" charset="0"/>
            </a:rPr>
            <a:t>програми</a:t>
          </a:r>
          <a:r>
            <a:rPr lang="ru-RU" sz="1400" b="1" kern="1200" dirty="0" smtClean="0">
              <a:latin typeface="Calibri" pitchFamily="34" charset="0"/>
            </a:rPr>
            <a:t> в </a:t>
          </a:r>
          <a:r>
            <a:rPr lang="ru-RU" sz="1400" b="1" kern="1200" dirty="0" err="1" smtClean="0">
              <a:latin typeface="Calibri" pitchFamily="34" charset="0"/>
            </a:rPr>
            <a:t>Області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сповіщень</a:t>
          </a:r>
          <a:r>
            <a:rPr lang="ru-RU" sz="1400" b="1" kern="1200" dirty="0" smtClean="0">
              <a:latin typeface="Calibri" pitchFamily="34" charset="0"/>
            </a:rPr>
            <a:t> </a:t>
          </a:r>
          <a:r>
            <a:rPr lang="ru-RU" sz="1400" b="1" kern="1200" dirty="0" err="1" smtClean="0">
              <a:latin typeface="Calibri" pitchFamily="34" charset="0"/>
            </a:rPr>
            <a:t>вибрати</a:t>
          </a:r>
          <a:r>
            <a:rPr lang="ru-RU" sz="1400" b="1" kern="1200" dirty="0" smtClean="0">
              <a:latin typeface="Calibri" pitchFamily="34" charset="0"/>
            </a:rPr>
            <a:t> команду </a:t>
          </a:r>
          <a:r>
            <a:rPr lang="ru-RU" sz="1400" b="1" kern="1200" dirty="0" err="1" smtClean="0">
              <a:latin typeface="Calibri" pitchFamily="34" charset="0"/>
            </a:rPr>
            <a:t>Вихід</a:t>
          </a:r>
          <a:endParaRPr lang="ru-RU" sz="1400" b="1" kern="1200" dirty="0"/>
        </a:p>
      </dsp:txBody>
      <dsp:txXfrm>
        <a:off x="1829010" y="2204636"/>
        <a:ext cx="6814987" cy="1002107"/>
      </dsp:txXfrm>
    </dsp:sp>
    <dsp:sp modelId="{9932C03E-86B3-4A27-8FE9-37F3123D59D7}">
      <dsp:nvSpPr>
        <dsp:cNvPr id="0" name=""/>
        <dsp:cNvSpPr/>
      </dsp:nvSpPr>
      <dsp:spPr>
        <a:xfrm>
          <a:off x="500462" y="2536562"/>
          <a:ext cx="928296" cy="33825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818668-78B5-4101-B430-DF74D4AC11B4}">
      <dsp:nvSpPr>
        <dsp:cNvPr id="0" name=""/>
        <dsp:cNvSpPr/>
      </dsp:nvSpPr>
      <dsp:spPr>
        <a:xfrm>
          <a:off x="0" y="0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/>
            <a:t>У </a:t>
          </a:r>
          <a:r>
            <a:rPr lang="ru-RU" sz="1600" kern="1200" dirty="0" err="1" smtClean="0"/>
            <a:t>мережі</a:t>
          </a:r>
          <a:endParaRPr lang="ru-RU" sz="1600" kern="1200" dirty="0"/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</a:t>
          </a:r>
          <a:r>
            <a:rPr lang="ru-RU" sz="1200" kern="1200" dirty="0" err="1" smtClean="0"/>
            <a:t>Користувач</a:t>
          </a:r>
          <a:r>
            <a:rPr lang="ru-RU" sz="1200" kern="1200" dirty="0" smtClean="0"/>
            <a:t> у </a:t>
          </a:r>
          <a:r>
            <a:rPr lang="ru-RU" sz="1200" kern="1200" dirty="0" err="1" smtClean="0"/>
            <a:t>мережі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може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приймати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повідомлення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від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абонентів</a:t>
          </a:r>
          <a:r>
            <a:rPr lang="ru-RU" sz="1200" kern="1200" dirty="0" smtClean="0"/>
            <a:t> </a:t>
          </a:r>
          <a:r>
            <a:rPr lang="en-US" sz="1200" kern="1200" dirty="0" smtClean="0"/>
            <a:t>Skype </a:t>
          </a:r>
          <a:r>
            <a:rPr lang="ru-RU" sz="1200" kern="1200" dirty="0" err="1" smtClean="0"/>
            <a:t>і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відповідати</a:t>
          </a:r>
          <a:r>
            <a:rPr lang="ru-RU" sz="1200" kern="1200" dirty="0" smtClean="0"/>
            <a:t> на них. </a:t>
          </a:r>
          <a:r>
            <a:rPr lang="ru-RU" sz="1200" kern="1200" dirty="0" err="1" smtClean="0"/>
            <a:t>Встановлюється</a:t>
          </a:r>
          <a:r>
            <a:rPr lang="ru-RU" sz="1200" kern="1200" dirty="0" smtClean="0"/>
            <a:t> автоматично </a:t>
          </a:r>
          <a:r>
            <a:rPr lang="ru-RU" sz="1200" kern="1200" dirty="0" err="1" smtClean="0"/>
            <a:t>під</a:t>
          </a:r>
          <a:r>
            <a:rPr lang="ru-RU" sz="1200" kern="1200" dirty="0" smtClean="0"/>
            <a:t> час входу в мережу </a:t>
          </a:r>
          <a:r>
            <a:rPr lang="en-US" sz="1200" kern="1200" dirty="0" smtClean="0"/>
            <a:t>Skype</a:t>
          </a:r>
          <a:endParaRPr lang="ru-RU" sz="1200" kern="1200" dirty="0"/>
        </a:p>
      </dsp:txBody>
      <dsp:txXfrm>
        <a:off x="1772621" y="0"/>
        <a:ext cx="6728500" cy="723968"/>
      </dsp:txXfrm>
    </dsp:sp>
    <dsp:sp modelId="{5EF41B91-E6D2-44DE-A7C3-6B51040E2D68}">
      <dsp:nvSpPr>
        <dsp:cNvPr id="0" name=""/>
        <dsp:cNvSpPr/>
      </dsp:nvSpPr>
      <dsp:spPr>
        <a:xfrm>
          <a:off x="630571" y="81023"/>
          <a:ext cx="583874" cy="56192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24B6299-5192-4EEF-B24B-B90294FDBC82}">
      <dsp:nvSpPr>
        <dsp:cNvPr id="0" name=""/>
        <dsp:cNvSpPr/>
      </dsp:nvSpPr>
      <dsp:spPr>
        <a:xfrm>
          <a:off x="0" y="796364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Немає</a:t>
          </a:r>
          <a:r>
            <a:rPr lang="ru-RU" sz="1600" kern="1200" dirty="0" smtClean="0"/>
            <a:t> на </a:t>
          </a:r>
          <a:r>
            <a:rPr lang="ru-RU" sz="1600" kern="1200" dirty="0" err="1" smtClean="0"/>
            <a:t>місці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</a:t>
          </a:r>
          <a:r>
            <a:rPr lang="ru-RU" sz="1200" kern="1200" dirty="0" err="1" smtClean="0"/>
            <a:t>Комп'ютер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підключений</a:t>
          </a:r>
          <a:r>
            <a:rPr lang="ru-RU" sz="1200" kern="1200" dirty="0" smtClean="0"/>
            <a:t> до </a:t>
          </a:r>
          <a:r>
            <a:rPr lang="ru-RU" sz="1200" kern="1200" dirty="0" err="1" smtClean="0"/>
            <a:t>мережі</a:t>
          </a:r>
          <a:r>
            <a:rPr lang="ru-RU" sz="1200" kern="1200" dirty="0" smtClean="0"/>
            <a:t>, </a:t>
          </a:r>
          <a:r>
            <a:rPr lang="ru-RU" sz="1200" kern="1200" dirty="0" err="1" smtClean="0"/>
            <a:t>програма</a:t>
          </a:r>
          <a:r>
            <a:rPr lang="ru-RU" sz="1200" kern="1200" dirty="0" smtClean="0"/>
            <a:t> </a:t>
          </a:r>
          <a:r>
            <a:rPr lang="en-US" sz="1200" kern="1200" dirty="0" smtClean="0"/>
            <a:t>Skype </a:t>
          </a:r>
          <a:r>
            <a:rPr lang="ru-RU" sz="1200" kern="1200" dirty="0" smtClean="0"/>
            <a:t>запущена, </a:t>
          </a:r>
          <a:r>
            <a:rPr lang="ru-RU" sz="1200" kern="1200" dirty="0" err="1" smtClean="0"/>
            <a:t>але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користувач</a:t>
          </a:r>
          <a:r>
            <a:rPr lang="ru-RU" sz="1200" kern="1200" dirty="0" smtClean="0"/>
            <a:t> не </a:t>
          </a:r>
          <a:r>
            <a:rPr lang="ru-RU" sz="1200" kern="1200" dirty="0" err="1" smtClean="0"/>
            <a:t>використовує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комп'ютер</a:t>
          </a:r>
          <a:r>
            <a:rPr lang="ru-RU" sz="1200" kern="1200" dirty="0" smtClean="0"/>
            <a:t> у </a:t>
          </a:r>
          <a:r>
            <a:rPr lang="ru-RU" sz="1200" kern="1200" dirty="0" err="1" smtClean="0"/>
            <a:t>даний</a:t>
          </a:r>
          <a:r>
            <a:rPr lang="ru-RU" sz="1200" kern="1200" dirty="0" smtClean="0"/>
            <a:t> час</a:t>
          </a:r>
          <a:endParaRPr lang="ru-RU" sz="1200" kern="1200" dirty="0"/>
        </a:p>
      </dsp:txBody>
      <dsp:txXfrm>
        <a:off x="1772621" y="796364"/>
        <a:ext cx="6728500" cy="723968"/>
      </dsp:txXfrm>
    </dsp:sp>
    <dsp:sp modelId="{636D7BB7-08C9-4B6A-8CCC-E7E2A47CDED1}">
      <dsp:nvSpPr>
        <dsp:cNvPr id="0" name=""/>
        <dsp:cNvSpPr/>
      </dsp:nvSpPr>
      <dsp:spPr>
        <a:xfrm>
          <a:off x="630571" y="887935"/>
          <a:ext cx="583874" cy="5408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CF19588-1BEC-4B0A-B369-3EA09206F7C1}">
      <dsp:nvSpPr>
        <dsp:cNvPr id="0" name=""/>
        <dsp:cNvSpPr/>
      </dsp:nvSpPr>
      <dsp:spPr>
        <a:xfrm>
          <a:off x="0" y="1592729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Не </a:t>
          </a:r>
          <a:r>
            <a:rPr lang="ru-RU" sz="1600" kern="1200" dirty="0" err="1" smtClean="0"/>
            <a:t>турбувати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err="1" smtClean="0"/>
            <a:t>Користувач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зайнятий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і</a:t>
          </a:r>
          <a:r>
            <a:rPr lang="ru-RU" sz="1200" kern="1200" dirty="0" smtClean="0"/>
            <a:t> не </a:t>
          </a:r>
          <a:r>
            <a:rPr lang="ru-RU" sz="1200" kern="1200" dirty="0" err="1" smtClean="0"/>
            <a:t>хоче</a:t>
          </a:r>
          <a:r>
            <a:rPr lang="ru-RU" sz="1200" kern="1200" dirty="0" smtClean="0"/>
            <a:t>, </a:t>
          </a:r>
          <a:r>
            <a:rPr lang="ru-RU" sz="1200" kern="1200" dirty="0" err="1" smtClean="0"/>
            <a:t>щоб</a:t>
          </a:r>
          <a:r>
            <a:rPr lang="ru-RU" sz="1200" kern="1200" dirty="0" smtClean="0"/>
            <a:t> до </a:t>
          </a:r>
          <a:r>
            <a:rPr lang="ru-RU" sz="1200" kern="1200" dirty="0" err="1" smtClean="0"/>
            <a:t>нього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зверталися</a:t>
          </a:r>
          <a:r>
            <a:rPr lang="ru-RU" sz="1200" kern="1200" dirty="0" smtClean="0"/>
            <a:t> в </a:t>
          </a:r>
          <a:r>
            <a:rPr lang="ru-RU" sz="1200" kern="1200" dirty="0" err="1" smtClean="0"/>
            <a:t>даний</a:t>
          </a:r>
          <a:r>
            <a:rPr lang="ru-RU" sz="1200" kern="1200" dirty="0" smtClean="0"/>
            <a:t> момент. За такого </a:t>
          </a:r>
          <a:r>
            <a:rPr lang="ru-RU" sz="1200" kern="1200" dirty="0" err="1" smtClean="0"/>
            <a:t>значенню</a:t>
          </a:r>
          <a:r>
            <a:rPr lang="ru-RU" sz="1200" kern="1200" dirty="0" smtClean="0"/>
            <a:t> статусу </a:t>
          </a:r>
          <a:r>
            <a:rPr lang="ru-RU" sz="1200" kern="1200" dirty="0" err="1" smtClean="0"/>
            <a:t>користувачу</a:t>
          </a:r>
          <a:r>
            <a:rPr lang="ru-RU" sz="1200" kern="1200" dirty="0" smtClean="0"/>
            <a:t> не </a:t>
          </a:r>
          <a:r>
            <a:rPr lang="ru-RU" sz="1200" kern="1200" dirty="0" err="1" smtClean="0"/>
            <a:t>надходять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сповіщення</a:t>
          </a:r>
          <a:r>
            <a:rPr lang="ru-RU" sz="1200" kern="1200" dirty="0" smtClean="0"/>
            <a:t> про </a:t>
          </a:r>
          <a:r>
            <a:rPr lang="ru-RU" sz="1200" kern="1200" dirty="0" err="1" smtClean="0"/>
            <a:t>нові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повідомлення</a:t>
          </a:r>
          <a:endParaRPr lang="ru-RU" sz="1200" kern="1200" dirty="0"/>
        </a:p>
      </dsp:txBody>
      <dsp:txXfrm>
        <a:off x="1772621" y="1592729"/>
        <a:ext cx="6728500" cy="723968"/>
      </dsp:txXfrm>
    </dsp:sp>
    <dsp:sp modelId="{780F124A-E134-40B0-ABF4-2C763B5045BA}">
      <dsp:nvSpPr>
        <dsp:cNvPr id="0" name=""/>
        <dsp:cNvSpPr/>
      </dsp:nvSpPr>
      <dsp:spPr>
        <a:xfrm>
          <a:off x="630571" y="1694849"/>
          <a:ext cx="583874" cy="51972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1DE3E24-F7B2-4DB3-9356-C8FD03CC44C3}">
      <dsp:nvSpPr>
        <dsp:cNvPr id="0" name=""/>
        <dsp:cNvSpPr/>
      </dsp:nvSpPr>
      <dsp:spPr>
        <a:xfrm>
          <a:off x="0" y="2389094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Невидимий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err="1" smtClean="0"/>
            <a:t>Користувач</a:t>
          </a:r>
          <a:r>
            <a:rPr lang="ru-RU" sz="1200" kern="1200" dirty="0" smtClean="0"/>
            <a:t> не </a:t>
          </a:r>
          <a:r>
            <a:rPr lang="ru-RU" sz="1200" kern="1200" dirty="0" err="1" smtClean="0"/>
            <a:t>хоче</a:t>
          </a:r>
          <a:r>
            <a:rPr lang="ru-RU" sz="1200" kern="1200" dirty="0" smtClean="0"/>
            <a:t>, </a:t>
          </a:r>
          <a:r>
            <a:rPr lang="ru-RU" sz="1200" kern="1200" dirty="0" err="1" smtClean="0"/>
            <a:t>щоб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було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відомо</a:t>
          </a:r>
          <a:r>
            <a:rPr lang="ru-RU" sz="1200" kern="1200" dirty="0" smtClean="0"/>
            <a:t> про </a:t>
          </a:r>
          <a:r>
            <a:rPr lang="ru-RU" sz="1200" kern="1200" dirty="0" err="1" smtClean="0"/>
            <a:t>його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присутність</a:t>
          </a:r>
          <a:r>
            <a:rPr lang="ru-RU" sz="1200" kern="1200" dirty="0" smtClean="0"/>
            <a:t> у </a:t>
          </a:r>
          <a:r>
            <a:rPr lang="ru-RU" sz="1200" kern="1200" dirty="0" err="1" smtClean="0"/>
            <a:t>мережі</a:t>
          </a:r>
          <a:r>
            <a:rPr lang="ru-RU" sz="1200" kern="1200" dirty="0" smtClean="0"/>
            <a:t> </a:t>
          </a:r>
          <a:r>
            <a:rPr lang="en-US" sz="1200" kern="1200" dirty="0" smtClean="0"/>
            <a:t>Skype</a:t>
          </a:r>
          <a:r>
            <a:rPr lang="ru-RU" sz="1200" kern="1200" dirty="0" smtClean="0"/>
            <a:t>. При </a:t>
          </a:r>
          <a:r>
            <a:rPr lang="ru-RU" sz="1200" kern="1200" dirty="0" err="1" smtClean="0"/>
            <a:t>цьому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користувач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може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надсилати</a:t>
          </a:r>
          <a:r>
            <a:rPr lang="ru-RU" sz="1200" kern="1200" dirty="0" smtClean="0"/>
            <a:t> та </a:t>
          </a:r>
          <a:r>
            <a:rPr lang="ru-RU" sz="1200" kern="1200" dirty="0" err="1" smtClean="0"/>
            <a:t>отримувати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повідомлення</a:t>
          </a:r>
          <a:endParaRPr lang="ru-RU" sz="1200" kern="1200" dirty="0"/>
        </a:p>
      </dsp:txBody>
      <dsp:txXfrm>
        <a:off x="1772621" y="2389094"/>
        <a:ext cx="6728500" cy="723968"/>
      </dsp:txXfrm>
    </dsp:sp>
    <dsp:sp modelId="{12F7008F-FCB9-4567-9156-EB871137356C}">
      <dsp:nvSpPr>
        <dsp:cNvPr id="0" name=""/>
        <dsp:cNvSpPr/>
      </dsp:nvSpPr>
      <dsp:spPr>
        <a:xfrm>
          <a:off x="630571" y="2501761"/>
          <a:ext cx="583874" cy="49863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DFF0BD5-CFB3-404C-9019-3357A549C520}">
      <dsp:nvSpPr>
        <dsp:cNvPr id="0" name=""/>
        <dsp:cNvSpPr/>
      </dsp:nvSpPr>
      <dsp:spPr>
        <a:xfrm>
          <a:off x="0" y="3185459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Не в </a:t>
          </a:r>
          <a:r>
            <a:rPr lang="ru-RU" sz="1600" kern="1200" dirty="0" err="1" smtClean="0"/>
            <a:t>мережі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</a:t>
          </a:r>
          <a:r>
            <a:rPr lang="ru-RU" sz="1200" kern="1200" dirty="0" err="1" smtClean="0"/>
            <a:t>Користувач</a:t>
          </a:r>
          <a:r>
            <a:rPr lang="ru-RU" sz="1200" kern="1200" dirty="0" smtClean="0"/>
            <a:t> не в </a:t>
          </a:r>
          <a:r>
            <a:rPr lang="ru-RU" sz="1200" kern="1200" dirty="0" err="1" smtClean="0"/>
            <a:t>мережі</a:t>
          </a:r>
          <a:r>
            <a:rPr lang="ru-RU" sz="1200" kern="1200" dirty="0" smtClean="0"/>
            <a:t> </a:t>
          </a:r>
          <a:r>
            <a:rPr lang="en-US" sz="1200" kern="1200" dirty="0" smtClean="0"/>
            <a:t>Skype</a:t>
          </a:r>
          <a:r>
            <a:rPr lang="ru-RU" sz="1200" kern="1200" dirty="0" smtClean="0"/>
            <a:t>, не </a:t>
          </a:r>
          <a:r>
            <a:rPr lang="ru-RU" sz="1200" kern="1200" dirty="0" err="1" smtClean="0"/>
            <a:t>може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надсилати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й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отримувати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повідомлення</a:t>
          </a:r>
          <a:endParaRPr lang="ru-RU" sz="1200" kern="1200" dirty="0"/>
        </a:p>
      </dsp:txBody>
      <dsp:txXfrm>
        <a:off x="1772621" y="3185459"/>
        <a:ext cx="6728500" cy="723968"/>
      </dsp:txXfrm>
    </dsp:sp>
    <dsp:sp modelId="{F3D36601-FDBD-4B1F-952C-CE1E2C6FDF91}">
      <dsp:nvSpPr>
        <dsp:cNvPr id="0" name=""/>
        <dsp:cNvSpPr/>
      </dsp:nvSpPr>
      <dsp:spPr>
        <a:xfrm>
          <a:off x="630571" y="3286149"/>
          <a:ext cx="583874" cy="52258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48EC704-9C61-4B0B-86DA-1CDF1BC2F3C6}">
      <dsp:nvSpPr>
        <dsp:cNvPr id="0" name=""/>
        <dsp:cNvSpPr/>
      </dsp:nvSpPr>
      <dsp:spPr>
        <a:xfrm>
          <a:off x="0" y="3981824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Працює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переадресація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дзвінків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err="1" smtClean="0"/>
            <a:t>Користувач</a:t>
          </a:r>
          <a:r>
            <a:rPr lang="ru-RU" sz="1200" kern="1200" dirty="0" smtClean="0"/>
            <a:t> не в </a:t>
          </a:r>
          <a:r>
            <a:rPr lang="ru-RU" sz="1200" kern="1200" dirty="0" err="1" smtClean="0"/>
            <a:t>мережі</a:t>
          </a:r>
          <a:r>
            <a:rPr lang="ru-RU" sz="1200" kern="1200" dirty="0" smtClean="0"/>
            <a:t> </a:t>
          </a:r>
          <a:r>
            <a:rPr lang="en-US" sz="1200" kern="1200" dirty="0" smtClean="0"/>
            <a:t>Skype</a:t>
          </a:r>
          <a:r>
            <a:rPr lang="ru-RU" sz="1200" kern="1200" dirty="0" smtClean="0"/>
            <a:t>, </a:t>
          </a:r>
          <a:r>
            <a:rPr lang="ru-RU" sz="1200" kern="1200" dirty="0" err="1" smtClean="0"/>
            <a:t>усі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вхідні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дзвінки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будуть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переадресовані</a:t>
          </a:r>
          <a:r>
            <a:rPr lang="ru-RU" sz="1200" kern="1200" dirty="0" smtClean="0"/>
            <a:t> на телефон</a:t>
          </a:r>
          <a:endParaRPr lang="ru-RU" sz="1200" kern="1200" dirty="0"/>
        </a:p>
      </dsp:txBody>
      <dsp:txXfrm>
        <a:off x="1772621" y="3981824"/>
        <a:ext cx="6728500" cy="723968"/>
      </dsp:txXfrm>
    </dsp:sp>
    <dsp:sp modelId="{BDD039E8-9A1E-4BC0-A510-2CCD402E3038}">
      <dsp:nvSpPr>
        <dsp:cNvPr id="0" name=""/>
        <dsp:cNvSpPr/>
      </dsp:nvSpPr>
      <dsp:spPr>
        <a:xfrm>
          <a:off x="630571" y="4071967"/>
          <a:ext cx="583874" cy="54368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16AEA9-6308-4D6C-8155-EA2B2B6D2B52}">
      <dsp:nvSpPr>
        <dsp:cNvPr id="0" name=""/>
        <dsp:cNvSpPr/>
      </dsp:nvSpPr>
      <dsp:spPr>
        <a:xfrm>
          <a:off x="0" y="0"/>
          <a:ext cx="8715436" cy="6380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Покласти</a:t>
          </a:r>
          <a:r>
            <a:rPr lang="ru-RU" sz="1300" kern="1200" dirty="0" smtClean="0"/>
            <a:t> трубку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Для </a:t>
          </a:r>
          <a:r>
            <a:rPr lang="ru-RU" sz="1000" kern="1200" dirty="0" err="1" smtClean="0"/>
            <a:t>завершення</a:t>
          </a:r>
          <a:r>
            <a:rPr lang="ru-RU" sz="1000" kern="1200" dirty="0" smtClean="0"/>
            <a:t> сеансу </a:t>
          </a:r>
          <a:r>
            <a:rPr lang="ru-RU" sz="1000" kern="1200" dirty="0" err="1" smtClean="0"/>
            <a:t>обміну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відео</a:t>
          </a:r>
          <a:r>
            <a:rPr lang="ru-RU" sz="1000" kern="1200" dirty="0" smtClean="0"/>
            <a:t>- та </a:t>
          </a:r>
          <a:r>
            <a:rPr lang="ru-RU" sz="1000" kern="1200" dirty="0" err="1" smtClean="0"/>
            <a:t>голосовими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повідомленнями</a:t>
          </a:r>
          <a:r>
            <a:rPr lang="ru-RU" sz="1000" kern="1200" dirty="0" smtClean="0"/>
            <a:t>. </a:t>
          </a:r>
          <a:r>
            <a:rPr lang="ru-RU" sz="1000" kern="1200" dirty="0" err="1" smtClean="0"/>
            <a:t>Поруч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відображається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тривалість</a:t>
          </a:r>
          <a:r>
            <a:rPr lang="ru-RU" sz="1000" kern="1200" dirty="0" smtClean="0"/>
            <a:t> сеансу </a:t>
          </a:r>
          <a:r>
            <a:rPr lang="ru-RU" sz="1000" kern="1200" dirty="0" err="1" smtClean="0"/>
            <a:t>зв'язку</a:t>
          </a:r>
          <a:r>
            <a:rPr lang="ru-RU" sz="1000" kern="1200" dirty="0" smtClean="0"/>
            <a:t> та </a:t>
          </a:r>
          <a:r>
            <a:rPr lang="ru-RU" sz="1000" kern="1200" dirty="0" err="1" smtClean="0"/>
            <a:t>інші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повідомлення</a:t>
          </a:r>
          <a:endParaRPr lang="ru-RU" sz="1000" kern="1200" dirty="0"/>
        </a:p>
      </dsp:txBody>
      <dsp:txXfrm>
        <a:off x="1806893" y="0"/>
        <a:ext cx="6908542" cy="638058"/>
      </dsp:txXfrm>
    </dsp:sp>
    <dsp:sp modelId="{ACADECCA-F161-450A-BA4F-E3C11FE4E903}">
      <dsp:nvSpPr>
        <dsp:cNvPr id="0" name=""/>
        <dsp:cNvSpPr/>
      </dsp:nvSpPr>
      <dsp:spPr>
        <a:xfrm>
          <a:off x="656255" y="63805"/>
          <a:ext cx="558188" cy="5104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lum bright="21000" contrast="16000"/>
          </a:blip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451C1CD-DD0E-4674-93B9-C55F5B2689F3}">
      <dsp:nvSpPr>
        <dsp:cNvPr id="0" name=""/>
        <dsp:cNvSpPr/>
      </dsp:nvSpPr>
      <dsp:spPr>
        <a:xfrm>
          <a:off x="0" y="701864"/>
          <a:ext cx="8715436" cy="6380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Вимкнути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Для </a:t>
          </a:r>
          <a:r>
            <a:rPr lang="ru-RU" sz="1000" kern="1200" dirty="0" err="1" smtClean="0"/>
            <a:t>вимкнення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трансляції</a:t>
          </a:r>
          <a:r>
            <a:rPr lang="ru-RU" sz="1000" kern="1200" dirty="0" smtClean="0"/>
            <a:t> звуку. За повторного </a:t>
          </a:r>
          <a:r>
            <a:rPr lang="ru-RU" sz="1000" kern="1200" dirty="0" err="1" smtClean="0"/>
            <a:t>вибору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трансляція</a:t>
          </a:r>
          <a:r>
            <a:rPr lang="ru-RU" sz="1000" kern="1200" dirty="0" smtClean="0"/>
            <a:t> звуку </a:t>
          </a:r>
          <a:r>
            <a:rPr lang="ru-RU" sz="1000" kern="1200" dirty="0" err="1" smtClean="0"/>
            <a:t>вмикається</a:t>
          </a:r>
          <a:endParaRPr lang="ru-RU" sz="1000" kern="1200" dirty="0"/>
        </a:p>
      </dsp:txBody>
      <dsp:txXfrm>
        <a:off x="1806893" y="701864"/>
        <a:ext cx="6908542" cy="638058"/>
      </dsp:txXfrm>
    </dsp:sp>
    <dsp:sp modelId="{EC6B3040-5C26-49B1-83B8-CC5D2D67B879}">
      <dsp:nvSpPr>
        <dsp:cNvPr id="0" name=""/>
        <dsp:cNvSpPr/>
      </dsp:nvSpPr>
      <dsp:spPr>
        <a:xfrm>
          <a:off x="656255" y="785817"/>
          <a:ext cx="558188" cy="47015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>
            <a:lum bright="16000" contrast="33000"/>
          </a:blip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9249ED1-C59A-479C-8426-B5C95631EAF7}">
      <dsp:nvSpPr>
        <dsp:cNvPr id="0" name=""/>
        <dsp:cNvSpPr/>
      </dsp:nvSpPr>
      <dsp:spPr>
        <a:xfrm>
          <a:off x="0" y="1403728"/>
          <a:ext cx="8715436" cy="6380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Рівень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відтворення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Для </a:t>
          </a:r>
          <a:r>
            <a:rPr lang="ru-RU" sz="1000" kern="1200" dirty="0" err="1" smtClean="0"/>
            <a:t>регулювання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гучності</a:t>
          </a:r>
          <a:r>
            <a:rPr lang="ru-RU" sz="1000" kern="1200" dirty="0" smtClean="0"/>
            <a:t> звуку</a:t>
          </a:r>
          <a:endParaRPr lang="ru-RU" sz="1000" kern="1200" dirty="0"/>
        </a:p>
      </dsp:txBody>
      <dsp:txXfrm>
        <a:off x="1806893" y="1403728"/>
        <a:ext cx="6908542" cy="638058"/>
      </dsp:txXfrm>
    </dsp:sp>
    <dsp:sp modelId="{52DB90EB-F976-4E9F-94DC-9B15422E1CA7}">
      <dsp:nvSpPr>
        <dsp:cNvPr id="0" name=""/>
        <dsp:cNvSpPr/>
      </dsp:nvSpPr>
      <dsp:spPr>
        <a:xfrm>
          <a:off x="656255" y="1467534"/>
          <a:ext cx="558188" cy="5104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>
            <a:lum bright="16000" contrast="21000"/>
          </a:blip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598707A-10F8-4B37-A006-A2FAB50AF927}">
      <dsp:nvSpPr>
        <dsp:cNvPr id="0" name=""/>
        <dsp:cNvSpPr/>
      </dsp:nvSpPr>
      <dsp:spPr>
        <a:xfrm>
          <a:off x="0" y="2105593"/>
          <a:ext cx="8715436" cy="6380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Додаткові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можливості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дзвінка</a:t>
          </a:r>
          <a:r>
            <a:rPr lang="ru-RU" sz="1300" kern="1200" dirty="0" smtClean="0"/>
            <a:t>   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Для </a:t>
          </a:r>
          <a:r>
            <a:rPr lang="ru-RU" sz="1000" kern="1200" dirty="0" err="1" smtClean="0"/>
            <a:t>здійснення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налаштувань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параметрів</a:t>
          </a:r>
          <a:r>
            <a:rPr lang="ru-RU" sz="1000" kern="1200" dirty="0" smtClean="0"/>
            <a:t> звуку та </a:t>
          </a:r>
          <a:r>
            <a:rPr lang="ru-RU" sz="1000" kern="1200" dirty="0" err="1" smtClean="0"/>
            <a:t>відео</a:t>
          </a:r>
          <a:r>
            <a:rPr lang="ru-RU" sz="1000" kern="1200" dirty="0" smtClean="0"/>
            <a:t>, набору телефонного номера, </a:t>
          </a:r>
          <a:r>
            <a:rPr lang="ru-RU" sz="1000" kern="1200" dirty="0" err="1" smtClean="0"/>
            <a:t>передачі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співрозмовнику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зображення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власного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екрана</a:t>
          </a:r>
          <a:r>
            <a:rPr lang="ru-RU" sz="1000" kern="1200" dirty="0" smtClean="0"/>
            <a:t>, </a:t>
          </a:r>
          <a:r>
            <a:rPr lang="ru-RU" sz="1000" kern="1200" dirty="0" err="1" smtClean="0"/>
            <a:t>переведення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дзвінка</a:t>
          </a:r>
          <a:r>
            <a:rPr lang="ru-RU" sz="1000" kern="1200" dirty="0" smtClean="0"/>
            <a:t> у режим </a:t>
          </a:r>
          <a:r>
            <a:rPr lang="ru-RU" sz="1000" kern="1200" dirty="0" err="1" smtClean="0"/>
            <a:t>очікування</a:t>
          </a:r>
          <a:endParaRPr lang="ru-RU" sz="1000" kern="1200" dirty="0"/>
        </a:p>
      </dsp:txBody>
      <dsp:txXfrm>
        <a:off x="1806893" y="2105593"/>
        <a:ext cx="6908542" cy="638058"/>
      </dsp:txXfrm>
    </dsp:sp>
    <dsp:sp modelId="{4FC0C283-D74E-4C5E-9BA3-28DADBD2B7C4}">
      <dsp:nvSpPr>
        <dsp:cNvPr id="0" name=""/>
        <dsp:cNvSpPr/>
      </dsp:nvSpPr>
      <dsp:spPr>
        <a:xfrm>
          <a:off x="656255" y="2169399"/>
          <a:ext cx="558188" cy="5104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>
            <a:lum bright="24000" contrast="35000"/>
          </a:blip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0DC4A06-8999-4869-872E-91D87BDD31C8}">
      <dsp:nvSpPr>
        <dsp:cNvPr id="0" name=""/>
        <dsp:cNvSpPr/>
      </dsp:nvSpPr>
      <dsp:spPr>
        <a:xfrm>
          <a:off x="0" y="2807457"/>
          <a:ext cx="8715436" cy="6380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Вимкнути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відеозв'язок</a:t>
          </a:r>
          <a:r>
            <a:rPr lang="ru-RU" sz="1300" kern="1200" dirty="0" smtClean="0"/>
            <a:t>      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Для </a:t>
          </a:r>
          <a:r>
            <a:rPr lang="ru-RU" sz="1000" kern="1200" dirty="0" err="1" smtClean="0"/>
            <a:t>вимкнення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передачі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відео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під</a:t>
          </a:r>
          <a:r>
            <a:rPr lang="ru-RU" sz="1000" kern="1200" dirty="0" smtClean="0"/>
            <a:t> час сеансу </a:t>
          </a:r>
          <a:r>
            <a:rPr lang="ru-RU" sz="1000" kern="1200" dirty="0" err="1" smtClean="0"/>
            <a:t>зв'язку</a:t>
          </a:r>
          <a:r>
            <a:rPr lang="ru-RU" sz="1000" kern="1200" dirty="0" smtClean="0"/>
            <a:t>. За повторного </a:t>
          </a:r>
          <a:r>
            <a:rPr lang="ru-RU" sz="1000" kern="1200" dirty="0" err="1" smtClean="0"/>
            <a:t>вибору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трансляція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відео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вмикається</a:t>
          </a:r>
          <a:endParaRPr lang="ru-RU" sz="1000" kern="1200" dirty="0"/>
        </a:p>
      </dsp:txBody>
      <dsp:txXfrm>
        <a:off x="1806893" y="2807457"/>
        <a:ext cx="6908542" cy="638058"/>
      </dsp:txXfrm>
    </dsp:sp>
    <dsp:sp modelId="{E2609859-4D6E-4082-95DE-71C8C15668FE}">
      <dsp:nvSpPr>
        <dsp:cNvPr id="0" name=""/>
        <dsp:cNvSpPr/>
      </dsp:nvSpPr>
      <dsp:spPr>
        <a:xfrm>
          <a:off x="656255" y="2871263"/>
          <a:ext cx="558188" cy="5104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>
            <a:lum bright="16000" contrast="40000"/>
          </a:blip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228E3A9-C8A0-4D24-B0F5-BBB59E94E3C0}">
      <dsp:nvSpPr>
        <dsp:cNvPr id="0" name=""/>
        <dsp:cNvSpPr/>
      </dsp:nvSpPr>
      <dsp:spPr>
        <a:xfrm>
          <a:off x="0" y="3509321"/>
          <a:ext cx="8715436" cy="6380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Показати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повідомлення</a:t>
          </a:r>
          <a:r>
            <a:rPr lang="ru-RU" sz="1300" kern="1200" dirty="0" smtClean="0"/>
            <a:t>   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Для </a:t>
          </a:r>
          <a:r>
            <a:rPr lang="ru-RU" sz="1000" kern="1200" dirty="0" err="1" smtClean="0"/>
            <a:t>відображення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області</a:t>
          </a:r>
          <a:r>
            <a:rPr lang="ru-RU" sz="1000" kern="1200" dirty="0" smtClean="0"/>
            <a:t> тексту </a:t>
          </a:r>
          <a:r>
            <a:rPr lang="ru-RU" sz="1000" kern="1200" dirty="0" err="1" smtClean="0"/>
            <a:t>повідомлень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під</a:t>
          </a:r>
          <a:r>
            <a:rPr lang="ru-RU" sz="1000" kern="1200" dirty="0" smtClean="0"/>
            <a:t> час сеансу </a:t>
          </a:r>
          <a:r>
            <a:rPr lang="ru-RU" sz="1000" kern="1200" dirty="0" err="1" smtClean="0"/>
            <a:t>відеозв'язку</a:t>
          </a:r>
          <a:endParaRPr lang="ru-RU" sz="1000" kern="1200" dirty="0"/>
        </a:p>
      </dsp:txBody>
      <dsp:txXfrm>
        <a:off x="1806893" y="3509321"/>
        <a:ext cx="6908542" cy="638058"/>
      </dsp:txXfrm>
    </dsp:sp>
    <dsp:sp modelId="{B06E09C1-F138-429B-BE25-E584B4EDE160}">
      <dsp:nvSpPr>
        <dsp:cNvPr id="0" name=""/>
        <dsp:cNvSpPr/>
      </dsp:nvSpPr>
      <dsp:spPr>
        <a:xfrm>
          <a:off x="656255" y="3573127"/>
          <a:ext cx="558188" cy="5104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>
            <a:lum bright="21000" contrast="35000"/>
          </a:blip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430922F-9895-49E7-BAF3-F70D19351DAD}">
      <dsp:nvSpPr>
        <dsp:cNvPr id="0" name=""/>
        <dsp:cNvSpPr/>
      </dsp:nvSpPr>
      <dsp:spPr>
        <a:xfrm>
          <a:off x="0" y="4211186"/>
          <a:ext cx="8715436" cy="6380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Дані</a:t>
          </a:r>
          <a:r>
            <a:rPr lang="ru-RU" sz="1300" kern="1200" dirty="0" smtClean="0"/>
            <a:t> про </a:t>
          </a:r>
          <a:r>
            <a:rPr lang="ru-RU" sz="1300" kern="1200" dirty="0" err="1" smtClean="0"/>
            <a:t>якість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зв'язку</a:t>
          </a:r>
          <a:r>
            <a:rPr lang="ru-RU" sz="1300" kern="1200" dirty="0" smtClean="0"/>
            <a:t>  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Для перегляду </a:t>
          </a:r>
          <a:r>
            <a:rPr lang="ru-RU" sz="1000" kern="1200" dirty="0" err="1" smtClean="0"/>
            <a:t>даних</a:t>
          </a:r>
          <a:r>
            <a:rPr lang="ru-RU" sz="1000" kern="1200" dirty="0" smtClean="0"/>
            <a:t> про </a:t>
          </a:r>
          <a:r>
            <a:rPr lang="ru-RU" sz="1000" kern="1200" dirty="0" err="1" smtClean="0"/>
            <a:t>якість</a:t>
          </a:r>
          <a:r>
            <a:rPr lang="ru-RU" sz="1000" kern="1200" dirty="0" smtClean="0"/>
            <a:t> звуку та </a:t>
          </a:r>
          <a:r>
            <a:rPr lang="ru-RU" sz="1000" kern="1200" dirty="0" err="1" smtClean="0"/>
            <a:t>введення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відповідей</a:t>
          </a:r>
          <a:r>
            <a:rPr lang="ru-RU" sz="1000" kern="1200" dirty="0" smtClean="0"/>
            <a:t> на </a:t>
          </a:r>
          <a:r>
            <a:rPr lang="ru-RU" sz="1000" kern="1200" dirty="0" err="1" smtClean="0"/>
            <a:t>запитання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анкети</a:t>
          </a:r>
          <a:r>
            <a:rPr lang="ru-RU" sz="1000" kern="1200" dirty="0" smtClean="0"/>
            <a:t> про </a:t>
          </a:r>
          <a:r>
            <a:rPr lang="ru-RU" sz="1000" kern="1200" dirty="0" err="1" smtClean="0"/>
            <a:t>якість</a:t>
          </a:r>
          <a:r>
            <a:rPr lang="ru-RU" sz="1000" kern="1200" dirty="0" smtClean="0"/>
            <a:t> </a:t>
          </a:r>
          <a:r>
            <a:rPr lang="ru-RU" sz="1000" kern="1200" dirty="0" err="1" smtClean="0"/>
            <a:t>зв'язку</a:t>
          </a:r>
          <a:endParaRPr lang="ru-RU" sz="1000" kern="1200" dirty="0"/>
        </a:p>
      </dsp:txBody>
      <dsp:txXfrm>
        <a:off x="1806893" y="4211186"/>
        <a:ext cx="6908542" cy="638058"/>
      </dsp:txXfrm>
    </dsp:sp>
    <dsp:sp modelId="{CCE410B5-C28E-4BD2-813C-3DD02707DB84}">
      <dsp:nvSpPr>
        <dsp:cNvPr id="0" name=""/>
        <dsp:cNvSpPr/>
      </dsp:nvSpPr>
      <dsp:spPr>
        <a:xfrm>
          <a:off x="656255" y="4274992"/>
          <a:ext cx="558188" cy="5104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>
            <a:lum bright="23000" contrast="21000"/>
          </a:blip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2CD6D-4538-42A0-9771-97A3DDA9985B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FC746-9E3B-4CDD-A032-83C5A8D0CA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152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Всім</a:t>
            </a:r>
            <a:r>
              <a:rPr lang="ru-RU" dirty="0" smtClean="0"/>
              <a:t> </a:t>
            </a:r>
            <a:r>
              <a:rPr lang="ru-RU" dirty="0" err="1" smtClean="0"/>
              <a:t>привіт</a:t>
            </a:r>
            <a:r>
              <a:rPr lang="ru-RU" dirty="0" smtClean="0"/>
              <a:t>! </a:t>
            </a:r>
            <a:r>
              <a:rPr lang="ru-RU" dirty="0" err="1" smtClean="0"/>
              <a:t>Редагую</a:t>
            </a:r>
            <a:r>
              <a:rPr lang="ru-RU" dirty="0" smtClean="0"/>
              <a:t> </a:t>
            </a:r>
            <a:r>
              <a:rPr lang="ru-RU" dirty="0" err="1" smtClean="0"/>
              <a:t>повідомлення</a:t>
            </a:r>
            <a:r>
              <a:rPr lang="ru-RU" dirty="0" smtClean="0"/>
              <a:t>. Ура!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FC746-9E3B-4CDD-A032-83C5A8D0CA60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Всім</a:t>
            </a:r>
            <a:r>
              <a:rPr lang="ru-RU" dirty="0" smtClean="0"/>
              <a:t> </a:t>
            </a:r>
            <a:r>
              <a:rPr lang="ru-RU" dirty="0" err="1" smtClean="0"/>
              <a:t>привіт</a:t>
            </a:r>
            <a:r>
              <a:rPr lang="ru-RU" dirty="0" smtClean="0"/>
              <a:t>! </a:t>
            </a:r>
            <a:r>
              <a:rPr lang="ru-RU" dirty="0" err="1" smtClean="0"/>
              <a:t>Редагую</a:t>
            </a:r>
            <a:r>
              <a:rPr lang="ru-RU" dirty="0" smtClean="0"/>
              <a:t> </a:t>
            </a:r>
            <a:r>
              <a:rPr lang="ru-RU" dirty="0" err="1" smtClean="0"/>
              <a:t>повідомлення</a:t>
            </a:r>
            <a:r>
              <a:rPr lang="ru-RU" dirty="0" smtClean="0"/>
              <a:t>. </a:t>
            </a:r>
            <a:r>
              <a:rPr lang="ru-RU" smtClean="0"/>
              <a:t>Ура!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FC746-9E3B-4CDD-A032-83C5A8D0CA60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09557-1509-47A1-95ED-EE3AF8F711FB}" type="datetime1">
              <a:rPr lang="uk-UA" smtClean="0"/>
              <a:t>17.03.2013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D340B-EEB5-4C3D-8EE7-A5E468F9A3E3}" type="datetime1">
              <a:rPr lang="uk-UA" smtClean="0"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1053-9B24-425C-A6A3-635B7B8EBB1E}" type="datetime1">
              <a:rPr lang="uk-UA" smtClean="0"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9C169-55EF-492B-8BA9-ACAF29BBB636}" type="datetime1">
              <a:rPr lang="uk-UA" smtClean="0"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29AA-3197-4801-B998-5EDD87823D0E}" type="datetime1">
              <a:rPr lang="uk-UA" smtClean="0"/>
              <a:t>17.03.2013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FA67B53-0CE5-435C-8061-A925129A11C9}" type="datetime1">
              <a:rPr lang="uk-UA" smtClean="0"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572EE-D215-4E51-99BE-BDF5C69807D3}" type="datetime1">
              <a:rPr lang="uk-UA" smtClean="0"/>
              <a:t>17.03.2013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D6E6-8F8F-4696-9936-8F68F8DB24D4}" type="datetime1">
              <a:rPr lang="uk-UA" smtClean="0"/>
              <a:t>17.03.2013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D162-A103-412E-B1D7-7150E03C964B}" type="datetime1">
              <a:rPr lang="uk-UA" smtClean="0"/>
              <a:t>17.03.2013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F39-A9A6-45D0-8DED-A16CA8890CAA}" type="datetime1">
              <a:rPr lang="uk-UA" smtClean="0"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DE98FCD-8C48-42D0-827F-37F17FF23D39}" type="datetime1">
              <a:rPr lang="uk-UA" smtClean="0"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EDBF342-3929-42A1-9D70-4FB2C9019185}" type="datetime1">
              <a:rPr lang="uk-UA" smtClean="0"/>
              <a:t>17.03.2013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21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image" Target="../media/image23.png"/><Relationship Id="rId10" Type="http://schemas.microsoft.com/office/2007/relationships/diagramDrawing" Target="../diagrams/drawing2.xml"/><Relationship Id="rId4" Type="http://schemas.openxmlformats.org/officeDocument/2006/relationships/image" Target="../media/image22.png"/><Relationship Id="rId9" Type="http://schemas.openxmlformats.org/officeDocument/2006/relationships/diagramColors" Target="../diagrams/colors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shop.skype.com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iblprog.org.ua/ua/skype" TargetMode="External"/><Relationship Id="rId2" Type="http://schemas.openxmlformats.org/officeDocument/2006/relationships/hyperlink" Target="http://biblprog.org.ua/ua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hyperlink" Target="http://www.skype.com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1928826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Служби </a:t>
            </a:r>
            <a:r>
              <a:rPr lang="uk-UA" sz="3600" dirty="0" smtClean="0"/>
              <a:t>миттєвого обміну повідомленнями</a:t>
            </a:r>
            <a:endParaRPr lang="ru-RU" sz="3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1" y="2703882"/>
            <a:ext cx="3177457" cy="365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latin typeface="Calibri" pitchFamily="34" charset="0"/>
              </a:rPr>
              <a:t>Реєстрація</a:t>
            </a:r>
            <a:r>
              <a:rPr lang="ru-RU" dirty="0" smtClean="0">
                <a:latin typeface="Calibri" pitchFamily="34" charset="0"/>
              </a:rPr>
              <a:t> в </a:t>
            </a:r>
            <a:r>
              <a:rPr lang="ru-RU" dirty="0" err="1" smtClean="0">
                <a:latin typeface="Calibri" pitchFamily="34" charset="0"/>
              </a:rPr>
              <a:t>службі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миттєвого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Autofit/>
          </a:bodyPr>
          <a:lstStyle/>
          <a:p>
            <a:pPr marL="0" indent="361950">
              <a:buNone/>
            </a:pPr>
            <a:r>
              <a:rPr lang="ru-RU" sz="1500" dirty="0" err="1" smtClean="0">
                <a:latin typeface="Calibri" pitchFamily="34" charset="0"/>
              </a:rPr>
              <a:t>Після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встановлення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позначки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прапорця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i="1" dirty="0" smtClean="0">
                <a:latin typeface="Calibri" pitchFamily="34" charset="0"/>
              </a:rPr>
              <a:t>Так, я прочитав(-</a:t>
            </a:r>
            <a:r>
              <a:rPr lang="ru-RU" sz="1500" i="1" dirty="0" err="1" smtClean="0">
                <a:latin typeface="Calibri" pitchFamily="34" charset="0"/>
              </a:rPr>
              <a:t>ла</a:t>
            </a:r>
            <a:r>
              <a:rPr lang="ru-RU" sz="1500" i="1" dirty="0" smtClean="0">
                <a:latin typeface="Calibri" pitchFamily="34" charset="0"/>
              </a:rPr>
              <a:t>) </a:t>
            </a:r>
            <a:r>
              <a:rPr lang="ru-RU" sz="1500" i="1" dirty="0" err="1" smtClean="0">
                <a:latin typeface="Calibri" pitchFamily="34" charset="0"/>
              </a:rPr>
              <a:t>і</a:t>
            </a:r>
            <a:r>
              <a:rPr lang="ru-RU" sz="1500" i="1" dirty="0" smtClean="0">
                <a:latin typeface="Calibri" pitchFamily="34" charset="0"/>
              </a:rPr>
              <a:t> </a:t>
            </a:r>
            <a:r>
              <a:rPr lang="ru-RU" sz="1500" i="1" dirty="0" err="1" smtClean="0">
                <a:latin typeface="Calibri" pitchFamily="34" charset="0"/>
              </a:rPr>
              <a:t>приймаю</a:t>
            </a:r>
            <a:r>
              <a:rPr lang="ru-RU" sz="1500" i="1" dirty="0" smtClean="0">
                <a:latin typeface="Calibri" pitchFamily="34" charset="0"/>
              </a:rPr>
              <a:t> </a:t>
            </a:r>
            <a:r>
              <a:rPr lang="ru-RU" sz="1500" i="1" dirty="0" err="1" smtClean="0">
                <a:latin typeface="Calibri" pitchFamily="34" charset="0"/>
              </a:rPr>
              <a:t>Ліцензійну</a:t>
            </a:r>
            <a:r>
              <a:rPr lang="ru-RU" sz="1500" i="1" dirty="0" smtClean="0">
                <a:latin typeface="Calibri" pitchFamily="34" charset="0"/>
              </a:rPr>
              <a:t> угоду </a:t>
            </a:r>
            <a:r>
              <a:rPr lang="ru-RU" sz="1500" i="1" dirty="0" err="1" smtClean="0">
                <a:latin typeface="Calibri" pitchFamily="34" charset="0"/>
              </a:rPr>
              <a:t>кінцевого</a:t>
            </a:r>
            <a:r>
              <a:rPr lang="ru-RU" sz="1500" i="1" dirty="0" smtClean="0">
                <a:latin typeface="Calibri" pitchFamily="34" charset="0"/>
              </a:rPr>
              <a:t> </a:t>
            </a:r>
            <a:r>
              <a:rPr lang="ru-RU" sz="1500" i="1" dirty="0" err="1" smtClean="0">
                <a:latin typeface="Calibri" pitchFamily="34" charset="0"/>
              </a:rPr>
              <a:t>користувача</a:t>
            </a:r>
            <a:r>
              <a:rPr lang="ru-RU" sz="1500" i="1" dirty="0" smtClean="0">
                <a:latin typeface="Calibri" pitchFamily="34" charset="0"/>
              </a:rPr>
              <a:t>, </a:t>
            </a:r>
            <a:r>
              <a:rPr lang="ru-RU" sz="1500" i="1" dirty="0" err="1" smtClean="0">
                <a:latin typeface="Calibri" pitchFamily="34" charset="0"/>
              </a:rPr>
              <a:t>Умови</a:t>
            </a:r>
            <a:r>
              <a:rPr lang="ru-RU" sz="1500" i="1" dirty="0" smtClean="0">
                <a:latin typeface="Calibri" pitchFamily="34" charset="0"/>
              </a:rPr>
              <a:t> </a:t>
            </a:r>
            <a:r>
              <a:rPr lang="ru-RU" sz="1500" i="1" dirty="0" err="1" smtClean="0">
                <a:latin typeface="Calibri" pitchFamily="34" charset="0"/>
              </a:rPr>
              <a:t>обслуговування</a:t>
            </a:r>
            <a:r>
              <a:rPr lang="ru-RU" sz="1500" i="1" dirty="0" smtClean="0">
                <a:latin typeface="Calibri" pitchFamily="34" charset="0"/>
              </a:rPr>
              <a:t> </a:t>
            </a:r>
            <a:r>
              <a:rPr lang="en-US" sz="1500" i="1" dirty="0" smtClean="0">
                <a:latin typeface="Calibri" pitchFamily="34" charset="0"/>
              </a:rPr>
              <a:t>Skype </a:t>
            </a:r>
            <a:r>
              <a:rPr lang="ru-RU" sz="1500" i="1" dirty="0" err="1" smtClean="0">
                <a:latin typeface="Calibri" pitchFamily="34" charset="0"/>
              </a:rPr>
              <a:t>і</a:t>
            </a:r>
            <a:r>
              <a:rPr lang="ru-RU" sz="1500" i="1" dirty="0" smtClean="0">
                <a:latin typeface="Calibri" pitchFamily="34" charset="0"/>
              </a:rPr>
              <a:t> </a:t>
            </a:r>
            <a:r>
              <a:rPr lang="ru-RU" sz="1500" i="1" dirty="0" err="1" smtClean="0">
                <a:latin typeface="Calibri" pitchFamily="34" charset="0"/>
              </a:rPr>
              <a:t>Положення</a:t>
            </a:r>
            <a:r>
              <a:rPr lang="ru-RU" sz="1500" i="1" dirty="0" smtClean="0">
                <a:latin typeface="Calibri" pitchFamily="34" charset="0"/>
              </a:rPr>
              <a:t> про </a:t>
            </a:r>
            <a:r>
              <a:rPr lang="ru-RU" sz="1500" i="1" dirty="0" err="1" smtClean="0">
                <a:latin typeface="Calibri" pitchFamily="34" charset="0"/>
              </a:rPr>
              <a:t>конфіденційність</a:t>
            </a:r>
            <a:r>
              <a:rPr lang="ru-RU" sz="1500" i="1" dirty="0" smtClean="0">
                <a:latin typeface="Calibri" pitchFamily="34" charset="0"/>
              </a:rPr>
              <a:t> </a:t>
            </a:r>
            <a:r>
              <a:rPr lang="en-US" sz="1500" i="1" dirty="0" smtClean="0">
                <a:latin typeface="Calibri" pitchFamily="34" charset="0"/>
              </a:rPr>
              <a:t>Skype </a:t>
            </a:r>
            <a:r>
              <a:rPr lang="ru-RU" sz="1500" dirty="0" err="1" smtClean="0">
                <a:latin typeface="Calibri" pitchFamily="34" charset="0"/>
              </a:rPr>
              <a:t>стає</a:t>
            </a:r>
            <a:r>
              <a:rPr lang="ru-RU" sz="1500" dirty="0" smtClean="0">
                <a:latin typeface="Calibri" pitchFamily="34" charset="0"/>
              </a:rPr>
              <a:t> доступною кнопка </a:t>
            </a:r>
            <a:r>
              <a:rPr lang="ru-RU" sz="1500" b="1" dirty="0" err="1" smtClean="0">
                <a:latin typeface="Calibri" pitchFamily="34" charset="0"/>
              </a:rPr>
              <a:t>Далі</a:t>
            </a:r>
            <a:r>
              <a:rPr lang="ru-RU" sz="1500" b="1" dirty="0" smtClean="0">
                <a:latin typeface="Calibri" pitchFamily="34" charset="0"/>
              </a:rPr>
              <a:t>.</a:t>
            </a:r>
            <a:r>
              <a:rPr lang="ru-RU" sz="1500" dirty="0" smtClean="0">
                <a:latin typeface="Calibri" pitchFamily="34" charset="0"/>
              </a:rPr>
              <a:t> </a:t>
            </a:r>
          </a:p>
          <a:p>
            <a:pPr marL="0" indent="361950">
              <a:buNone/>
            </a:pPr>
            <a:r>
              <a:rPr lang="ru-RU" sz="1500" dirty="0" err="1" smtClean="0">
                <a:latin typeface="Calibri" pitchFamily="34" charset="0"/>
              </a:rPr>
              <a:t>Вибір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цієї</a:t>
            </a:r>
            <a:r>
              <a:rPr lang="ru-RU" sz="1500" dirty="0" smtClean="0">
                <a:latin typeface="Calibri" pitchFamily="34" charset="0"/>
              </a:rPr>
              <a:t> кнопки приводить до </a:t>
            </a:r>
            <a:r>
              <a:rPr lang="ru-RU" sz="1500" dirty="0" err="1" smtClean="0">
                <a:latin typeface="Calibri" pitchFamily="34" charset="0"/>
              </a:rPr>
              <a:t>відкриття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наступного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вікна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реєстрації</a:t>
            </a:r>
            <a:r>
              <a:rPr lang="ru-RU" sz="1500" dirty="0" smtClean="0">
                <a:latin typeface="Calibri" pitchFamily="34" charset="0"/>
              </a:rPr>
              <a:t>, в </a:t>
            </a:r>
            <a:r>
              <a:rPr lang="ru-RU" sz="1500" dirty="0" err="1" smtClean="0">
                <a:latin typeface="Calibri" pitchFamily="34" charset="0"/>
              </a:rPr>
              <a:t>якому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потрібно</a:t>
            </a:r>
            <a:r>
              <a:rPr lang="ru-RU" sz="1500" dirty="0" smtClean="0">
                <a:latin typeface="Calibri" pitchFamily="34" charset="0"/>
              </a:rPr>
              <a:t> ввести </a:t>
            </a:r>
            <a:r>
              <a:rPr lang="ru-RU" sz="1500" dirty="0" err="1" smtClean="0">
                <a:latin typeface="Calibri" pitchFamily="34" charset="0"/>
              </a:rPr>
              <a:t>такі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дані</a:t>
            </a:r>
            <a:r>
              <a:rPr lang="ru-RU" sz="1500" dirty="0" smtClean="0">
                <a:latin typeface="Calibri" pitchFamily="34" charset="0"/>
              </a:rPr>
              <a:t>:</a:t>
            </a:r>
          </a:p>
          <a:p>
            <a:pPr marL="542925" indent="171450"/>
            <a:r>
              <a:rPr lang="ru-RU" sz="1500" b="1" dirty="0" smtClean="0">
                <a:latin typeface="Calibri" pitchFamily="34" charset="0"/>
              </a:rPr>
              <a:t>Ел. </a:t>
            </a:r>
            <a:r>
              <a:rPr lang="ru-RU" sz="1500" b="1" dirty="0" err="1" smtClean="0">
                <a:latin typeface="Calibri" pitchFamily="34" charset="0"/>
              </a:rPr>
              <a:t>адреси</a:t>
            </a:r>
            <a:r>
              <a:rPr lang="ru-RU" sz="1500" b="1" dirty="0" smtClean="0">
                <a:latin typeface="Calibri" pitchFamily="34" charset="0"/>
              </a:rPr>
              <a:t> </a:t>
            </a:r>
            <a:r>
              <a:rPr lang="ru-RU" sz="1500" dirty="0" smtClean="0">
                <a:latin typeface="Calibri" pitchFamily="34" charset="0"/>
              </a:rPr>
              <a:t>- </a:t>
            </a:r>
            <a:r>
              <a:rPr lang="ru-RU" sz="1500" dirty="0" err="1" smtClean="0">
                <a:latin typeface="Calibri" pitchFamily="34" charset="0"/>
              </a:rPr>
              <a:t>адреси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електронних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поштових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скриньок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користувача</a:t>
            </a:r>
            <a:r>
              <a:rPr lang="ru-RU" sz="1500" dirty="0" smtClean="0">
                <a:latin typeface="Calibri" pitchFamily="34" charset="0"/>
              </a:rPr>
              <a:t> для </a:t>
            </a:r>
            <a:r>
              <a:rPr lang="ru-RU" sz="1500" dirty="0" err="1" smtClean="0">
                <a:latin typeface="Calibri" pitchFamily="34" charset="0"/>
              </a:rPr>
              <a:t>забезпечення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можливості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відновити</a:t>
            </a:r>
            <a:r>
              <a:rPr lang="ru-RU" sz="1500" dirty="0" smtClean="0">
                <a:latin typeface="Calibri" pitchFamily="34" charset="0"/>
              </a:rPr>
              <a:t> пароль у </a:t>
            </a:r>
            <a:r>
              <a:rPr lang="ru-RU" sz="1500" dirty="0" err="1" smtClean="0">
                <a:latin typeface="Calibri" pitchFamily="34" charset="0"/>
              </a:rPr>
              <a:t>випадку</a:t>
            </a:r>
            <a:r>
              <a:rPr lang="ru-RU" sz="1500" dirty="0" smtClean="0">
                <a:latin typeface="Calibri" pitchFamily="34" charset="0"/>
              </a:rPr>
              <a:t>, </a:t>
            </a:r>
            <a:r>
              <a:rPr lang="ru-RU" sz="1500" dirty="0" err="1" smtClean="0">
                <a:latin typeface="Calibri" pitchFamily="34" charset="0"/>
              </a:rPr>
              <a:t>якщо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користувач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його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забуде</a:t>
            </a:r>
            <a:r>
              <a:rPr lang="ru-RU" sz="1500" dirty="0" smtClean="0">
                <a:latin typeface="Calibri" pitchFamily="34" charset="0"/>
              </a:rPr>
              <a:t>; </a:t>
            </a:r>
            <a:r>
              <a:rPr lang="ru-RU" sz="1500" dirty="0" err="1" smtClean="0">
                <a:latin typeface="Calibri" pitchFamily="34" charset="0"/>
              </a:rPr>
              <a:t>це</a:t>
            </a:r>
            <a:r>
              <a:rPr lang="ru-RU" sz="1500" dirty="0" smtClean="0">
                <a:latin typeface="Calibri" pitchFamily="34" charset="0"/>
              </a:rPr>
              <a:t> поле </a:t>
            </a:r>
            <a:r>
              <a:rPr lang="ru-RU" sz="1500" dirty="0" err="1" smtClean="0">
                <a:latin typeface="Calibri" pitchFamily="34" charset="0"/>
              </a:rPr>
              <a:t>обов'язкове</a:t>
            </a:r>
            <a:r>
              <a:rPr lang="ru-RU" sz="1500" dirty="0" smtClean="0">
                <a:latin typeface="Calibri" pitchFamily="34" charset="0"/>
              </a:rPr>
              <a:t> для </a:t>
            </a:r>
            <a:r>
              <a:rPr lang="ru-RU" sz="1500" dirty="0" err="1" smtClean="0">
                <a:latin typeface="Calibri" pitchFamily="34" charset="0"/>
              </a:rPr>
              <a:t>заповнення</a:t>
            </a:r>
            <a:r>
              <a:rPr lang="ru-RU" sz="1500" dirty="0" smtClean="0">
                <a:latin typeface="Calibri" pitchFamily="34" charset="0"/>
              </a:rPr>
              <a:t>;</a:t>
            </a:r>
          </a:p>
          <a:p>
            <a:pPr marL="542925" indent="171450"/>
            <a:r>
              <a:rPr lang="ru-RU" sz="1500" b="1" dirty="0" err="1" smtClean="0">
                <a:latin typeface="Calibri" pitchFamily="34" charset="0"/>
              </a:rPr>
              <a:t>Країна</a:t>
            </a:r>
            <a:r>
              <a:rPr lang="ru-RU" sz="1500" b="1" dirty="0" smtClean="0">
                <a:latin typeface="Calibri" pitchFamily="34" charset="0"/>
              </a:rPr>
              <a:t>/</a:t>
            </a:r>
            <a:r>
              <a:rPr lang="ru-RU" sz="1500" b="1" dirty="0" err="1" smtClean="0">
                <a:latin typeface="Calibri" pitchFamily="34" charset="0"/>
              </a:rPr>
              <a:t>регіон</a:t>
            </a:r>
            <a:r>
              <a:rPr lang="ru-RU" sz="1500" dirty="0" smtClean="0">
                <a:latin typeface="Calibri" pitchFamily="34" charset="0"/>
              </a:rPr>
              <a:t> - </a:t>
            </a:r>
            <a:r>
              <a:rPr lang="ru-RU" sz="1500" dirty="0" err="1" smtClean="0">
                <a:latin typeface="Calibri" pitchFamily="34" charset="0"/>
              </a:rPr>
              <a:t>регіон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проживання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користувача</a:t>
            </a:r>
            <a:r>
              <a:rPr lang="ru-RU" sz="1500" dirty="0" smtClean="0">
                <a:latin typeface="Calibri" pitchFamily="34" charset="0"/>
              </a:rPr>
              <a:t>; </a:t>
            </a:r>
            <a:r>
              <a:rPr lang="ru-RU" sz="1500" dirty="0" err="1" smtClean="0">
                <a:latin typeface="Calibri" pitchFamily="34" charset="0"/>
              </a:rPr>
              <a:t>вибирається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зі</a:t>
            </a:r>
            <a:r>
              <a:rPr lang="ru-RU" sz="1500" dirty="0" smtClean="0">
                <a:latin typeface="Calibri" pitchFamily="34" charset="0"/>
              </a:rPr>
              <a:t> списку;</a:t>
            </a:r>
          </a:p>
          <a:p>
            <a:pPr marL="542925" indent="171450"/>
            <a:r>
              <a:rPr lang="ru-RU" sz="1500" b="1" dirty="0" err="1" smtClean="0">
                <a:latin typeface="Calibri" pitchFamily="34" charset="0"/>
              </a:rPr>
              <a:t>Місто</a:t>
            </a:r>
            <a:r>
              <a:rPr lang="ru-RU" sz="1500" dirty="0" smtClean="0">
                <a:latin typeface="Calibri" pitchFamily="34" charset="0"/>
              </a:rPr>
              <a:t> - </a:t>
            </a:r>
            <a:r>
              <a:rPr lang="ru-RU" sz="1500" dirty="0" err="1" smtClean="0">
                <a:latin typeface="Calibri" pitchFamily="34" charset="0"/>
              </a:rPr>
              <a:t>місто</a:t>
            </a:r>
            <a:r>
              <a:rPr lang="ru-RU" sz="1500" dirty="0" smtClean="0">
                <a:latin typeface="Calibri" pitchFamily="34" charset="0"/>
              </a:rPr>
              <a:t>, в </a:t>
            </a:r>
            <a:r>
              <a:rPr lang="ru-RU" sz="1500" dirty="0" err="1" smtClean="0">
                <a:latin typeface="Calibri" pitchFamily="34" charset="0"/>
              </a:rPr>
              <a:t>якому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мешкає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користувач</a:t>
            </a:r>
            <a:r>
              <a:rPr lang="ru-RU" sz="15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500" dirty="0" err="1" smtClean="0">
                <a:latin typeface="Calibri" pitchFamily="34" charset="0"/>
              </a:rPr>
              <a:t>Уведення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даних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користувача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завершується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вибором</a:t>
            </a:r>
            <a:r>
              <a:rPr lang="ru-RU" sz="1500" dirty="0" smtClean="0">
                <a:latin typeface="Calibri" pitchFamily="34" charset="0"/>
              </a:rPr>
              <a:t> кнопки </a:t>
            </a:r>
            <a:r>
              <a:rPr lang="ru-RU" sz="1500" b="1" dirty="0" err="1" smtClean="0">
                <a:latin typeface="Calibri" pitchFamily="34" charset="0"/>
              </a:rPr>
              <a:t>Увійти</a:t>
            </a:r>
            <a:r>
              <a:rPr lang="ru-RU" sz="1500" dirty="0" smtClean="0">
                <a:latin typeface="Calibri" pitchFamily="34" charset="0"/>
              </a:rPr>
              <a:t>. </a:t>
            </a:r>
            <a:r>
              <a:rPr lang="ru-RU" sz="1500" dirty="0" err="1" smtClean="0">
                <a:latin typeface="Calibri" pitchFamily="34" charset="0"/>
              </a:rPr>
              <a:t>Після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цього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відбувається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перевірка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введеного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en-US" sz="1500" b="1" dirty="0" smtClean="0">
                <a:latin typeface="Calibri" pitchFamily="34" charset="0"/>
              </a:rPr>
              <a:t>Skype </a:t>
            </a:r>
            <a:r>
              <a:rPr lang="ru-RU" sz="1500" b="1" dirty="0" err="1" smtClean="0">
                <a:latin typeface="Calibri" pitchFamily="34" charset="0"/>
              </a:rPr>
              <a:t>імені</a:t>
            </a:r>
            <a:r>
              <a:rPr lang="ru-RU" sz="1500" dirty="0" smtClean="0">
                <a:latin typeface="Calibri" pitchFamily="34" charset="0"/>
              </a:rPr>
              <a:t>, </a:t>
            </a:r>
            <a:r>
              <a:rPr lang="ru-RU" sz="1500" dirty="0" err="1" smtClean="0">
                <a:latin typeface="Calibri" pitchFamily="34" charset="0"/>
              </a:rPr>
              <a:t>якщо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воно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унікальне</a:t>
            </a:r>
            <a:r>
              <a:rPr lang="ru-RU" sz="1500" dirty="0" smtClean="0">
                <a:latin typeface="Calibri" pitchFamily="34" charset="0"/>
              </a:rPr>
              <a:t> - </a:t>
            </a:r>
            <a:r>
              <a:rPr lang="ru-RU" sz="1500" dirty="0" err="1" smtClean="0">
                <a:latin typeface="Calibri" pitchFamily="34" charset="0"/>
              </a:rPr>
              <a:t>завершується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реєстрація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користувача</a:t>
            </a:r>
            <a:r>
              <a:rPr lang="ru-RU" sz="1500" dirty="0" smtClean="0">
                <a:latin typeface="Calibri" pitchFamily="34" charset="0"/>
              </a:rPr>
              <a:t> на </a:t>
            </a:r>
            <a:r>
              <a:rPr lang="ru-RU" sz="1500" dirty="0" err="1" smtClean="0">
                <a:latin typeface="Calibri" pitchFamily="34" charset="0"/>
              </a:rPr>
              <a:t>сервері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dirty="0" err="1" smtClean="0">
                <a:latin typeface="Calibri" pitchFamily="34" charset="0"/>
              </a:rPr>
              <a:t>служби</a:t>
            </a:r>
            <a:r>
              <a:rPr lang="ru-RU" sz="1500" dirty="0" smtClean="0">
                <a:latin typeface="Calibri" pitchFamily="34" charset="0"/>
              </a:rPr>
              <a:t> та </a:t>
            </a:r>
            <a:r>
              <a:rPr lang="ru-RU" sz="1500" dirty="0" err="1" smtClean="0">
                <a:latin typeface="Calibri" pitchFamily="34" charset="0"/>
              </a:rPr>
              <a:t>відкривається</a:t>
            </a:r>
            <a:r>
              <a:rPr lang="ru-RU" sz="1500" dirty="0" smtClean="0">
                <a:latin typeface="Calibri" pitchFamily="34" charset="0"/>
              </a:rPr>
              <a:t> </a:t>
            </a:r>
            <a:r>
              <a:rPr lang="ru-RU" sz="1500" b="1" dirty="0" err="1" smtClean="0">
                <a:latin typeface="Calibri" pitchFamily="34" charset="0"/>
              </a:rPr>
              <a:t>Вікно</a:t>
            </a:r>
            <a:r>
              <a:rPr lang="ru-RU" sz="1500" b="1" dirty="0" smtClean="0">
                <a:latin typeface="Calibri" pitchFamily="34" charset="0"/>
              </a:rPr>
              <a:t> </a:t>
            </a:r>
            <a:r>
              <a:rPr lang="ru-RU" sz="1500" b="1" dirty="0" err="1" smtClean="0">
                <a:latin typeface="Calibri" pitchFamily="34" charset="0"/>
              </a:rPr>
              <a:t>вітання</a:t>
            </a:r>
            <a:r>
              <a:rPr lang="ru-RU" sz="1500" dirty="0" smtClean="0">
                <a:latin typeface="Calibri" pitchFamily="34" charset="0"/>
              </a:rPr>
              <a:t>.</a:t>
            </a:r>
            <a:endParaRPr lang="ru-RU" sz="1500" dirty="0">
              <a:latin typeface="Calibri" pitchFamily="34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14422"/>
            <a:ext cx="879951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Вікно</a:t>
            </a:r>
            <a:r>
              <a:rPr lang="ru-RU" dirty="0" smtClean="0"/>
              <a:t> </a:t>
            </a:r>
            <a:r>
              <a:rPr lang="ru-RU" dirty="0" err="1" smtClean="0"/>
              <a:t>програми</a:t>
            </a:r>
            <a:r>
              <a:rPr lang="ru-RU" dirty="0" smtClean="0"/>
              <a:t>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 fontScale="70000" lnSpcReduction="20000"/>
          </a:bodyPr>
          <a:lstStyle/>
          <a:p>
            <a:pPr marL="0" indent="361950">
              <a:buNone/>
            </a:pPr>
            <a:r>
              <a:rPr lang="ru-RU" dirty="0" smtClean="0"/>
              <a:t>З </a:t>
            </a:r>
            <a:r>
              <a:rPr lang="ru-RU" dirty="0" err="1" smtClean="0"/>
              <a:t>вікна</a:t>
            </a:r>
            <a:r>
              <a:rPr lang="ru-RU" dirty="0" smtClean="0"/>
              <a:t> </a:t>
            </a:r>
            <a:r>
              <a:rPr lang="ru-RU" b="1" dirty="0" err="1" smtClean="0"/>
              <a:t>Вікно</a:t>
            </a:r>
            <a:r>
              <a:rPr lang="ru-RU" b="1" dirty="0" smtClean="0"/>
              <a:t> </a:t>
            </a:r>
            <a:r>
              <a:rPr lang="ru-RU" b="1" dirty="0" err="1" smtClean="0"/>
              <a:t>вітання</a:t>
            </a:r>
            <a:r>
              <a:rPr lang="ru-RU" b="1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перейти до </a:t>
            </a:r>
            <a:r>
              <a:rPr lang="ru-RU" dirty="0" err="1" smtClean="0"/>
              <a:t>ознайомлення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можливостями</a:t>
            </a:r>
            <a:r>
              <a:rPr lang="ru-RU" dirty="0" smtClean="0"/>
              <a:t> </a:t>
            </a:r>
            <a:r>
              <a:rPr lang="ru-RU" dirty="0" err="1" smtClean="0"/>
              <a:t>програми</a:t>
            </a:r>
            <a:r>
              <a:rPr lang="ru-RU" dirty="0" smtClean="0"/>
              <a:t> </a:t>
            </a:r>
            <a:r>
              <a:rPr lang="en-US" dirty="0" smtClean="0"/>
              <a:t>Skype</a:t>
            </a:r>
            <a:r>
              <a:rPr lang="ru-RU" dirty="0" smtClean="0"/>
              <a:t>, </a:t>
            </a:r>
            <a:r>
              <a:rPr lang="ru-RU" dirty="0" err="1" smtClean="0"/>
              <a:t>перевірки</a:t>
            </a:r>
            <a:r>
              <a:rPr lang="ru-RU" dirty="0" smtClean="0"/>
              <a:t> </a:t>
            </a:r>
            <a:r>
              <a:rPr lang="ru-RU" dirty="0" err="1" smtClean="0"/>
              <a:t>налаштування</a:t>
            </a:r>
            <a:r>
              <a:rPr lang="ru-RU" dirty="0" smtClean="0"/>
              <a:t> </a:t>
            </a:r>
            <a:r>
              <a:rPr lang="ru-RU" dirty="0" err="1" smtClean="0"/>
              <a:t>звукових</a:t>
            </a:r>
            <a:r>
              <a:rPr lang="ru-RU" dirty="0" smtClean="0"/>
              <a:t> </a:t>
            </a:r>
            <a:r>
              <a:rPr lang="ru-RU" dirty="0" err="1" smtClean="0"/>
              <a:t>пристроїв</a:t>
            </a:r>
            <a:r>
              <a:rPr lang="ru-RU" dirty="0" smtClean="0"/>
              <a:t>, </a:t>
            </a:r>
            <a:r>
              <a:rPr lang="ru-RU" dirty="0" err="1" smtClean="0"/>
              <a:t>пошуку</a:t>
            </a:r>
            <a:r>
              <a:rPr lang="ru-RU" dirty="0" smtClean="0"/>
              <a:t> </a:t>
            </a:r>
            <a:r>
              <a:rPr lang="ru-RU" dirty="0" err="1" smtClean="0"/>
              <a:t>друзів</a:t>
            </a:r>
            <a:r>
              <a:rPr lang="ru-RU" dirty="0" smtClean="0"/>
              <a:t> у </a:t>
            </a:r>
            <a:r>
              <a:rPr lang="ru-RU" dirty="0" err="1" smtClean="0"/>
              <a:t>мережі</a:t>
            </a:r>
            <a:r>
              <a:rPr lang="ru-RU" dirty="0" smtClean="0"/>
              <a:t> </a:t>
            </a:r>
            <a:r>
              <a:rPr lang="en-US" dirty="0" smtClean="0"/>
              <a:t>Skype</a:t>
            </a:r>
            <a:r>
              <a:rPr lang="ru-RU" dirty="0" smtClean="0"/>
              <a:t>, </a:t>
            </a:r>
            <a:r>
              <a:rPr lang="ru-RU" dirty="0" err="1" smtClean="0"/>
              <a:t>вибравши</a:t>
            </a:r>
            <a:r>
              <a:rPr lang="ru-RU" dirty="0" smtClean="0"/>
              <a:t> </a:t>
            </a:r>
            <a:r>
              <a:rPr lang="ru-RU" dirty="0" err="1" smtClean="0"/>
              <a:t>відповідне</a:t>
            </a:r>
            <a:r>
              <a:rPr lang="ru-RU" dirty="0" smtClean="0"/>
              <a:t> </a:t>
            </a:r>
            <a:r>
              <a:rPr lang="ru-RU" dirty="0" err="1" smtClean="0"/>
              <a:t>гіперпосилання</a:t>
            </a:r>
            <a:r>
              <a:rPr lang="ru-RU" dirty="0" smtClean="0"/>
              <a:t>. </a:t>
            </a:r>
          </a:p>
          <a:p>
            <a:pPr marL="0" indent="361950">
              <a:buNone/>
            </a:pP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першого</a:t>
            </a:r>
            <a:r>
              <a:rPr lang="ru-RU" dirty="0" smtClean="0"/>
              <a:t> запуску </a:t>
            </a:r>
            <a:r>
              <a:rPr lang="ru-RU" dirty="0" err="1" smtClean="0"/>
              <a:t>програми</a:t>
            </a:r>
            <a:r>
              <a:rPr lang="ru-RU" dirty="0" smtClean="0"/>
              <a:t> </a:t>
            </a:r>
            <a:r>
              <a:rPr lang="ru-RU" dirty="0" err="1" smtClean="0"/>
              <a:t>ці</a:t>
            </a:r>
            <a:r>
              <a:rPr lang="ru-RU" dirty="0" smtClean="0"/>
              <a:t> кроки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пропустити</a:t>
            </a:r>
            <a:r>
              <a:rPr lang="ru-RU" dirty="0" smtClean="0"/>
              <a:t>, </a:t>
            </a:r>
            <a:r>
              <a:rPr lang="ru-RU" dirty="0" err="1" smtClean="0"/>
              <a:t>оскільки</a:t>
            </a:r>
            <a:r>
              <a:rPr lang="ru-RU" dirty="0" smtClean="0"/>
              <a:t> </a:t>
            </a:r>
            <a:r>
              <a:rPr lang="ru-RU" dirty="0" err="1" smtClean="0"/>
              <a:t>вітальне</a:t>
            </a:r>
            <a:r>
              <a:rPr lang="ru-RU" dirty="0" smtClean="0"/>
              <a:t> </a:t>
            </a:r>
            <a:r>
              <a:rPr lang="ru-RU" dirty="0" err="1" smtClean="0"/>
              <a:t>вікно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відкрити</a:t>
            </a:r>
            <a:r>
              <a:rPr lang="ru-RU" dirty="0" smtClean="0"/>
              <a:t> в </a:t>
            </a:r>
            <a:r>
              <a:rPr lang="ru-RU" dirty="0" err="1" smtClean="0"/>
              <a:t>будь-який</a:t>
            </a:r>
            <a:r>
              <a:rPr lang="ru-RU" dirty="0" smtClean="0"/>
              <a:t> момент, </a:t>
            </a:r>
            <a:r>
              <a:rPr lang="ru-RU" dirty="0" err="1" smtClean="0"/>
              <a:t>виконавши</a:t>
            </a:r>
            <a:r>
              <a:rPr lang="ru-RU" i="1" dirty="0" smtClean="0"/>
              <a:t> </a:t>
            </a:r>
            <a:r>
              <a:rPr lang="ru-RU" b="1" dirty="0" err="1" smtClean="0"/>
              <a:t>Допомога</a:t>
            </a:r>
            <a:r>
              <a:rPr lang="ru-RU" b="1" dirty="0" smtClean="0"/>
              <a:t> =&gt; </a:t>
            </a:r>
            <a:r>
              <a:rPr lang="ru-RU" b="1" dirty="0" err="1" smtClean="0"/>
              <a:t>Вікно</a:t>
            </a:r>
            <a:r>
              <a:rPr lang="ru-RU" b="1" dirty="0" smtClean="0"/>
              <a:t> </a:t>
            </a:r>
            <a:r>
              <a:rPr lang="ru-RU" b="1" dirty="0" err="1" smtClean="0"/>
              <a:t>вітання</a:t>
            </a:r>
            <a:r>
              <a:rPr lang="ru-RU" b="1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за </a:t>
            </a:r>
            <a:r>
              <a:rPr lang="ru-RU" dirty="0" err="1" smtClean="0"/>
              <a:t>наступного</a:t>
            </a:r>
            <a:r>
              <a:rPr lang="ru-RU" dirty="0" smtClean="0"/>
              <a:t> запуску </a:t>
            </a:r>
            <a:r>
              <a:rPr lang="ru-RU" dirty="0" err="1" smtClean="0"/>
              <a:t>месенджера</a:t>
            </a:r>
            <a:r>
              <a:rPr lang="ru-RU" dirty="0" smtClean="0"/>
              <a:t>, </a:t>
            </a:r>
            <a:r>
              <a:rPr lang="ru-RU" dirty="0" err="1" smtClean="0"/>
              <a:t>встановивши</a:t>
            </a:r>
            <a:r>
              <a:rPr lang="ru-RU" dirty="0" smtClean="0"/>
              <a:t> </a:t>
            </a:r>
            <a:r>
              <a:rPr lang="ru-RU" dirty="0" err="1" smtClean="0"/>
              <a:t>позначку</a:t>
            </a:r>
            <a:r>
              <a:rPr lang="ru-RU" dirty="0" smtClean="0"/>
              <a:t> </a:t>
            </a:r>
            <a:r>
              <a:rPr lang="ru-RU" dirty="0" err="1" smtClean="0"/>
              <a:t>прапорця</a:t>
            </a:r>
            <a:r>
              <a:rPr lang="ru-RU" dirty="0" smtClean="0"/>
              <a:t> </a:t>
            </a:r>
            <a:r>
              <a:rPr lang="ru-RU" b="1" dirty="0" err="1" smtClean="0"/>
              <a:t>Показувати</a:t>
            </a:r>
            <a:r>
              <a:rPr lang="ru-RU" b="1" dirty="0" smtClean="0"/>
              <a:t> </a:t>
            </a:r>
            <a:r>
              <a:rPr lang="ru-RU" b="1" dirty="0" err="1" smtClean="0"/>
              <a:t>це</a:t>
            </a:r>
            <a:r>
              <a:rPr lang="ru-RU" b="1" dirty="0" smtClean="0"/>
              <a:t> </a:t>
            </a:r>
            <a:r>
              <a:rPr lang="ru-RU" b="1" dirty="0" err="1" smtClean="0"/>
              <a:t>вікно</a:t>
            </a:r>
            <a:r>
              <a:rPr lang="ru-RU" b="1" dirty="0" smtClean="0"/>
              <a:t> при запуску </a:t>
            </a:r>
            <a:r>
              <a:rPr lang="en-US" b="1" dirty="0" smtClean="0"/>
              <a:t>Skype</a:t>
            </a:r>
            <a:r>
              <a:rPr lang="ru-RU" dirty="0" smtClean="0"/>
              <a:t>. </a:t>
            </a:r>
          </a:p>
          <a:p>
            <a:pPr marL="0" indent="361950">
              <a:buNone/>
            </a:pP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продовжити</a:t>
            </a:r>
            <a:r>
              <a:rPr lang="ru-RU" dirty="0" smtClean="0"/>
              <a:t> роботу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месенджером</a:t>
            </a:r>
            <a:r>
              <a:rPr lang="ru-RU" dirty="0" smtClean="0"/>
              <a:t>,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кнопку 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гіперпосилання</a:t>
            </a:r>
            <a:r>
              <a:rPr lang="ru-RU" dirty="0" smtClean="0"/>
              <a:t> </a:t>
            </a:r>
            <a:r>
              <a:rPr lang="ru-RU" b="1" dirty="0" err="1" smtClean="0"/>
              <a:t>Закрити</a:t>
            </a:r>
            <a:r>
              <a:rPr lang="ru-RU" b="1" dirty="0" smtClean="0"/>
              <a:t> </a:t>
            </a:r>
            <a:r>
              <a:rPr lang="ru-RU" b="1" dirty="0" err="1" smtClean="0"/>
              <a:t>це</a:t>
            </a:r>
            <a:r>
              <a:rPr lang="ru-RU" b="1" dirty="0" smtClean="0"/>
              <a:t> </a:t>
            </a:r>
            <a:r>
              <a:rPr lang="ru-RU" b="1" dirty="0" err="1" smtClean="0"/>
              <a:t>вікно</a:t>
            </a:r>
            <a:r>
              <a:rPr lang="ru-RU" b="1" dirty="0" smtClean="0"/>
              <a:t> </a:t>
            </a:r>
            <a:r>
              <a:rPr lang="ru-RU" b="1" dirty="0" err="1" smtClean="0"/>
              <a:t>й</a:t>
            </a:r>
            <a:r>
              <a:rPr lang="ru-RU" b="1" dirty="0" smtClean="0"/>
              <a:t> </a:t>
            </a:r>
            <a:r>
              <a:rPr lang="ru-RU" b="1" dirty="0" err="1" smtClean="0"/>
              <a:t>почати</a:t>
            </a:r>
            <a:r>
              <a:rPr lang="ru-RU" b="1" dirty="0" smtClean="0"/>
              <a:t> </a:t>
            </a:r>
            <a:r>
              <a:rPr lang="ru-RU" b="1" dirty="0" err="1" smtClean="0"/>
              <a:t>використовувати</a:t>
            </a:r>
            <a:r>
              <a:rPr lang="ru-RU" b="1" dirty="0" smtClean="0"/>
              <a:t> </a:t>
            </a:r>
            <a:r>
              <a:rPr lang="en-US" b="1" dirty="0" smtClean="0"/>
              <a:t>Skype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142984"/>
            <a:ext cx="8715436" cy="526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Прямая со стрелкой 8"/>
          <p:cNvCxnSpPr/>
          <p:nvPr/>
        </p:nvCxnSpPr>
        <p:spPr>
          <a:xfrm rot="10800000" flipV="1">
            <a:off x="785786" y="5429264"/>
            <a:ext cx="1000132" cy="64294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 flipH="1" flipV="1">
            <a:off x="6107917" y="4179099"/>
            <a:ext cx="1643074" cy="142876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Вигляд вікна програми </a:t>
            </a:r>
            <a:r>
              <a:rPr lang="en-US" dirty="0" smtClean="0"/>
              <a:t>Skype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7" name="Содержимое 6" descr="DSC0320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lum bright="23000" contrast="25000"/>
          </a:blip>
          <a:stretch>
            <a:fillRect/>
          </a:stretch>
        </p:blipFill>
        <p:spPr>
          <a:xfrm>
            <a:off x="1214415" y="1361492"/>
            <a:ext cx="6929486" cy="49964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Елементи вікна програми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361950">
              <a:buNone/>
            </a:pPr>
            <a:r>
              <a:rPr lang="uk-UA" sz="1200" dirty="0" smtClean="0">
                <a:latin typeface="Calibri" pitchFamily="34" charset="0"/>
              </a:rPr>
              <a:t>У рядку заголовка </a:t>
            </a:r>
            <a:r>
              <a:rPr lang="uk-UA" sz="1200" dirty="0" err="1" smtClean="0">
                <a:latin typeface="Calibri" pitchFamily="34" charset="0"/>
              </a:rPr>
              <a:t>месенжера</a:t>
            </a:r>
            <a:r>
              <a:rPr lang="uk-UA" sz="1200" dirty="0" smtClean="0">
                <a:latin typeface="Calibri" pitchFamily="34" charset="0"/>
              </a:rPr>
              <a:t> відображається логотип і назва програми, </a:t>
            </a:r>
            <a:r>
              <a:rPr lang="uk-UA" sz="1200" dirty="0" err="1" smtClean="0">
                <a:latin typeface="Calibri" pitchFamily="34" charset="0"/>
              </a:rPr>
              <a:t>логін</a:t>
            </a:r>
            <a:r>
              <a:rPr lang="uk-UA" sz="1200" dirty="0" smtClean="0">
                <a:latin typeface="Calibri" pitchFamily="34" charset="0"/>
              </a:rPr>
              <a:t> користувача та містяться кнопки керування вікном.  </a:t>
            </a:r>
          </a:p>
          <a:p>
            <a:pPr marL="0" indent="361950">
              <a:buNone/>
            </a:pPr>
            <a:r>
              <a:rPr lang="uk-UA" sz="1200" dirty="0" smtClean="0">
                <a:latin typeface="Calibri" pitchFamily="34" charset="0"/>
              </a:rPr>
              <a:t>У вікні програми </a:t>
            </a:r>
            <a:r>
              <a:rPr lang="en-US" sz="1200" dirty="0" smtClean="0">
                <a:latin typeface="Calibri" pitchFamily="34" charset="0"/>
              </a:rPr>
              <a:t>Skype </a:t>
            </a:r>
            <a:r>
              <a:rPr lang="ru-RU" sz="1200" dirty="0" err="1" smtClean="0">
                <a:latin typeface="Calibri" pitchFamily="34" charset="0"/>
              </a:rPr>
              <a:t>використовуються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чотири</a:t>
            </a:r>
            <a:r>
              <a:rPr lang="ru-RU" sz="1200" dirty="0" smtClean="0">
                <a:latin typeface="Calibri" pitchFamily="34" charset="0"/>
              </a:rPr>
              <a:t> кнопки </a:t>
            </a:r>
            <a:r>
              <a:rPr lang="ru-RU" sz="1200" dirty="0" err="1" smtClean="0">
                <a:latin typeface="Calibri" pitchFamily="34" charset="0"/>
              </a:rPr>
              <a:t>керування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вікном</a:t>
            </a:r>
            <a:r>
              <a:rPr lang="ru-RU" sz="1200" dirty="0" smtClean="0">
                <a:latin typeface="Calibri" pitchFamily="34" charset="0"/>
              </a:rPr>
              <a:t>: </a:t>
            </a:r>
          </a:p>
          <a:p>
            <a:pPr marL="0" indent="361950"/>
            <a:r>
              <a:rPr lang="ru-RU" sz="1200" dirty="0" err="1" smtClean="0">
                <a:latin typeface="Calibri" pitchFamily="34" charset="0"/>
              </a:rPr>
              <a:t>Згорнути</a:t>
            </a:r>
            <a:r>
              <a:rPr lang="ru-RU" sz="1200" dirty="0" smtClean="0">
                <a:latin typeface="Calibri" pitchFamily="34" charset="0"/>
              </a:rPr>
              <a:t> </a:t>
            </a:r>
          </a:p>
          <a:p>
            <a:pPr marL="0" indent="361950"/>
            <a:r>
              <a:rPr lang="ru-RU" sz="1200" dirty="0" err="1" smtClean="0">
                <a:latin typeface="Calibri" pitchFamily="34" charset="0"/>
              </a:rPr>
              <a:t>Розгорнути</a:t>
            </a:r>
            <a:r>
              <a:rPr lang="ru-RU" sz="1200" dirty="0" smtClean="0">
                <a:latin typeface="Calibri" pitchFamily="34" charset="0"/>
              </a:rPr>
              <a:t>/</a:t>
            </a:r>
            <a:r>
              <a:rPr lang="ru-RU" sz="1200" dirty="0" err="1" smtClean="0">
                <a:latin typeface="Calibri" pitchFamily="34" charset="0"/>
              </a:rPr>
              <a:t>Відновити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після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розгортання</a:t>
            </a:r>
            <a:r>
              <a:rPr lang="ru-RU" sz="1200" dirty="0" smtClean="0">
                <a:latin typeface="Calibri" pitchFamily="34" charset="0"/>
              </a:rPr>
              <a:t>, </a:t>
            </a:r>
            <a:r>
              <a:rPr lang="en-US" sz="1200" dirty="0" smtClean="0">
                <a:latin typeface="Calibri" pitchFamily="34" charset="0"/>
              </a:rPr>
              <a:t>Compact view</a:t>
            </a:r>
            <a:r>
              <a:rPr lang="ru-RU" sz="1200" dirty="0" smtClean="0">
                <a:latin typeface="Calibri" pitchFamily="34" charset="0"/>
              </a:rPr>
              <a:t>/</a:t>
            </a:r>
            <a:r>
              <a:rPr lang="en-US" sz="1200" dirty="0" smtClean="0">
                <a:latin typeface="Calibri" pitchFamily="34" charset="0"/>
              </a:rPr>
              <a:t>Default view</a:t>
            </a:r>
            <a:r>
              <a:rPr lang="ru-RU" sz="1200" dirty="0" smtClean="0">
                <a:latin typeface="Calibri" pitchFamily="34" charset="0"/>
              </a:rPr>
              <a:t> </a:t>
            </a:r>
          </a:p>
          <a:p>
            <a:pPr marL="0" indent="361950"/>
            <a:r>
              <a:rPr lang="ru-RU" sz="1200" dirty="0" err="1" smtClean="0">
                <a:latin typeface="Calibri" pitchFamily="34" charset="0"/>
              </a:rPr>
              <a:t>Закрити</a:t>
            </a:r>
            <a:r>
              <a:rPr lang="ru-RU" sz="1200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endParaRPr lang="ru-RU" sz="1200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sz="1200" dirty="0" smtClean="0">
                <a:latin typeface="Calibri" pitchFamily="34" charset="0"/>
              </a:rPr>
              <a:t>	</a:t>
            </a:r>
          </a:p>
          <a:p>
            <a:pPr>
              <a:buNone/>
            </a:pPr>
            <a:endParaRPr lang="ru-RU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195" y="2171707"/>
            <a:ext cx="294682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357430"/>
            <a:ext cx="359230" cy="20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2571744"/>
            <a:ext cx="575075" cy="219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2357430"/>
            <a:ext cx="32147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3" name="Схема 12"/>
          <p:cNvGraphicFramePr/>
          <p:nvPr/>
        </p:nvGraphicFramePr>
        <p:xfrm>
          <a:off x="285720" y="2928934"/>
          <a:ext cx="8643998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Елементи вікна програми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197508" cy="5057796"/>
          </a:xfrm>
        </p:spPr>
        <p:txBody>
          <a:bodyPr>
            <a:normAutofit fontScale="55000" lnSpcReduction="20000"/>
          </a:bodyPr>
          <a:lstStyle/>
          <a:p>
            <a:pPr marL="0" indent="361950">
              <a:buNone/>
            </a:pPr>
            <a:r>
              <a:rPr lang="ru-RU" dirty="0" smtClean="0"/>
              <a:t>Кнопка </a:t>
            </a:r>
            <a:r>
              <a:rPr lang="en-US" b="1" dirty="0" smtClean="0"/>
              <a:t>Change your status </a:t>
            </a:r>
            <a:r>
              <a:rPr lang="ru-RU" b="1" dirty="0" smtClean="0"/>
              <a:t>   </a:t>
            </a:r>
          </a:p>
          <a:p>
            <a:pPr marL="0" indent="0">
              <a:buNone/>
            </a:pPr>
            <a:r>
              <a:rPr lang="ru-RU" dirty="0" err="1" smtClean="0"/>
              <a:t>призначена</a:t>
            </a:r>
            <a:r>
              <a:rPr lang="ru-RU" dirty="0" smtClean="0"/>
              <a:t> для </a:t>
            </a:r>
            <a:r>
              <a:rPr lang="ru-RU" dirty="0" err="1" smtClean="0"/>
              <a:t>вибору</a:t>
            </a:r>
            <a:r>
              <a:rPr lang="ru-RU" dirty="0" smtClean="0"/>
              <a:t> статусу </a:t>
            </a:r>
            <a:r>
              <a:rPr lang="ru-RU" dirty="0" err="1" smtClean="0"/>
              <a:t>користувача</a:t>
            </a:r>
            <a:r>
              <a:rPr lang="ru-RU" dirty="0" smtClean="0"/>
              <a:t> в </a:t>
            </a:r>
            <a:r>
              <a:rPr lang="ru-RU" dirty="0" err="1" smtClean="0"/>
              <a:t>мережі</a:t>
            </a:r>
            <a:r>
              <a:rPr lang="ru-RU" dirty="0" smtClean="0"/>
              <a:t> </a:t>
            </a:r>
            <a:r>
              <a:rPr lang="en-US" dirty="0" smtClean="0"/>
              <a:t>Skype</a:t>
            </a:r>
            <a:r>
              <a:rPr lang="ru-RU" dirty="0" smtClean="0"/>
              <a:t>. Статус (лат.</a:t>
            </a:r>
            <a:r>
              <a:rPr lang="ru-RU" i="1" dirty="0" smtClean="0"/>
              <a:t> </a:t>
            </a:r>
            <a:r>
              <a:rPr lang="en-US" i="1" dirty="0" smtClean="0"/>
              <a:t>status</a:t>
            </a:r>
            <a:r>
              <a:rPr lang="en-US" dirty="0" smtClean="0"/>
              <a:t> </a:t>
            </a:r>
            <a:r>
              <a:rPr lang="ru-RU" dirty="0" smtClean="0"/>
              <a:t>- стан, </a:t>
            </a:r>
            <a:r>
              <a:rPr lang="ru-RU" dirty="0" err="1" smtClean="0"/>
              <a:t>положення</a:t>
            </a:r>
            <a:r>
              <a:rPr lang="ru-RU" dirty="0" smtClean="0"/>
              <a:t>) </a:t>
            </a:r>
            <a:r>
              <a:rPr lang="ru-RU" dirty="0" err="1" smtClean="0"/>
              <a:t>характеризує</a:t>
            </a:r>
            <a:r>
              <a:rPr lang="ru-RU" dirty="0" smtClean="0"/>
              <a:t> стан </a:t>
            </a:r>
            <a:r>
              <a:rPr lang="ru-RU" dirty="0" err="1" smtClean="0"/>
              <a:t>користувача</a:t>
            </a:r>
            <a:r>
              <a:rPr lang="ru-RU" dirty="0" smtClean="0"/>
              <a:t> в </a:t>
            </a:r>
            <a:r>
              <a:rPr lang="ru-RU" dirty="0" err="1" smtClean="0"/>
              <a:t>мережі</a:t>
            </a:r>
            <a:r>
              <a:rPr lang="ru-RU" dirty="0" smtClean="0"/>
              <a:t> та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можливості</a:t>
            </a:r>
            <a:r>
              <a:rPr lang="ru-RU" dirty="0" smtClean="0"/>
              <a:t>. У меню кнопки </a:t>
            </a:r>
            <a:r>
              <a:rPr lang="ru-RU" dirty="0" err="1" smtClean="0"/>
              <a:t>вибирається</a:t>
            </a:r>
            <a:r>
              <a:rPr lang="ru-RU" dirty="0" smtClean="0"/>
              <a:t> команда </a:t>
            </a:r>
            <a:r>
              <a:rPr lang="ru-RU" dirty="0" err="1" smtClean="0"/>
              <a:t>встановлення</a:t>
            </a:r>
            <a:r>
              <a:rPr lang="ru-RU" dirty="0" smtClean="0"/>
              <a:t> </a:t>
            </a:r>
            <a:r>
              <a:rPr lang="ru-RU" dirty="0" err="1" smtClean="0"/>
              <a:t>певного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статусу. При </a:t>
            </a:r>
            <a:r>
              <a:rPr lang="ru-RU" dirty="0" err="1" smtClean="0"/>
              <a:t>цьому</a:t>
            </a:r>
            <a:r>
              <a:rPr lang="ru-RU" dirty="0" smtClean="0"/>
              <a:t> у </a:t>
            </a:r>
            <a:r>
              <a:rPr lang="ru-RU" dirty="0" err="1" smtClean="0"/>
              <a:t>вікні</a:t>
            </a:r>
            <a:r>
              <a:rPr lang="ru-RU" dirty="0" smtClean="0"/>
              <a:t> </a:t>
            </a:r>
            <a:r>
              <a:rPr lang="ru-RU" dirty="0" err="1" smtClean="0"/>
              <a:t>програми</a:t>
            </a:r>
            <a:r>
              <a:rPr lang="ru-RU" dirty="0" smtClean="0"/>
              <a:t> та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сповіщень</a:t>
            </a:r>
            <a:r>
              <a:rPr lang="ru-RU" b="1" dirty="0" smtClean="0"/>
              <a:t> </a:t>
            </a:r>
            <a:r>
              <a:rPr lang="ru-RU" dirty="0" smtClean="0"/>
              <a:t>значок </a:t>
            </a:r>
            <a:r>
              <a:rPr lang="ru-RU" dirty="0" err="1" smtClean="0"/>
              <a:t>програми</a:t>
            </a:r>
            <a:r>
              <a:rPr lang="ru-RU" dirty="0" smtClean="0"/>
              <a:t> </a:t>
            </a:r>
            <a:r>
              <a:rPr lang="ru-RU" dirty="0" err="1" smtClean="0"/>
              <a:t>змінюється</a:t>
            </a:r>
            <a:r>
              <a:rPr lang="ru-RU" dirty="0" smtClean="0"/>
              <a:t> </a:t>
            </a:r>
            <a:r>
              <a:rPr lang="ru-RU" dirty="0" err="1" smtClean="0"/>
              <a:t>відповідно</a:t>
            </a:r>
            <a:r>
              <a:rPr lang="ru-RU" dirty="0" smtClean="0"/>
              <a:t> до </a:t>
            </a:r>
            <a:r>
              <a:rPr lang="ru-RU" dirty="0" err="1" smtClean="0"/>
              <a:t>встановленого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статусу.</a:t>
            </a:r>
          </a:p>
          <a:p>
            <a:pPr marL="0" indent="361950">
              <a:buNone/>
            </a:pPr>
            <a:r>
              <a:rPr lang="ru-RU" dirty="0" smtClean="0"/>
              <a:t>На </a:t>
            </a:r>
            <a:r>
              <a:rPr lang="ru-RU" dirty="0" err="1" smtClean="0"/>
              <a:t>кнопці</a:t>
            </a:r>
            <a:r>
              <a:rPr lang="ru-RU" dirty="0" smtClean="0"/>
              <a:t> </a:t>
            </a:r>
            <a:r>
              <a:rPr lang="en-US" b="1" dirty="0" smtClean="0"/>
              <a:t>Hide profile </a:t>
            </a:r>
            <a:r>
              <a:rPr lang="ru-RU" b="1" dirty="0" smtClean="0"/>
              <a:t>                                                  </a:t>
            </a:r>
          </a:p>
          <a:p>
            <a:pPr marL="0" indent="36195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dirty="0" err="1" smtClean="0"/>
              <a:t>виводиться</a:t>
            </a:r>
            <a:r>
              <a:rPr lang="ru-RU" dirty="0" smtClean="0"/>
              <a:t> </a:t>
            </a:r>
            <a:r>
              <a:rPr lang="ru-RU" dirty="0" err="1" smtClean="0"/>
              <a:t>ім'я</a:t>
            </a:r>
            <a:r>
              <a:rPr lang="ru-RU" dirty="0" smtClean="0"/>
              <a:t> </a:t>
            </a:r>
            <a:r>
              <a:rPr lang="ru-RU" dirty="0" err="1" smtClean="0"/>
              <a:t>користувача</a:t>
            </a:r>
            <a:r>
              <a:rPr lang="ru-RU" dirty="0" smtClean="0"/>
              <a:t>, яке введено при </a:t>
            </a:r>
            <a:r>
              <a:rPr lang="ru-RU" dirty="0" err="1" smtClean="0"/>
              <a:t>реєстрації</a:t>
            </a:r>
            <a:r>
              <a:rPr lang="ru-RU" dirty="0" smtClean="0"/>
              <a:t>. </a:t>
            </a:r>
            <a:r>
              <a:rPr lang="ru-RU" dirty="0" err="1" smtClean="0"/>
              <a:t>Вибір</a:t>
            </a:r>
            <a:r>
              <a:rPr lang="ru-RU" dirty="0" smtClean="0"/>
              <a:t> </a:t>
            </a:r>
            <a:r>
              <a:rPr lang="ru-RU" dirty="0" err="1" smtClean="0"/>
              <a:t>цієї</a:t>
            </a:r>
            <a:r>
              <a:rPr lang="ru-RU" dirty="0" smtClean="0"/>
              <a:t> кнопки </a:t>
            </a:r>
            <a:r>
              <a:rPr lang="ru-RU" dirty="0" err="1" smtClean="0"/>
              <a:t>відображає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приховує</a:t>
            </a:r>
            <a:r>
              <a:rPr lang="ru-RU" dirty="0" smtClean="0"/>
              <a:t> </a:t>
            </a:r>
            <a:r>
              <a:rPr lang="ru-RU" b="1" dirty="0" smtClean="0"/>
              <a:t>Область </a:t>
            </a:r>
            <a:r>
              <a:rPr lang="ru-RU" b="1" dirty="0" err="1" smtClean="0"/>
              <a:t>особистих</a:t>
            </a:r>
            <a:r>
              <a:rPr lang="ru-RU" b="1" dirty="0" smtClean="0"/>
              <a:t> </a:t>
            </a:r>
            <a:r>
              <a:rPr lang="ru-RU" b="1" dirty="0" err="1" smtClean="0"/>
              <a:t>даних</a:t>
            </a:r>
            <a:r>
              <a:rPr lang="ru-RU" b="1" dirty="0" smtClean="0"/>
              <a:t> </a:t>
            </a:r>
            <a:r>
              <a:rPr lang="ru-RU" b="1" dirty="0" err="1" smtClean="0"/>
              <a:t>користувача</a:t>
            </a:r>
            <a:r>
              <a:rPr lang="ru-RU" dirty="0" smtClean="0"/>
              <a:t>. В </a:t>
            </a:r>
            <a:r>
              <a:rPr lang="ru-RU" dirty="0" err="1" smtClean="0"/>
              <a:t>Області</a:t>
            </a:r>
            <a:r>
              <a:rPr lang="ru-RU" dirty="0" smtClean="0"/>
              <a:t> </a:t>
            </a:r>
            <a:r>
              <a:rPr lang="ru-RU" dirty="0" err="1" smtClean="0"/>
              <a:t>особистих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</a:t>
            </a:r>
            <a:r>
              <a:rPr lang="ru-RU" dirty="0" err="1" smtClean="0"/>
              <a:t>виводиться</a:t>
            </a:r>
            <a:r>
              <a:rPr lang="ru-RU" dirty="0" smtClean="0"/>
              <a:t> </a:t>
            </a:r>
            <a:r>
              <a:rPr lang="ru-RU" dirty="0" err="1" smtClean="0"/>
              <a:t>аватар</a:t>
            </a:r>
            <a:r>
              <a:rPr lang="ru-RU" dirty="0" smtClean="0"/>
              <a:t> - </a:t>
            </a:r>
            <a:r>
              <a:rPr lang="ru-RU" dirty="0" err="1" smtClean="0"/>
              <a:t>зображення</a:t>
            </a:r>
            <a:r>
              <a:rPr lang="ru-RU" dirty="0" smtClean="0"/>
              <a:t>, яке </a:t>
            </a:r>
            <a:r>
              <a:rPr lang="ru-RU" dirty="0" err="1" smtClean="0"/>
              <a:t>користувач</a:t>
            </a:r>
            <a:r>
              <a:rPr lang="ru-RU" dirty="0" smtClean="0"/>
              <a:t> </a:t>
            </a:r>
            <a:r>
              <a:rPr lang="ru-RU" dirty="0" err="1" smtClean="0"/>
              <a:t>використовує</a:t>
            </a:r>
            <a:r>
              <a:rPr lang="ru-RU" dirty="0" smtClean="0"/>
              <a:t> як </a:t>
            </a:r>
            <a:r>
              <a:rPr lang="ru-RU" dirty="0" err="1" smtClean="0"/>
              <a:t>власний</a:t>
            </a:r>
            <a:r>
              <a:rPr lang="ru-RU" dirty="0" smtClean="0"/>
              <a:t> значок, та </a:t>
            </a:r>
            <a:r>
              <a:rPr lang="ru-RU" dirty="0" err="1" smtClean="0"/>
              <a:t>міститься</a:t>
            </a:r>
            <a:r>
              <a:rPr lang="ru-RU" dirty="0" smtClean="0"/>
              <a:t> кнопка </a:t>
            </a:r>
            <a:r>
              <a:rPr lang="ru-RU" b="1" dirty="0" err="1" smtClean="0"/>
              <a:t>Особисті</a:t>
            </a:r>
            <a:r>
              <a:rPr lang="ru-RU" b="1" dirty="0" smtClean="0"/>
              <a:t> </a:t>
            </a:r>
            <a:r>
              <a:rPr lang="ru-RU" b="1" dirty="0" err="1" smtClean="0"/>
              <a:t>налаштування</a:t>
            </a:r>
            <a:r>
              <a:rPr lang="ru-RU" b="1" dirty="0" smtClean="0"/>
              <a:t> </a:t>
            </a:r>
            <a:r>
              <a:rPr lang="ru-RU" dirty="0" smtClean="0"/>
              <a:t>для </a:t>
            </a:r>
            <a:r>
              <a:rPr lang="ru-RU" dirty="0" err="1" smtClean="0"/>
              <a:t>зміни</a:t>
            </a:r>
            <a:r>
              <a:rPr lang="ru-RU" dirty="0" smtClean="0"/>
              <a:t> </a:t>
            </a:r>
            <a:r>
              <a:rPr lang="ru-RU" dirty="0" err="1" smtClean="0"/>
              <a:t>особистих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</a:t>
            </a:r>
            <a:r>
              <a:rPr lang="ru-RU" dirty="0" err="1" smtClean="0"/>
              <a:t>користувача</a:t>
            </a:r>
            <a:r>
              <a:rPr lang="ru-RU" dirty="0" smtClean="0"/>
              <a:t>. За </a:t>
            </a:r>
            <a:r>
              <a:rPr lang="ru-RU" dirty="0" err="1" smtClean="0"/>
              <a:t>відповідних</a:t>
            </a:r>
            <a:r>
              <a:rPr lang="ru-RU" dirty="0" smtClean="0"/>
              <a:t> </a:t>
            </a:r>
            <a:r>
              <a:rPr lang="ru-RU" dirty="0" err="1" smtClean="0"/>
              <a:t>налаштувань</a:t>
            </a:r>
            <a:r>
              <a:rPr lang="ru-RU" dirty="0" smtClean="0"/>
              <a:t> у </a:t>
            </a:r>
            <a:r>
              <a:rPr lang="ru-RU" dirty="0" err="1" smtClean="0"/>
              <a:t>цій</a:t>
            </a:r>
            <a:r>
              <a:rPr lang="ru-RU" dirty="0" smtClean="0"/>
              <a:t> </a:t>
            </a:r>
            <a:r>
              <a:rPr lang="ru-RU" dirty="0" err="1" smtClean="0"/>
              <a:t>області</a:t>
            </a:r>
            <a:r>
              <a:rPr lang="ru-RU" dirty="0" smtClean="0"/>
              <a:t> </a:t>
            </a:r>
            <a:r>
              <a:rPr lang="ru-RU" dirty="0" err="1" smtClean="0"/>
              <a:t>відтворюються</a:t>
            </a:r>
            <a:r>
              <a:rPr lang="ru-RU" dirty="0" smtClean="0"/>
              <a:t> </a:t>
            </a:r>
            <a:r>
              <a:rPr lang="ru-RU" dirty="0" err="1" smtClean="0"/>
              <a:t>аудіовізуальні</a:t>
            </a:r>
            <a:r>
              <a:rPr lang="ru-RU" dirty="0" smtClean="0"/>
              <a:t> </a:t>
            </a:r>
            <a:r>
              <a:rPr lang="ru-RU" dirty="0" err="1" smtClean="0"/>
              <a:t>дані</a:t>
            </a:r>
            <a:r>
              <a:rPr lang="ru-RU" dirty="0" smtClean="0"/>
              <a:t> та </a:t>
            </a:r>
            <a:r>
              <a:rPr lang="ru-RU" dirty="0" err="1" smtClean="0"/>
              <a:t>текстове</a:t>
            </a:r>
            <a:r>
              <a:rPr lang="ru-RU" dirty="0" smtClean="0"/>
              <a:t> </a:t>
            </a:r>
            <a:r>
              <a:rPr lang="ru-RU" dirty="0" err="1" smtClean="0"/>
              <a:t>повідомлення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endParaRPr lang="ru-RU" dirty="0" smtClean="0"/>
          </a:p>
          <a:p>
            <a:pPr marL="0" indent="3619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285860"/>
            <a:ext cx="428627" cy="271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142984"/>
            <a:ext cx="24384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714620"/>
            <a:ext cx="4038600" cy="35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9765" y="3371849"/>
            <a:ext cx="2214578" cy="24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Елементи вікна програми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361950">
              <a:buNone/>
            </a:pPr>
            <a:r>
              <a:rPr lang="ru-RU" dirty="0" err="1" smtClean="0"/>
              <a:t>Використовуючи</a:t>
            </a:r>
            <a:r>
              <a:rPr lang="ru-RU" dirty="0" smtClean="0"/>
              <a:t> кнопку </a:t>
            </a:r>
            <a:r>
              <a:rPr lang="ru-RU" b="1" dirty="0" err="1" smtClean="0"/>
              <a:t>Додати</a:t>
            </a:r>
            <a:r>
              <a:rPr lang="ru-RU" i="1" dirty="0" smtClean="0"/>
              <a:t>                         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додати</a:t>
            </a:r>
            <a:r>
              <a:rPr lang="ru-RU" dirty="0" smtClean="0"/>
              <a:t> </a:t>
            </a:r>
            <a:r>
              <a:rPr lang="ru-RU" dirty="0" err="1" smtClean="0"/>
              <a:t>дані</a:t>
            </a:r>
            <a:r>
              <a:rPr lang="ru-RU" dirty="0" smtClean="0"/>
              <a:t> нового контакту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створити</a:t>
            </a:r>
            <a:r>
              <a:rPr lang="ru-RU" dirty="0" smtClean="0"/>
              <a:t> </a:t>
            </a:r>
            <a:r>
              <a:rPr lang="ru-RU" dirty="0" err="1" smtClean="0"/>
              <a:t>групу</a:t>
            </a:r>
            <a:r>
              <a:rPr lang="ru-RU" dirty="0" smtClean="0"/>
              <a:t> </a:t>
            </a:r>
            <a:r>
              <a:rPr lang="ru-RU" dirty="0" err="1" smtClean="0"/>
              <a:t>контактів</a:t>
            </a:r>
            <a:r>
              <a:rPr lang="ru-RU" dirty="0" smtClean="0"/>
              <a:t>. За </a:t>
            </a:r>
            <a:r>
              <a:rPr lang="ru-RU" dirty="0" err="1" smtClean="0"/>
              <a:t>іменем</a:t>
            </a:r>
            <a:r>
              <a:rPr lang="ru-RU" dirty="0" smtClean="0"/>
              <a:t>, </a:t>
            </a:r>
            <a:r>
              <a:rPr lang="ru-RU" dirty="0" err="1" smtClean="0"/>
              <a:t>уведеним</a:t>
            </a:r>
            <a:r>
              <a:rPr lang="ru-RU" dirty="0" smtClean="0"/>
              <a:t> у поле </a:t>
            </a:r>
            <a:r>
              <a:rPr lang="ru-RU" b="1" dirty="0" err="1" smtClean="0"/>
              <a:t>Пошук</a:t>
            </a:r>
            <a:r>
              <a:rPr lang="ru-RU" dirty="0" smtClean="0"/>
              <a:t>, буде </a:t>
            </a:r>
            <a:r>
              <a:rPr lang="ru-RU" dirty="0" err="1" smtClean="0"/>
              <a:t>здійснюватися</a:t>
            </a:r>
            <a:r>
              <a:rPr lang="ru-RU" dirty="0" smtClean="0"/>
              <a:t> </a:t>
            </a:r>
            <a:r>
              <a:rPr lang="ru-RU" dirty="0" err="1" smtClean="0"/>
              <a:t>пошук</a:t>
            </a:r>
            <a:r>
              <a:rPr lang="ru-RU" dirty="0" smtClean="0"/>
              <a:t> </a:t>
            </a:r>
            <a:r>
              <a:rPr lang="ru-RU" dirty="0" err="1" smtClean="0"/>
              <a:t>користувача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таким </a:t>
            </a:r>
            <a:r>
              <a:rPr lang="ru-RU" dirty="0" err="1" smtClean="0"/>
              <a:t>іменем</a:t>
            </a:r>
            <a:r>
              <a:rPr lang="ru-RU" dirty="0" smtClean="0"/>
              <a:t> у списку </a:t>
            </a:r>
            <a:r>
              <a:rPr lang="ru-RU" dirty="0" err="1" smtClean="0"/>
              <a:t>контактів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в </a:t>
            </a:r>
            <a:r>
              <a:rPr lang="ru-RU" dirty="0" err="1" smtClean="0"/>
              <a:t>базі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</a:t>
            </a:r>
            <a:r>
              <a:rPr lang="ru-RU" dirty="0" err="1" smtClean="0"/>
              <a:t>мережі</a:t>
            </a:r>
            <a:r>
              <a:rPr lang="ru-RU" dirty="0" smtClean="0"/>
              <a:t> </a:t>
            </a:r>
            <a:r>
              <a:rPr lang="en-US" dirty="0" smtClean="0"/>
              <a:t>Skype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785926"/>
            <a:ext cx="1424558" cy="288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71612"/>
            <a:ext cx="4038600" cy="240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Елементи вікна програми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361950">
              <a:buNone/>
            </a:pPr>
            <a:r>
              <a:rPr lang="ru-RU" dirty="0" smtClean="0"/>
              <a:t>Вкладка </a:t>
            </a:r>
            <a:r>
              <a:rPr lang="ru-RU" b="1" dirty="0" err="1" smtClean="0"/>
              <a:t>Контакти</a:t>
            </a:r>
            <a:r>
              <a:rPr lang="ru-RU" dirty="0" smtClean="0"/>
              <a:t> </a:t>
            </a:r>
            <a:r>
              <a:rPr lang="ru-RU" dirty="0" err="1" smtClean="0"/>
              <a:t>містить</a:t>
            </a:r>
            <a:r>
              <a:rPr lang="ru-RU" dirty="0" smtClean="0"/>
              <a:t> список </a:t>
            </a:r>
            <a:r>
              <a:rPr lang="ru-RU" dirty="0" err="1" smtClean="0"/>
              <a:t>контактів</a:t>
            </a:r>
            <a:r>
              <a:rPr lang="ru-RU" dirty="0" smtClean="0"/>
              <a:t> </a:t>
            </a:r>
            <a:r>
              <a:rPr lang="ru-RU" dirty="0" err="1" smtClean="0"/>
              <a:t>користувача</a:t>
            </a:r>
            <a:r>
              <a:rPr lang="ru-RU" dirty="0" smtClean="0"/>
              <a:t>, а вкладка </a:t>
            </a:r>
            <a:r>
              <a:rPr lang="ru-RU" b="1" dirty="0" err="1" smtClean="0"/>
              <a:t>Розмови</a:t>
            </a:r>
            <a:r>
              <a:rPr lang="ru-RU" dirty="0" smtClean="0"/>
              <a:t> - </a:t>
            </a:r>
            <a:r>
              <a:rPr lang="ru-RU" dirty="0" err="1" smtClean="0"/>
              <a:t>історію</a:t>
            </a:r>
            <a:r>
              <a:rPr lang="ru-RU" dirty="0" smtClean="0"/>
              <a:t>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err="1" smtClean="0"/>
              <a:t>Якщо</a:t>
            </a:r>
            <a:r>
              <a:rPr lang="ru-RU" dirty="0" smtClean="0"/>
              <a:t> на </a:t>
            </a:r>
            <a:r>
              <a:rPr lang="ru-RU" dirty="0" err="1" smtClean="0"/>
              <a:t>вкладці</a:t>
            </a:r>
            <a:r>
              <a:rPr lang="ru-RU" dirty="0" smtClean="0"/>
              <a:t> </a:t>
            </a:r>
            <a:r>
              <a:rPr lang="ru-RU" b="1" dirty="0" err="1" smtClean="0"/>
              <a:t>Контакти</a:t>
            </a:r>
            <a:r>
              <a:rPr lang="ru-RU" b="1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ім'я</a:t>
            </a:r>
            <a:r>
              <a:rPr lang="ru-RU" dirty="0" smtClean="0"/>
              <a:t> контакту, то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повідомлень</a:t>
            </a:r>
            <a:r>
              <a:rPr lang="ru-RU" b="1" dirty="0" smtClean="0"/>
              <a:t> </a:t>
            </a:r>
            <a:r>
              <a:rPr lang="ru-RU" dirty="0" err="1" smtClean="0"/>
              <a:t>відобразяться</a:t>
            </a:r>
            <a:r>
              <a:rPr lang="ru-RU" dirty="0" smtClean="0"/>
              <a:t> </a:t>
            </a:r>
            <a:r>
              <a:rPr lang="ru-RU" dirty="0" err="1" smtClean="0"/>
              <a:t>дані</a:t>
            </a:r>
            <a:r>
              <a:rPr lang="ru-RU" dirty="0" smtClean="0"/>
              <a:t> про </a:t>
            </a:r>
            <a:r>
              <a:rPr lang="ru-RU" dirty="0" err="1" smtClean="0"/>
              <a:t>цього</a:t>
            </a:r>
            <a:r>
              <a:rPr lang="ru-RU" dirty="0" smtClean="0"/>
              <a:t> </a:t>
            </a:r>
            <a:r>
              <a:rPr lang="ru-RU" dirty="0" err="1" smtClean="0"/>
              <a:t>користувача</a:t>
            </a:r>
            <a:r>
              <a:rPr lang="ru-RU" dirty="0" smtClean="0"/>
              <a:t> та </a:t>
            </a:r>
            <a:r>
              <a:rPr lang="ru-RU" dirty="0" err="1" smtClean="0"/>
              <a:t>історія</a:t>
            </a:r>
            <a:r>
              <a:rPr lang="ru-RU" dirty="0" smtClean="0"/>
              <a:t>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ним.</a:t>
            </a:r>
          </a:p>
          <a:p>
            <a:pPr marL="0" indent="361950">
              <a:buNone/>
            </a:pPr>
            <a:r>
              <a:rPr lang="ru-RU" dirty="0" smtClean="0"/>
              <a:t>За </a:t>
            </a:r>
            <a:r>
              <a:rPr lang="ru-RU" dirty="0" err="1" smtClean="0"/>
              <a:t>вибору</a:t>
            </a:r>
            <a:r>
              <a:rPr lang="ru-RU" dirty="0" smtClean="0"/>
              <a:t> вкладки </a:t>
            </a:r>
            <a:r>
              <a:rPr lang="ru-RU" b="1" dirty="0" err="1" smtClean="0"/>
              <a:t>Розмови</a:t>
            </a:r>
            <a:r>
              <a:rPr lang="ru-RU" dirty="0" smtClean="0"/>
              <a:t> в </a:t>
            </a:r>
            <a:r>
              <a:rPr lang="ru-RU" dirty="0" err="1" smtClean="0"/>
              <a:t>лівій</a:t>
            </a:r>
            <a:r>
              <a:rPr lang="ru-RU" dirty="0" smtClean="0"/>
              <a:t> </a:t>
            </a:r>
            <a:r>
              <a:rPr lang="ru-RU" dirty="0" err="1" smtClean="0"/>
              <a:t>частині</a:t>
            </a:r>
            <a:r>
              <a:rPr lang="ru-RU" dirty="0" smtClean="0"/>
              <a:t> </a:t>
            </a:r>
            <a:r>
              <a:rPr lang="ru-RU" dirty="0" err="1" smtClean="0"/>
              <a:t>вікна</a:t>
            </a:r>
            <a:r>
              <a:rPr lang="ru-RU" dirty="0" smtClean="0"/>
              <a:t> </a:t>
            </a:r>
            <a:r>
              <a:rPr lang="ru-RU" dirty="0" err="1" smtClean="0"/>
              <a:t>відобразиться</a:t>
            </a:r>
            <a:r>
              <a:rPr lang="ru-RU" dirty="0" smtClean="0"/>
              <a:t> </a:t>
            </a:r>
            <a:r>
              <a:rPr lang="ru-RU" dirty="0" err="1" smtClean="0"/>
              <a:t>хронологія</a:t>
            </a:r>
            <a:r>
              <a:rPr lang="ru-RU" dirty="0" smtClean="0"/>
              <a:t> </a:t>
            </a:r>
            <a:r>
              <a:rPr lang="ru-RU" dirty="0" err="1" smtClean="0"/>
              <a:t>всіх</a:t>
            </a:r>
            <a:r>
              <a:rPr lang="ru-RU" dirty="0" smtClean="0"/>
              <a:t> </a:t>
            </a:r>
            <a:r>
              <a:rPr lang="ru-RU" dirty="0" err="1" smtClean="0"/>
              <a:t>сеансів</a:t>
            </a:r>
            <a:r>
              <a:rPr lang="ru-RU" dirty="0" smtClean="0"/>
              <a:t>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, </a:t>
            </a:r>
            <a:r>
              <a:rPr lang="ru-RU" dirty="0" err="1" smtClean="0"/>
              <a:t>здійснених</a:t>
            </a:r>
            <a:r>
              <a:rPr lang="ru-RU" dirty="0" smtClean="0"/>
              <a:t> </a:t>
            </a:r>
            <a:r>
              <a:rPr lang="ru-RU" dirty="0" err="1" smtClean="0"/>
              <a:t>користувачем</a:t>
            </a:r>
            <a:r>
              <a:rPr lang="ru-RU" dirty="0" smtClean="0"/>
              <a:t>, а в </a:t>
            </a:r>
            <a:r>
              <a:rPr lang="ru-RU" dirty="0" err="1" smtClean="0"/>
              <a:t>Області</a:t>
            </a:r>
            <a:r>
              <a:rPr lang="ru-RU" dirty="0" smtClean="0"/>
              <a:t> </a:t>
            </a:r>
            <a:r>
              <a:rPr lang="ru-RU" dirty="0" err="1" smtClean="0"/>
              <a:t>повідомлень</a:t>
            </a:r>
            <a:r>
              <a:rPr lang="ru-RU" dirty="0" smtClean="0"/>
              <a:t> - </a:t>
            </a:r>
            <a:r>
              <a:rPr lang="ru-RU" dirty="0" err="1" smtClean="0"/>
              <a:t>історія</a:t>
            </a:r>
            <a:r>
              <a:rPr lang="ru-RU" dirty="0" smtClean="0"/>
              <a:t> </a:t>
            </a:r>
            <a:r>
              <a:rPr lang="ru-RU" dirty="0" err="1" smtClean="0"/>
              <a:t>вибраного</a:t>
            </a:r>
            <a:r>
              <a:rPr lang="ru-RU" dirty="0" smtClean="0"/>
              <a:t> сеансу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endParaRPr lang="ru-RU" dirty="0" smtClean="0"/>
          </a:p>
          <a:p>
            <a:pPr marL="0" indent="3619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500174"/>
            <a:ext cx="2961905" cy="22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Елементи вікна програми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2128838"/>
          </a:xfrm>
        </p:spPr>
        <p:txBody>
          <a:bodyPr>
            <a:normAutofit fontScale="62500" lnSpcReduction="20000"/>
          </a:bodyPr>
          <a:lstStyle/>
          <a:p>
            <a:pPr marL="0" indent="361950">
              <a:buNone/>
            </a:pPr>
            <a:r>
              <a:rPr lang="ru-RU" dirty="0" smtClean="0"/>
              <a:t>Кнопка </a:t>
            </a:r>
            <a:r>
              <a:rPr lang="ru-RU" b="1" dirty="0" err="1" smtClean="0"/>
              <a:t>Набрати</a:t>
            </a:r>
            <a:r>
              <a:rPr lang="ru-RU" b="1" dirty="0" smtClean="0"/>
              <a:t> номер </a:t>
            </a:r>
            <a:r>
              <a:rPr lang="ru-RU" dirty="0" smtClean="0"/>
              <a:t> </a:t>
            </a:r>
            <a:r>
              <a:rPr lang="ru-RU" dirty="0" err="1" smtClean="0"/>
              <a:t>використовується</a:t>
            </a:r>
            <a:r>
              <a:rPr lang="ru-RU" dirty="0" smtClean="0"/>
              <a:t> для переходу в режим </a:t>
            </a:r>
            <a:r>
              <a:rPr lang="ru-RU" dirty="0" err="1" smtClean="0"/>
              <a:t>здійснення</a:t>
            </a:r>
            <a:r>
              <a:rPr lang="ru-RU" dirty="0" smtClean="0"/>
              <a:t> </a:t>
            </a:r>
            <a:r>
              <a:rPr lang="ru-RU" dirty="0" err="1" smtClean="0"/>
              <a:t>платних</a:t>
            </a:r>
            <a:r>
              <a:rPr lang="ru-RU" dirty="0" smtClean="0"/>
              <a:t> </a:t>
            </a:r>
            <a:r>
              <a:rPr lang="ru-RU" dirty="0" err="1" smtClean="0"/>
              <a:t>телефонних</a:t>
            </a:r>
            <a:r>
              <a:rPr lang="ru-RU" dirty="0" smtClean="0"/>
              <a:t> </a:t>
            </a:r>
            <a:r>
              <a:rPr lang="ru-RU" dirty="0" err="1" smtClean="0"/>
              <a:t>дзвінків</a:t>
            </a:r>
            <a:r>
              <a:rPr lang="ru-RU" dirty="0" smtClean="0"/>
              <a:t> на </a:t>
            </a:r>
            <a:r>
              <a:rPr lang="ru-RU" dirty="0" err="1" smtClean="0"/>
              <a:t>мобільні</a:t>
            </a:r>
            <a:r>
              <a:rPr lang="ru-RU" dirty="0" smtClean="0"/>
              <a:t> та </a:t>
            </a:r>
            <a:r>
              <a:rPr lang="ru-RU" dirty="0" err="1" smtClean="0"/>
              <a:t>стаціонарні</a:t>
            </a:r>
            <a:r>
              <a:rPr lang="ru-RU" dirty="0" smtClean="0"/>
              <a:t> </a:t>
            </a:r>
            <a:r>
              <a:rPr lang="ru-RU" dirty="0" err="1" smtClean="0"/>
              <a:t>телефони</a:t>
            </a:r>
            <a:r>
              <a:rPr lang="ru-RU" dirty="0" smtClean="0"/>
              <a:t> </a:t>
            </a:r>
            <a:r>
              <a:rPr lang="ru-RU" dirty="0" err="1" smtClean="0"/>
              <a:t>та</a:t>
            </a:r>
            <a:r>
              <a:rPr lang="ru-RU" dirty="0" smtClean="0"/>
              <a:t> </a:t>
            </a:r>
            <a:r>
              <a:rPr lang="ru-RU" dirty="0" err="1" smtClean="0"/>
              <a:t>надсилання</a:t>
            </a:r>
            <a:r>
              <a:rPr lang="ru-RU" dirty="0" smtClean="0"/>
              <a:t> </a:t>
            </a:r>
            <a:r>
              <a:rPr lang="en-US" dirty="0" smtClean="0"/>
              <a:t>SMS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endParaRPr lang="ru-RU" dirty="0" smtClean="0"/>
          </a:p>
          <a:p>
            <a:pPr marL="0" indent="3619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00306"/>
            <a:ext cx="2971429" cy="29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286124"/>
            <a:ext cx="61341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Елементи вікна програми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681728"/>
          </a:xfrm>
        </p:spPr>
        <p:txBody>
          <a:bodyPr>
            <a:normAutofit fontScale="62500" lnSpcReduction="20000"/>
          </a:bodyPr>
          <a:lstStyle/>
          <a:p>
            <a:pPr marL="0" indent="361950">
              <a:buNone/>
            </a:pPr>
            <a:r>
              <a:rPr lang="ru-RU" dirty="0" err="1" smtClean="0"/>
              <a:t>Вибравши</a:t>
            </a:r>
            <a:r>
              <a:rPr lang="ru-RU" dirty="0" smtClean="0"/>
              <a:t> кнопку </a:t>
            </a:r>
            <a:r>
              <a:rPr lang="ru-RU" b="1" dirty="0" err="1" smtClean="0"/>
              <a:t>Довідник</a:t>
            </a:r>
            <a:r>
              <a:rPr lang="ru-RU" dirty="0" smtClean="0"/>
              <a:t>,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знайти</a:t>
            </a:r>
            <a:r>
              <a:rPr lang="ru-RU" dirty="0" smtClean="0"/>
              <a:t> </a:t>
            </a:r>
            <a:r>
              <a:rPr lang="ru-RU" dirty="0" err="1" smtClean="0"/>
              <a:t>дані</a:t>
            </a:r>
            <a:r>
              <a:rPr lang="ru-RU" dirty="0" smtClean="0"/>
              <a:t> про </a:t>
            </a:r>
            <a:r>
              <a:rPr lang="ru-RU" dirty="0" err="1" smtClean="0"/>
              <a:t>окремих</a:t>
            </a:r>
            <a:r>
              <a:rPr lang="ru-RU" dirty="0" smtClean="0"/>
              <a:t> </a:t>
            </a:r>
            <a:r>
              <a:rPr lang="ru-RU" dirty="0" err="1" smtClean="0"/>
              <a:t>осіб</a:t>
            </a:r>
            <a:r>
              <a:rPr lang="ru-RU" dirty="0" smtClean="0"/>
              <a:t>, </a:t>
            </a:r>
            <a:r>
              <a:rPr lang="ru-RU" dirty="0" err="1" smtClean="0"/>
              <a:t>підприємства</a:t>
            </a:r>
            <a:r>
              <a:rPr lang="ru-RU" dirty="0" smtClean="0"/>
              <a:t>, </a:t>
            </a:r>
            <a:r>
              <a:rPr lang="ru-RU" dirty="0" err="1" smtClean="0"/>
              <a:t>організації</a:t>
            </a:r>
            <a:r>
              <a:rPr lang="ru-RU" dirty="0" smtClean="0"/>
              <a:t> </a:t>
            </a:r>
            <a:r>
              <a:rPr lang="ru-RU" dirty="0" err="1" smtClean="0"/>
              <a:t>тощо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зареєстровані</a:t>
            </a:r>
            <a:r>
              <a:rPr lang="ru-RU" dirty="0" smtClean="0"/>
              <a:t> в </a:t>
            </a:r>
            <a:r>
              <a:rPr lang="ru-RU" dirty="0" err="1" smtClean="0"/>
              <a:t>базі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</a:t>
            </a:r>
            <a:r>
              <a:rPr lang="ru-RU" dirty="0" err="1" smtClean="0"/>
              <a:t>мережі</a:t>
            </a:r>
            <a:r>
              <a:rPr lang="ru-RU" dirty="0" smtClean="0"/>
              <a:t> </a:t>
            </a:r>
            <a:r>
              <a:rPr lang="en-US" dirty="0" smtClean="0"/>
              <a:t>Skype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>За </a:t>
            </a:r>
            <a:r>
              <a:rPr lang="ru-RU" dirty="0" err="1" smtClean="0"/>
              <a:t>вибору</a:t>
            </a:r>
            <a:r>
              <a:rPr lang="ru-RU" dirty="0" smtClean="0"/>
              <a:t> кнопки </a:t>
            </a:r>
            <a:r>
              <a:rPr lang="ru-RU" b="1" dirty="0" smtClean="0"/>
              <a:t>Магазин</a:t>
            </a:r>
            <a:r>
              <a:rPr lang="ru-RU" i="1" dirty="0" smtClean="0"/>
              <a:t> </a:t>
            </a:r>
            <a:r>
              <a:rPr lang="ru-RU" dirty="0" err="1" smtClean="0"/>
              <a:t>користувачу</a:t>
            </a:r>
            <a:r>
              <a:rPr lang="ru-RU" dirty="0" smtClean="0"/>
              <a:t> </a:t>
            </a:r>
            <a:r>
              <a:rPr lang="ru-RU" dirty="0" err="1" smtClean="0"/>
              <a:t>пропонується</a:t>
            </a:r>
            <a:r>
              <a:rPr lang="ru-RU" dirty="0" smtClean="0"/>
              <a:t> внести </a:t>
            </a:r>
            <a:r>
              <a:rPr lang="ru-RU" dirty="0" err="1" smtClean="0"/>
              <a:t>кошти</a:t>
            </a:r>
            <a:r>
              <a:rPr lang="ru-RU" dirty="0" smtClean="0"/>
              <a:t> на </a:t>
            </a:r>
            <a:r>
              <a:rPr lang="ru-RU" dirty="0" err="1" smtClean="0"/>
              <a:t>власний</a:t>
            </a:r>
            <a:r>
              <a:rPr lang="ru-RU" dirty="0" smtClean="0"/>
              <a:t> </a:t>
            </a:r>
            <a:r>
              <a:rPr lang="ru-RU" dirty="0" err="1" smtClean="0"/>
              <a:t>рахунок</a:t>
            </a:r>
            <a:r>
              <a:rPr lang="ru-RU" dirty="0" smtClean="0"/>
              <a:t> у </a:t>
            </a:r>
            <a:r>
              <a:rPr lang="ru-RU" dirty="0" err="1" smtClean="0"/>
              <a:t>службі</a:t>
            </a:r>
            <a:r>
              <a:rPr lang="ru-RU" dirty="0" smtClean="0"/>
              <a:t> </a:t>
            </a:r>
            <a:r>
              <a:rPr lang="en-US" dirty="0" smtClean="0"/>
              <a:t>Skype </a:t>
            </a:r>
            <a:r>
              <a:rPr lang="ru-RU" dirty="0" smtClean="0"/>
              <a:t>для </a:t>
            </a:r>
            <a:r>
              <a:rPr lang="ru-RU" dirty="0" err="1" smtClean="0"/>
              <a:t>користування</a:t>
            </a:r>
            <a:r>
              <a:rPr lang="ru-RU" dirty="0" smtClean="0"/>
              <a:t> </a:t>
            </a:r>
            <a:r>
              <a:rPr lang="ru-RU" dirty="0" err="1" smtClean="0"/>
              <a:t>платними</a:t>
            </a:r>
            <a:r>
              <a:rPr lang="ru-RU" dirty="0" smtClean="0"/>
              <a:t> </a:t>
            </a:r>
            <a:r>
              <a:rPr lang="ru-RU" dirty="0" err="1" smtClean="0"/>
              <a:t>послугами</a:t>
            </a:r>
            <a:r>
              <a:rPr lang="ru-RU" dirty="0" smtClean="0"/>
              <a:t> та </a:t>
            </a:r>
            <a:r>
              <a:rPr lang="ru-RU" dirty="0" err="1" smtClean="0"/>
              <a:t>здійснити</a:t>
            </a:r>
            <a:r>
              <a:rPr lang="ru-RU" dirty="0" smtClean="0"/>
              <a:t> покупки через </a:t>
            </a:r>
            <a:r>
              <a:rPr lang="ru-RU" dirty="0" err="1" smtClean="0"/>
              <a:t>Інтернет</a:t>
            </a:r>
            <a:r>
              <a:rPr lang="ru-RU" dirty="0" smtClean="0"/>
              <a:t> на </a:t>
            </a:r>
            <a:r>
              <a:rPr lang="ru-RU" dirty="0" err="1" smtClean="0"/>
              <a:t>веб-сайті</a:t>
            </a:r>
            <a:r>
              <a:rPr lang="ru-RU" dirty="0" smtClean="0"/>
              <a:t> </a:t>
            </a:r>
            <a:r>
              <a:rPr lang="en-US" dirty="0" smtClean="0">
                <a:hlinkClick r:id="rId2"/>
              </a:rPr>
              <a:t>http</a:t>
            </a:r>
            <a:r>
              <a:rPr lang="ru-RU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shop</a:t>
            </a:r>
            <a:r>
              <a:rPr lang="ru-RU" dirty="0" smtClean="0">
                <a:hlinkClick r:id="rId2"/>
              </a:rPr>
              <a:t>.</a:t>
            </a:r>
            <a:r>
              <a:rPr lang="en-US" dirty="0" err="1" smtClean="0">
                <a:hlinkClick r:id="rId2"/>
              </a:rPr>
              <a:t>skype</a:t>
            </a:r>
            <a:r>
              <a:rPr lang="ru-RU" dirty="0" smtClean="0">
                <a:hlinkClick r:id="rId2"/>
              </a:rPr>
              <a:t>.</a:t>
            </a:r>
            <a:r>
              <a:rPr lang="en-US" dirty="0" smtClean="0">
                <a:hlinkClick r:id="rId2"/>
              </a:rPr>
              <a:t>com</a:t>
            </a:r>
            <a:r>
              <a:rPr lang="uk-UA" dirty="0" smtClean="0"/>
              <a:t> 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>Для </a:t>
            </a:r>
            <a:r>
              <a:rPr lang="ru-RU" dirty="0" err="1" smtClean="0"/>
              <a:t>завершення</a:t>
            </a:r>
            <a:r>
              <a:rPr lang="ru-RU" dirty="0" smtClean="0"/>
              <a:t> сеансу </a:t>
            </a:r>
            <a:r>
              <a:rPr lang="ru-RU" dirty="0" err="1" smtClean="0"/>
              <a:t>зв'язку</a:t>
            </a:r>
            <a:r>
              <a:rPr lang="ru-RU" dirty="0" smtClean="0"/>
              <a:t> </a:t>
            </a:r>
            <a:r>
              <a:rPr lang="ru-RU" dirty="0" err="1" smtClean="0"/>
              <a:t>користувачу</a:t>
            </a:r>
            <a:r>
              <a:rPr lang="ru-RU" dirty="0" smtClean="0"/>
              <a:t>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виконати</a:t>
            </a:r>
            <a:r>
              <a:rPr lang="ru-RU" dirty="0" smtClean="0"/>
              <a:t> </a:t>
            </a:r>
            <a:r>
              <a:rPr lang="en-US" b="1" dirty="0" smtClean="0"/>
              <a:t>Skype </a:t>
            </a:r>
            <a:r>
              <a:rPr lang="ru-RU" b="1" dirty="0" smtClean="0"/>
              <a:t>=&gt; </a:t>
            </a:r>
            <a:r>
              <a:rPr lang="ru-RU" b="1" dirty="0" err="1" smtClean="0"/>
              <a:t>Вихід</a:t>
            </a:r>
            <a:r>
              <a:rPr lang="ru-RU" i="1" dirty="0" smtClean="0"/>
              <a:t>.</a:t>
            </a:r>
            <a:r>
              <a:rPr lang="ru-RU" dirty="0" smtClean="0"/>
              <a:t> При </a:t>
            </a:r>
            <a:r>
              <a:rPr lang="ru-RU" dirty="0" err="1" smtClean="0"/>
              <a:t>цьому</a:t>
            </a:r>
            <a:r>
              <a:rPr lang="ru-RU" dirty="0" smtClean="0"/>
              <a:t> сама </a:t>
            </a:r>
            <a:r>
              <a:rPr lang="ru-RU" dirty="0" err="1" smtClean="0"/>
              <a:t>програма</a:t>
            </a:r>
            <a:r>
              <a:rPr lang="ru-RU" dirty="0" smtClean="0"/>
              <a:t> не буде </a:t>
            </a:r>
            <a:r>
              <a:rPr lang="ru-RU" dirty="0" err="1" smtClean="0"/>
              <a:t>закрита</a:t>
            </a:r>
            <a:r>
              <a:rPr lang="ru-RU" dirty="0" smtClean="0"/>
              <a:t>, а </a:t>
            </a:r>
            <a:r>
              <a:rPr lang="ru-RU" dirty="0" err="1" smtClean="0"/>
              <a:t>відкриється</a:t>
            </a:r>
            <a:r>
              <a:rPr lang="ru-RU" dirty="0" smtClean="0"/>
              <a:t> </a:t>
            </a:r>
            <a:r>
              <a:rPr lang="ru-RU" dirty="0" err="1" smtClean="0"/>
              <a:t>вікно</a:t>
            </a:r>
            <a:r>
              <a:rPr lang="ru-RU" dirty="0" smtClean="0"/>
              <a:t> </a:t>
            </a:r>
            <a:r>
              <a:rPr lang="ru-RU" dirty="0" err="1" smtClean="0"/>
              <a:t>привітання</a:t>
            </a:r>
            <a:r>
              <a:rPr lang="ru-RU" dirty="0" smtClean="0"/>
              <a:t> </a:t>
            </a:r>
            <a:r>
              <a:rPr lang="en-US" dirty="0" smtClean="0"/>
              <a:t>Skype</a:t>
            </a:r>
            <a:r>
              <a:rPr lang="ru-RU" dirty="0" smtClean="0"/>
              <a:t>. </a:t>
            </a:r>
            <a:r>
              <a:rPr lang="ru-RU" dirty="0" err="1" smtClean="0"/>
              <a:t>Далі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розпочати</a:t>
            </a:r>
            <a:r>
              <a:rPr lang="ru-RU" dirty="0" smtClean="0"/>
              <a:t> </a:t>
            </a:r>
            <a:r>
              <a:rPr lang="ru-RU" dirty="0" err="1" smtClean="0"/>
              <a:t>новий</a:t>
            </a:r>
            <a:r>
              <a:rPr lang="ru-RU" dirty="0" smtClean="0"/>
              <a:t> сеанс </a:t>
            </a:r>
            <a:r>
              <a:rPr lang="ru-RU" dirty="0" err="1" smtClean="0"/>
              <a:t>роботи</a:t>
            </a:r>
            <a:r>
              <a:rPr lang="ru-RU" dirty="0" smtClean="0"/>
              <a:t> в </a:t>
            </a:r>
            <a:r>
              <a:rPr lang="en-US" dirty="0" smtClean="0"/>
              <a:t>Skype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вийти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програми</a:t>
            </a:r>
            <a:r>
              <a:rPr lang="ru-RU" dirty="0" smtClean="0"/>
              <a:t>, </a:t>
            </a:r>
            <a:r>
              <a:rPr lang="ru-RU" dirty="0" err="1" smtClean="0"/>
              <a:t>вибравши</a:t>
            </a:r>
            <a:r>
              <a:rPr lang="ru-RU" dirty="0" smtClean="0"/>
              <a:t> команду </a:t>
            </a:r>
            <a:r>
              <a:rPr lang="ru-RU" b="1" dirty="0" err="1" smtClean="0"/>
              <a:t>Вихід</a:t>
            </a:r>
            <a:r>
              <a:rPr lang="ru-RU" dirty="0" smtClean="0"/>
              <a:t> у контекстному меню значка </a:t>
            </a:r>
            <a:r>
              <a:rPr lang="ru-RU" dirty="0" err="1" smtClean="0"/>
              <a:t>програми</a:t>
            </a:r>
            <a:r>
              <a:rPr lang="ru-RU" dirty="0" smtClean="0"/>
              <a:t>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сповіщень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endParaRPr lang="ru-RU" dirty="0" smtClean="0"/>
          </a:p>
          <a:p>
            <a:pPr marL="0" indent="3619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714752"/>
            <a:ext cx="2114286" cy="172381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5572140"/>
            <a:ext cx="2269932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Значення</a:t>
            </a:r>
            <a:r>
              <a:rPr lang="ru-RU" dirty="0" smtClean="0"/>
              <a:t> статусу </a:t>
            </a:r>
            <a:r>
              <a:rPr lang="ru-RU" dirty="0" err="1" smtClean="0"/>
              <a:t>користувача</a:t>
            </a:r>
            <a:r>
              <a:rPr lang="ru-RU" dirty="0" smtClean="0"/>
              <a:t> в </a:t>
            </a:r>
            <a:r>
              <a:rPr lang="ru-RU" dirty="0" err="1" smtClean="0"/>
              <a:t>мережі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19</a:t>
            </a:fld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428596" y="1643050"/>
          <a:ext cx="8501122" cy="4706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latin typeface="Calibri" pitchFamily="34" charset="0"/>
              </a:rPr>
              <a:t>Поняття</a:t>
            </a:r>
            <a:r>
              <a:rPr lang="ru-RU" dirty="0" smtClean="0">
                <a:latin typeface="Calibri" pitchFamily="34" charset="0"/>
              </a:rPr>
              <a:t> про </a:t>
            </a:r>
            <a:r>
              <a:rPr lang="ru-RU" dirty="0" err="1" smtClean="0">
                <a:latin typeface="Calibri" pitchFamily="34" charset="0"/>
              </a:rPr>
              <a:t>служби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миттєвого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Серед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комунікаційних</a:t>
            </a:r>
            <a:r>
              <a:rPr lang="ru-RU" dirty="0" smtClean="0">
                <a:latin typeface="Calibri" pitchFamily="34" charset="0"/>
              </a:rPr>
              <a:t> служб </a:t>
            </a:r>
            <a:r>
              <a:rPr lang="ru-RU" dirty="0" err="1" smtClean="0">
                <a:latin typeface="Calibri" pitchFamily="34" charset="0"/>
              </a:rPr>
              <a:t>Інтернету</a:t>
            </a:r>
            <a:r>
              <a:rPr lang="ru-RU" dirty="0" smtClean="0">
                <a:latin typeface="Calibri" pitchFamily="34" charset="0"/>
              </a:rPr>
              <a:t> одними </a:t>
            </a:r>
            <a:r>
              <a:rPr lang="ru-RU" dirty="0" err="1" smtClean="0">
                <a:latin typeface="Calibri" pitchFamily="34" charset="0"/>
              </a:rPr>
              <a:t>з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наймолодших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є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служби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миттєвого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або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ІМ-служби</a:t>
            </a:r>
            <a:r>
              <a:rPr lang="ru-RU" dirty="0" smtClean="0">
                <a:latin typeface="Calibri" pitchFamily="34" charset="0"/>
              </a:rPr>
              <a:t> (англ.</a:t>
            </a:r>
            <a:r>
              <a:rPr lang="ru-RU" i="1" dirty="0" smtClean="0">
                <a:latin typeface="Calibri" pitchFamily="34" charset="0"/>
              </a:rPr>
              <a:t> </a:t>
            </a:r>
            <a:r>
              <a:rPr lang="en-US" i="1" dirty="0" smtClean="0">
                <a:latin typeface="Calibri" pitchFamily="34" charset="0"/>
              </a:rPr>
              <a:t>Instant Messaging Service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- служба </a:t>
            </a:r>
            <a:r>
              <a:rPr lang="ru-RU" dirty="0" err="1" smtClean="0">
                <a:latin typeface="Calibri" pitchFamily="34" charset="0"/>
              </a:rPr>
              <a:t>миттєвого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). </a:t>
            </a:r>
            <a:r>
              <a:rPr lang="ru-RU" dirty="0" err="1" smtClean="0">
                <a:latin typeface="Calibri" pitchFamily="34" charset="0"/>
              </a:rPr>
              <a:t>Ці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служби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призначені</a:t>
            </a:r>
            <a:r>
              <a:rPr lang="ru-RU" dirty="0" smtClean="0">
                <a:latin typeface="Calibri" pitchFamily="34" charset="0"/>
              </a:rPr>
              <a:t> для </a:t>
            </a:r>
            <a:r>
              <a:rPr lang="ru-RU" dirty="0" err="1" smtClean="0">
                <a:latin typeface="Calibri" pitchFamily="34" charset="0"/>
              </a:rPr>
              <a:t>забезпечення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передавання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повідомлень</a:t>
            </a:r>
            <a:r>
              <a:rPr lang="ru-RU" dirty="0" smtClean="0">
                <a:latin typeface="Calibri" pitchFamily="34" charset="0"/>
              </a:rPr>
              <a:t> мережею в 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uk-UA" dirty="0" smtClean="0">
                <a:latin typeface="Calibri" pitchFamily="34" charset="0"/>
              </a:rPr>
              <a:t>режимі</a:t>
            </a:r>
            <a:r>
              <a:rPr lang="ru-RU" dirty="0" smtClean="0">
                <a:latin typeface="Calibri" pitchFamily="34" charset="0"/>
              </a:rPr>
              <a:t> реального часу, </a:t>
            </a:r>
            <a:r>
              <a:rPr lang="ru-RU" dirty="0" err="1" smtClean="0">
                <a:latin typeface="Calibri" pitchFamily="34" charset="0"/>
              </a:rPr>
              <a:t>тобто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є</a:t>
            </a:r>
            <a:r>
              <a:rPr lang="ru-RU" dirty="0" smtClean="0">
                <a:latin typeface="Calibri" pitchFamily="34" charset="0"/>
              </a:rPr>
              <a:t> службами </a:t>
            </a:r>
            <a:r>
              <a:rPr lang="ru-RU" dirty="0" err="1" smtClean="0">
                <a:latin typeface="Calibri" pitchFamily="34" charset="0"/>
              </a:rPr>
              <a:t>інтерактивного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спілкування</a:t>
            </a:r>
            <a:r>
              <a:rPr lang="ru-RU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Повідомлення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може</a:t>
            </a:r>
            <a:r>
              <a:rPr lang="ru-RU" dirty="0" smtClean="0">
                <a:latin typeface="Calibri" pitchFamily="34" charset="0"/>
              </a:rPr>
              <a:t> бути </a:t>
            </a:r>
            <a:r>
              <a:rPr lang="ru-RU" dirty="0" err="1" smtClean="0">
                <a:latin typeface="Calibri" pitchFamily="34" charset="0"/>
              </a:rPr>
              <a:t>текстовим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голосовим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відео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завдяки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чому</a:t>
            </a:r>
            <a:r>
              <a:rPr lang="ru-RU" dirty="0" smtClean="0">
                <a:latin typeface="Calibri" pitchFamily="34" charset="0"/>
              </a:rPr>
              <a:t> ІМ- </a:t>
            </a:r>
            <a:r>
              <a:rPr lang="ru-RU" dirty="0" err="1" smtClean="0">
                <a:latin typeface="Calibri" pitchFamily="34" charset="0"/>
              </a:rPr>
              <a:t>служби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можуть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використовуватися</a:t>
            </a:r>
            <a:r>
              <a:rPr lang="ru-RU" dirty="0" smtClean="0">
                <a:latin typeface="Calibri" pitchFamily="34" charset="0"/>
              </a:rPr>
              <a:t> для </a:t>
            </a:r>
            <a:r>
              <a:rPr lang="ru-RU" dirty="0" err="1" smtClean="0">
                <a:latin typeface="Calibri" pitchFamily="34" charset="0"/>
              </a:rPr>
              <a:t>проведення</a:t>
            </a:r>
            <a:r>
              <a:rPr lang="ru-RU" dirty="0" smtClean="0">
                <a:latin typeface="Calibri" pitchFamily="34" charset="0"/>
              </a:rPr>
              <a:t> теле- та </a:t>
            </a:r>
            <a:r>
              <a:rPr lang="ru-RU" dirty="0" err="1" smtClean="0">
                <a:latin typeface="Calibri" pitchFamily="34" charset="0"/>
              </a:rPr>
              <a:t>відеоконфе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ренцій</a:t>
            </a:r>
            <a:r>
              <a:rPr lang="ru-RU" dirty="0" smtClean="0">
                <a:latin typeface="Calibri" pitchFamily="34" charset="0"/>
              </a:rPr>
              <a:t>. </a:t>
            </a:r>
            <a:r>
              <a:rPr lang="ru-RU" dirty="0" err="1" smtClean="0">
                <a:latin typeface="Calibri" pitchFamily="34" charset="0"/>
              </a:rPr>
              <a:t>Крім</a:t>
            </a:r>
            <a:r>
              <a:rPr lang="ru-RU" dirty="0" smtClean="0">
                <a:latin typeface="Calibri" pitchFamily="34" charset="0"/>
              </a:rPr>
              <a:t> того, </a:t>
            </a:r>
            <a:r>
              <a:rPr lang="ru-RU" dirty="0" err="1" smtClean="0">
                <a:latin typeface="Calibri" pitchFamily="34" charset="0"/>
              </a:rPr>
              <a:t>користувачі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можуть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передавати</a:t>
            </a:r>
            <a:r>
              <a:rPr lang="ru-RU" dirty="0" smtClean="0">
                <a:latin typeface="Calibri" pitchFamily="34" charset="0"/>
              </a:rPr>
              <a:t> один одному </a:t>
            </a:r>
            <a:r>
              <a:rPr lang="ru-RU" dirty="0" err="1" smtClean="0">
                <a:latin typeface="Calibri" pitchFamily="34" charset="0"/>
              </a:rPr>
              <a:t>файли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виконувати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спільні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дії</a:t>
            </a:r>
            <a:r>
              <a:rPr lang="ru-RU" dirty="0" smtClean="0">
                <a:latin typeface="Calibri" pitchFamily="34" charset="0"/>
              </a:rPr>
              <a:t> - </a:t>
            </a:r>
            <a:r>
              <a:rPr lang="ru-RU" dirty="0" err="1" smtClean="0">
                <a:latin typeface="Calibri" pitchFamily="34" charset="0"/>
              </a:rPr>
              <a:t>спільно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створювати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текстовий</a:t>
            </a:r>
            <a:r>
              <a:rPr lang="ru-RU" dirty="0" smtClean="0">
                <a:latin typeface="Calibri" pitchFamily="34" charset="0"/>
              </a:rPr>
              <a:t> документ, </a:t>
            </a:r>
            <a:r>
              <a:rPr lang="ru-RU" dirty="0" err="1" smtClean="0">
                <a:latin typeface="Calibri" pitchFamily="34" charset="0"/>
              </a:rPr>
              <a:t>графічне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зображення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грати</a:t>
            </a:r>
            <a:r>
              <a:rPr lang="ru-RU" dirty="0" smtClean="0">
                <a:latin typeface="Calibri" pitchFamily="34" charset="0"/>
              </a:rPr>
              <a:t> в </a:t>
            </a:r>
            <a:r>
              <a:rPr lang="ru-RU" dirty="0" err="1" smtClean="0">
                <a:latin typeface="Calibri" pitchFamily="34" charset="0"/>
              </a:rPr>
              <a:t>комп'ютерну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гру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тощо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Іноді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що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передаються</a:t>
            </a:r>
            <a:r>
              <a:rPr lang="ru-RU" dirty="0" smtClean="0">
                <a:latin typeface="Calibri" pitchFamily="34" charset="0"/>
              </a:rPr>
              <a:t> службами </a:t>
            </a:r>
            <a:r>
              <a:rPr lang="ru-RU" dirty="0" err="1" smtClean="0">
                <a:latin typeface="Calibri" pitchFamily="34" charset="0"/>
              </a:rPr>
              <a:t>миттєвого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називають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миттєвими</a:t>
            </a:r>
            <a:r>
              <a:rPr lang="ru-RU" dirty="0" smtClean="0">
                <a:latin typeface="Calibri" pitchFamily="34" charset="0"/>
              </a:rPr>
              <a:t>, а </a:t>
            </a:r>
            <a:r>
              <a:rPr lang="ru-RU" dirty="0" err="1" smtClean="0">
                <a:latin typeface="Calibri" pitchFamily="34" charset="0"/>
              </a:rPr>
              <a:t>самі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служби</a:t>
            </a:r>
            <a:r>
              <a:rPr lang="ru-RU" dirty="0" smtClean="0">
                <a:latin typeface="Calibri" pitchFamily="34" charset="0"/>
              </a:rPr>
              <a:t> - </a:t>
            </a:r>
            <a:r>
              <a:rPr lang="ru-RU" b="1" dirty="0" smtClean="0">
                <a:latin typeface="Calibri" pitchFamily="34" charset="0"/>
              </a:rPr>
              <a:t>службами </a:t>
            </a:r>
            <a:r>
              <a:rPr lang="ru-RU" b="1" dirty="0" err="1" smtClean="0">
                <a:latin typeface="Calibri" pitchFamily="34" charset="0"/>
              </a:rPr>
              <a:t>обміну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миттєвими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Кожна</a:t>
            </a:r>
            <a:r>
              <a:rPr lang="ru-RU" dirty="0" smtClean="0">
                <a:latin typeface="Calibri" pitchFamily="34" charset="0"/>
              </a:rPr>
              <a:t> служба </a:t>
            </a:r>
            <a:r>
              <a:rPr lang="ru-RU" dirty="0" err="1" smtClean="0">
                <a:latin typeface="Calibri" pitchFamily="34" charset="0"/>
              </a:rPr>
              <a:t>миттєвого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має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такі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складові</a:t>
            </a:r>
            <a:r>
              <a:rPr lang="ru-RU" dirty="0" smtClean="0">
                <a:latin typeface="Calibri" pitchFamily="34" charset="0"/>
              </a:rPr>
              <a:t>: 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система </a:t>
            </a:r>
            <a:r>
              <a:rPr lang="ru-RU" dirty="0" err="1" smtClean="0">
                <a:latin typeface="Calibri" pitchFamily="34" charset="0"/>
              </a:rPr>
              <a:t>ідентифікації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користувачів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призначена</a:t>
            </a:r>
            <a:r>
              <a:rPr lang="ru-RU" dirty="0" smtClean="0">
                <a:latin typeface="Calibri" pitchFamily="34" charset="0"/>
              </a:rPr>
              <a:t> для </a:t>
            </a:r>
            <a:r>
              <a:rPr lang="ru-RU" dirty="0" err="1" smtClean="0">
                <a:latin typeface="Calibri" pitchFamily="34" charset="0"/>
              </a:rPr>
              <a:t>здійснення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реєстрації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користувачів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служби</a:t>
            </a:r>
            <a:r>
              <a:rPr lang="ru-RU" dirty="0" smtClean="0">
                <a:latin typeface="Calibri" pitchFamily="34" charset="0"/>
              </a:rPr>
              <a:t>;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система </a:t>
            </a:r>
            <a:r>
              <a:rPr lang="ru-RU" dirty="0" err="1" smtClean="0">
                <a:latin typeface="Calibri" pitchFamily="34" charset="0"/>
              </a:rPr>
              <a:t>обліку</a:t>
            </a:r>
            <a:r>
              <a:rPr lang="ru-RU" dirty="0" smtClean="0">
                <a:latin typeface="Calibri" pitchFamily="34" charset="0"/>
              </a:rPr>
              <a:t> стану </a:t>
            </a:r>
            <a:r>
              <a:rPr lang="ru-RU" dirty="0" err="1" smtClean="0">
                <a:latin typeface="Calibri" pitchFamily="34" charset="0"/>
              </a:rPr>
              <a:t>клієнтів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призначена</a:t>
            </a:r>
            <a:r>
              <a:rPr lang="ru-RU" dirty="0" smtClean="0">
                <a:latin typeface="Calibri" pitchFamily="34" charset="0"/>
              </a:rPr>
              <a:t> для </a:t>
            </a:r>
            <a:r>
              <a:rPr lang="ru-RU" dirty="0" err="1" smtClean="0">
                <a:latin typeface="Calibri" pitchFamily="34" charset="0"/>
              </a:rPr>
              <a:t>фіксування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повідомлення</a:t>
            </a:r>
            <a:r>
              <a:rPr lang="ru-RU" dirty="0" smtClean="0">
                <a:latin typeface="Calibri" pitchFamily="34" charset="0"/>
              </a:rPr>
              <a:t> стану </a:t>
            </a:r>
            <a:r>
              <a:rPr lang="ru-RU" dirty="0" err="1" smtClean="0">
                <a:latin typeface="Calibri" pitchFamily="34" charset="0"/>
              </a:rPr>
              <a:t>клієнтських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програм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зареєстрованих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користувачів</a:t>
            </a:r>
            <a:r>
              <a:rPr lang="ru-RU" dirty="0" smtClean="0">
                <a:latin typeface="Calibri" pitchFamily="34" charset="0"/>
              </a:rPr>
              <a:t>: </a:t>
            </a:r>
            <a:r>
              <a:rPr lang="ru-RU" i="1" dirty="0" err="1" smtClean="0">
                <a:latin typeface="Calibri" pitchFamily="34" charset="0"/>
              </a:rPr>
              <a:t>підключений</a:t>
            </a:r>
            <a:r>
              <a:rPr lang="ru-RU" i="1" dirty="0" smtClean="0">
                <a:latin typeface="Calibri" pitchFamily="34" charset="0"/>
              </a:rPr>
              <a:t> до </a:t>
            </a:r>
            <a:r>
              <a:rPr lang="ru-RU" i="1" dirty="0" err="1" smtClean="0">
                <a:latin typeface="Calibri" pitchFamily="34" charset="0"/>
              </a:rPr>
              <a:t>мережі</a:t>
            </a:r>
            <a:r>
              <a:rPr lang="ru-RU" i="1" dirty="0" smtClean="0">
                <a:latin typeface="Calibri" pitchFamily="34" charset="0"/>
              </a:rPr>
              <a:t>, не </a:t>
            </a:r>
            <a:r>
              <a:rPr lang="ru-RU" i="1" dirty="0" err="1" smtClean="0">
                <a:latin typeface="Calibri" pitchFamily="34" charset="0"/>
              </a:rPr>
              <a:t>підключений</a:t>
            </a:r>
            <a:r>
              <a:rPr lang="ru-RU" i="1" dirty="0" smtClean="0">
                <a:latin typeface="Calibri" pitchFamily="34" charset="0"/>
              </a:rPr>
              <a:t> до </a:t>
            </a:r>
            <a:r>
              <a:rPr lang="ru-RU" i="1" dirty="0" err="1" smtClean="0">
                <a:latin typeface="Calibri" pitchFamily="34" charset="0"/>
              </a:rPr>
              <a:t>мережі</a:t>
            </a:r>
            <a:r>
              <a:rPr lang="ru-RU" i="1" dirty="0" smtClean="0">
                <a:latin typeface="Calibri" pitchFamily="34" charset="0"/>
              </a:rPr>
              <a:t>, </a:t>
            </a:r>
            <a:r>
              <a:rPr lang="ru-RU" i="1" dirty="0" err="1" smtClean="0">
                <a:latin typeface="Calibri" pitchFamily="34" charset="0"/>
              </a:rPr>
              <a:t>відійшов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тощо</a:t>
            </a:r>
            <a:r>
              <a:rPr lang="ru-RU" dirty="0" smtClean="0">
                <a:latin typeface="Calibri" pitchFamily="34" charset="0"/>
              </a:rPr>
              <a:t>; 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система доставки </a:t>
            </a:r>
            <a:r>
              <a:rPr lang="ru-RU" dirty="0" err="1" smtClean="0">
                <a:latin typeface="Calibri" pitchFamily="34" charset="0"/>
              </a:rPr>
              <a:t>повідомлень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призначена</a:t>
            </a:r>
            <a:r>
              <a:rPr lang="ru-RU" dirty="0" smtClean="0">
                <a:latin typeface="Calibri" pitchFamily="34" charset="0"/>
              </a:rPr>
              <a:t> для </a:t>
            </a:r>
            <a:r>
              <a:rPr lang="ru-RU" dirty="0" err="1" smtClean="0">
                <a:latin typeface="Calibri" pitchFamily="34" charset="0"/>
              </a:rPr>
              <a:t>надсилання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від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користувача</a:t>
            </a:r>
            <a:r>
              <a:rPr lang="ru-RU" dirty="0" smtClean="0">
                <a:latin typeface="Calibri" pitchFamily="34" charset="0"/>
              </a:rPr>
              <a:t> одному </a:t>
            </a:r>
            <a:r>
              <a:rPr lang="ru-RU" dirty="0" err="1" smtClean="0">
                <a:latin typeface="Calibri" pitchFamily="34" charset="0"/>
              </a:rPr>
              <a:t>чи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кільком</a:t>
            </a:r>
            <a:r>
              <a:rPr lang="ru-RU" dirty="0" smtClean="0">
                <a:latin typeface="Calibri" pitchFamily="34" charset="0"/>
              </a:rPr>
              <a:t> адресатам. </a:t>
            </a: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Більшість</a:t>
            </a:r>
            <a:r>
              <a:rPr lang="ru-RU" dirty="0" smtClean="0">
                <a:latin typeface="Calibri" pitchFamily="34" charset="0"/>
              </a:rPr>
              <a:t> служб </a:t>
            </a:r>
            <a:r>
              <a:rPr lang="ru-RU" dirty="0" err="1" smtClean="0">
                <a:latin typeface="Calibri" pitchFamily="34" charset="0"/>
              </a:rPr>
              <a:t>миттєвого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побудовано</a:t>
            </a:r>
            <a:r>
              <a:rPr lang="ru-RU" dirty="0" smtClean="0">
                <a:latin typeface="Calibri" pitchFamily="34" charset="0"/>
              </a:rPr>
              <a:t> за </a:t>
            </a:r>
            <a:r>
              <a:rPr lang="ru-RU" dirty="0" err="1" smtClean="0">
                <a:latin typeface="Calibri" pitchFamily="34" charset="0"/>
              </a:rPr>
              <a:t>клієнт-серверною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технологією</a:t>
            </a:r>
            <a:r>
              <a:rPr lang="ru-RU" dirty="0" smtClean="0">
                <a:latin typeface="Calibri" pitchFamily="34" charset="0"/>
              </a:rPr>
              <a:t>. </a:t>
            </a:r>
            <a:r>
              <a:rPr lang="ru-RU" dirty="0" err="1" smtClean="0">
                <a:latin typeface="Calibri" pitchFamily="34" charset="0"/>
              </a:rPr>
              <a:t>Взаємопов'язані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сервери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служби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підключені</a:t>
            </a:r>
            <a:r>
              <a:rPr lang="ru-RU" dirty="0" smtClean="0">
                <a:latin typeface="Calibri" pitchFamily="34" charset="0"/>
              </a:rPr>
              <a:t> до них </a:t>
            </a:r>
            <a:r>
              <a:rPr lang="ru-RU" dirty="0" err="1" smtClean="0">
                <a:latin typeface="Calibri" pitchFamily="34" charset="0"/>
              </a:rPr>
              <a:t>клієнти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утворюють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ІМ-мережі</a:t>
            </a:r>
            <a:r>
              <a:rPr lang="ru-RU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5895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Вигляд вікна програми </a:t>
            </a:r>
            <a:r>
              <a:rPr lang="en-US" dirty="0" smtClean="0"/>
              <a:t>Skype </a:t>
            </a:r>
            <a:r>
              <a:rPr lang="uk-UA" dirty="0" smtClean="0"/>
              <a:t>за вибору контакту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9" name="Содержимое 8" descr="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51297" y="1527174"/>
            <a:ext cx="7401381" cy="4830783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Створення</a:t>
            </a:r>
            <a:r>
              <a:rPr lang="ru-RU" dirty="0" smtClean="0"/>
              <a:t> та </a:t>
            </a:r>
            <a:r>
              <a:rPr lang="ru-RU" dirty="0" err="1" smtClean="0"/>
              <a:t>редагування</a:t>
            </a:r>
            <a:r>
              <a:rPr lang="ru-RU" dirty="0" smtClean="0"/>
              <a:t> списку </a:t>
            </a:r>
            <a:r>
              <a:rPr lang="ru-RU" dirty="0" err="1" smtClean="0"/>
              <a:t>контактів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 fontScale="47500" lnSpcReduction="20000"/>
          </a:bodyPr>
          <a:lstStyle/>
          <a:p>
            <a:pPr marL="0" indent="361950">
              <a:buNone/>
            </a:pP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першого</a:t>
            </a:r>
            <a:r>
              <a:rPr lang="ru-RU" dirty="0" smtClean="0"/>
              <a:t> запуску </a:t>
            </a:r>
            <a:r>
              <a:rPr lang="ru-RU" dirty="0" err="1" smtClean="0"/>
              <a:t>програми</a:t>
            </a:r>
            <a:r>
              <a:rPr lang="ru-RU" dirty="0" smtClean="0"/>
              <a:t> в списку </a:t>
            </a:r>
            <a:r>
              <a:rPr lang="ru-RU" dirty="0" err="1" smtClean="0"/>
              <a:t>контактів</a:t>
            </a:r>
            <a:r>
              <a:rPr lang="ru-RU" dirty="0" smtClean="0"/>
              <a:t> </a:t>
            </a:r>
            <a:r>
              <a:rPr lang="ru-RU" dirty="0" err="1" smtClean="0"/>
              <a:t>міститься</a:t>
            </a:r>
            <a:r>
              <a:rPr lang="ru-RU" dirty="0" smtClean="0"/>
              <a:t> </a:t>
            </a:r>
            <a:r>
              <a:rPr lang="ru-RU" dirty="0" err="1" smtClean="0"/>
              <a:t>єдиний</a:t>
            </a:r>
            <a:r>
              <a:rPr lang="ru-RU" dirty="0" smtClean="0"/>
              <a:t> </a:t>
            </a:r>
            <a:r>
              <a:rPr lang="ru-RU" dirty="0" err="1" smtClean="0"/>
              <a:t>запис</a:t>
            </a:r>
            <a:r>
              <a:rPr lang="ru-RU" dirty="0" smtClean="0"/>
              <a:t> </a:t>
            </a:r>
            <a:r>
              <a:rPr lang="en-US" b="1" dirty="0" smtClean="0"/>
              <a:t>Echo </a:t>
            </a:r>
            <a:r>
              <a:rPr lang="ru-RU" b="1" dirty="0" smtClean="0"/>
              <a:t>/ </a:t>
            </a:r>
            <a:r>
              <a:rPr lang="en-US" b="1" dirty="0" smtClean="0"/>
              <a:t>Sound Test Service</a:t>
            </a:r>
            <a:r>
              <a:rPr lang="en-US" dirty="0" smtClean="0"/>
              <a:t> </a:t>
            </a:r>
            <a:r>
              <a:rPr lang="ru-RU" dirty="0" smtClean="0"/>
              <a:t>(англ.</a:t>
            </a:r>
            <a:r>
              <a:rPr lang="ru-RU" i="1" dirty="0" smtClean="0"/>
              <a:t> </a:t>
            </a:r>
            <a:r>
              <a:rPr lang="en-US" i="1" dirty="0" smtClean="0"/>
              <a:t>echo </a:t>
            </a:r>
            <a:r>
              <a:rPr lang="ru-RU" i="1" dirty="0" smtClean="0"/>
              <a:t>- </a:t>
            </a:r>
            <a:r>
              <a:rPr lang="uk-UA" i="1" dirty="0" smtClean="0"/>
              <a:t>відлуння, повернення сигналу, </a:t>
            </a:r>
            <a:r>
              <a:rPr lang="en-US" i="1" dirty="0" smtClean="0"/>
              <a:t>sound test service </a:t>
            </a:r>
            <a:r>
              <a:rPr lang="ru-RU" i="1" dirty="0" smtClean="0"/>
              <a:t>- служба звукового тесту),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використовується</a:t>
            </a:r>
            <a:r>
              <a:rPr lang="ru-RU" dirty="0" smtClean="0"/>
              <a:t> для </a:t>
            </a:r>
            <a:r>
              <a:rPr lang="ru-RU" dirty="0" err="1" smtClean="0"/>
              <a:t>діагностування</a:t>
            </a:r>
            <a:r>
              <a:rPr lang="ru-RU" dirty="0" smtClean="0"/>
              <a:t> </a:t>
            </a:r>
            <a:r>
              <a:rPr lang="ru-RU" dirty="0" err="1" smtClean="0"/>
              <a:t>звукових</a:t>
            </a:r>
            <a:r>
              <a:rPr lang="ru-RU" dirty="0" smtClean="0"/>
              <a:t> </a:t>
            </a:r>
            <a:r>
              <a:rPr lang="ru-RU" dirty="0" err="1" smtClean="0"/>
              <a:t>пристроїв</a:t>
            </a:r>
            <a:r>
              <a:rPr lang="ru-RU" dirty="0" smtClean="0"/>
              <a:t> </a:t>
            </a:r>
            <a:r>
              <a:rPr lang="ru-RU" dirty="0" err="1" smtClean="0"/>
              <a:t>комп'ютера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>Для </a:t>
            </a:r>
            <a:r>
              <a:rPr lang="ru-RU" dirty="0" err="1" smtClean="0"/>
              <a:t>додавання</a:t>
            </a:r>
            <a:r>
              <a:rPr lang="ru-RU" dirty="0" smtClean="0"/>
              <a:t> </a:t>
            </a:r>
            <a:r>
              <a:rPr lang="ru-RU" dirty="0" err="1" smtClean="0"/>
              <a:t>нових</a:t>
            </a:r>
            <a:r>
              <a:rPr lang="ru-RU" dirty="0" smtClean="0"/>
              <a:t> </a:t>
            </a:r>
            <a:r>
              <a:rPr lang="ru-RU" dirty="0" err="1" smtClean="0"/>
              <a:t>записів</a:t>
            </a:r>
            <a:r>
              <a:rPr lang="ru-RU" dirty="0" smtClean="0"/>
              <a:t> до списку </a:t>
            </a:r>
            <a:r>
              <a:rPr lang="ru-RU" dirty="0" err="1" smtClean="0"/>
              <a:t>контактів</a:t>
            </a:r>
            <a:r>
              <a:rPr lang="ru-RU" dirty="0" smtClean="0"/>
              <a:t>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знайти</a:t>
            </a:r>
            <a:r>
              <a:rPr lang="ru-RU" dirty="0" smtClean="0"/>
              <a:t> абонента за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en-US" b="1" dirty="0" smtClean="0"/>
              <a:t>Skype </a:t>
            </a:r>
            <a:r>
              <a:rPr lang="ru-RU" b="1" dirty="0" err="1" smtClean="0"/>
              <a:t>іменем</a:t>
            </a:r>
            <a:r>
              <a:rPr lang="ru-RU" dirty="0" smtClean="0"/>
              <a:t>, </a:t>
            </a:r>
            <a:r>
              <a:rPr lang="ru-RU" dirty="0" err="1" smtClean="0"/>
              <a:t>повним</a:t>
            </a:r>
            <a:r>
              <a:rPr lang="ru-RU" dirty="0" smtClean="0"/>
              <a:t> </a:t>
            </a:r>
            <a:r>
              <a:rPr lang="ru-RU" dirty="0" err="1" smtClean="0"/>
              <a:t>іменем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адресою</a:t>
            </a:r>
            <a:r>
              <a:rPr lang="ru-RU" dirty="0" smtClean="0"/>
              <a:t> </a:t>
            </a:r>
            <a:r>
              <a:rPr lang="ru-RU" dirty="0" err="1" smtClean="0"/>
              <a:t>електронної</a:t>
            </a:r>
            <a:r>
              <a:rPr lang="ru-RU" dirty="0" smtClean="0"/>
              <a:t> </a:t>
            </a:r>
            <a:r>
              <a:rPr lang="ru-RU" dirty="0" err="1" smtClean="0"/>
              <a:t>пошти</a:t>
            </a:r>
            <a:r>
              <a:rPr lang="ru-RU" dirty="0" smtClean="0"/>
              <a:t> в </a:t>
            </a:r>
            <a:r>
              <a:rPr lang="ru-RU" dirty="0" err="1" smtClean="0"/>
              <a:t>базі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</a:t>
            </a:r>
            <a:r>
              <a:rPr lang="ru-RU" dirty="0" err="1" smtClean="0"/>
              <a:t>служби</a:t>
            </a:r>
            <a:r>
              <a:rPr lang="ru-RU" dirty="0" smtClean="0"/>
              <a:t> </a:t>
            </a:r>
            <a:r>
              <a:rPr lang="en-US" dirty="0" smtClean="0"/>
              <a:t>Skype. </a:t>
            </a:r>
            <a:endParaRPr lang="uk-UA" dirty="0" smtClean="0"/>
          </a:p>
          <a:p>
            <a:pPr marL="0" indent="361950">
              <a:buNone/>
            </a:pPr>
            <a:r>
              <a:rPr lang="ru-RU" dirty="0" err="1" smtClean="0"/>
              <a:t>Відкрити</a:t>
            </a:r>
            <a:r>
              <a:rPr lang="ru-RU" dirty="0" smtClean="0"/>
              <a:t> </a:t>
            </a:r>
            <a:r>
              <a:rPr lang="ru-RU" dirty="0" err="1" smtClean="0"/>
              <a:t>вікно</a:t>
            </a:r>
            <a:r>
              <a:rPr lang="ru-RU" dirty="0" smtClean="0"/>
              <a:t> </a:t>
            </a:r>
            <a:r>
              <a:rPr lang="ru-RU" dirty="0" err="1" smtClean="0"/>
              <a:t>додавання</a:t>
            </a:r>
            <a:r>
              <a:rPr lang="ru-RU" dirty="0" smtClean="0"/>
              <a:t> нового </a:t>
            </a:r>
            <a:r>
              <a:rPr lang="ru-RU" dirty="0" err="1" smtClean="0"/>
              <a:t>запису</a:t>
            </a:r>
            <a:r>
              <a:rPr lang="ru-RU" dirty="0" smtClean="0"/>
              <a:t> </a:t>
            </a:r>
            <a:r>
              <a:rPr lang="uk-UA" dirty="0" smtClean="0"/>
              <a:t>можна, виконавши</a:t>
            </a:r>
            <a:r>
              <a:rPr lang="uk-UA" i="1" dirty="0" smtClean="0"/>
              <a:t> </a:t>
            </a:r>
            <a:r>
              <a:rPr lang="uk-UA" b="1" dirty="0" smtClean="0"/>
              <a:t>Контакти </a:t>
            </a:r>
            <a:r>
              <a:rPr lang="ru-RU" b="1" dirty="0" smtClean="0"/>
              <a:t>=&gt; </a:t>
            </a:r>
            <a:r>
              <a:rPr lang="ru-RU" b="1" dirty="0" err="1" smtClean="0"/>
              <a:t>Новий</a:t>
            </a:r>
            <a:r>
              <a:rPr lang="ru-RU" b="1" dirty="0" smtClean="0"/>
              <a:t> контакт</a:t>
            </a:r>
            <a:r>
              <a:rPr lang="ru-RU" i="1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вибравши</a:t>
            </a:r>
            <a:r>
              <a:rPr lang="ru-RU" dirty="0" smtClean="0"/>
              <a:t> в списку кнопки </a:t>
            </a:r>
            <a:r>
              <a:rPr lang="ru-RU" b="1" dirty="0" err="1" smtClean="0"/>
              <a:t>Додати</a:t>
            </a:r>
            <a:r>
              <a:rPr lang="ru-RU" dirty="0" smtClean="0"/>
              <a:t> команду </a:t>
            </a:r>
            <a:r>
              <a:rPr lang="ru-RU" b="1" dirty="0" err="1" smtClean="0"/>
              <a:t>Новий</a:t>
            </a:r>
            <a:r>
              <a:rPr lang="ru-RU" b="1" dirty="0" smtClean="0"/>
              <a:t> абонент</a:t>
            </a:r>
            <a:r>
              <a:rPr lang="ru-RU" dirty="0" smtClean="0"/>
              <a:t>. </a:t>
            </a:r>
            <a:r>
              <a:rPr lang="ru-RU" dirty="0" err="1" smtClean="0"/>
              <a:t>Пошук</a:t>
            </a:r>
            <a:r>
              <a:rPr lang="ru-RU" dirty="0" smtClean="0"/>
              <a:t> </a:t>
            </a:r>
            <a:r>
              <a:rPr lang="ru-RU" dirty="0" err="1" smtClean="0"/>
              <a:t>розпочинається</a:t>
            </a:r>
            <a:r>
              <a:rPr lang="ru-RU" dirty="0" smtClean="0"/>
              <a:t>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введення</a:t>
            </a:r>
            <a:r>
              <a:rPr lang="ru-RU" dirty="0" smtClean="0"/>
              <a:t> </a:t>
            </a:r>
            <a:r>
              <a:rPr lang="ru-RU" dirty="0" err="1" smtClean="0"/>
              <a:t>імені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частини</a:t>
            </a:r>
            <a:r>
              <a:rPr lang="ru-RU" dirty="0" smtClean="0"/>
              <a:t> в поле </a:t>
            </a:r>
            <a:r>
              <a:rPr lang="ru-RU" dirty="0" err="1" smtClean="0"/>
              <a:t>пошуку</a:t>
            </a:r>
            <a:r>
              <a:rPr lang="ru-RU" dirty="0" smtClean="0"/>
              <a:t> та </a:t>
            </a:r>
            <a:r>
              <a:rPr lang="ru-RU" dirty="0" err="1" smtClean="0"/>
              <a:t>вибору</a:t>
            </a:r>
            <a:r>
              <a:rPr lang="ru-RU" dirty="0" smtClean="0"/>
              <a:t> кнопки </a:t>
            </a:r>
            <a:r>
              <a:rPr lang="ru-RU" b="1" dirty="0" err="1" smtClean="0"/>
              <a:t>Пошук</a:t>
            </a:r>
            <a:r>
              <a:rPr lang="ru-RU" i="1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>У </a:t>
            </a:r>
            <a:r>
              <a:rPr lang="ru-RU" dirty="0" err="1" smtClean="0"/>
              <a:t>ході</a:t>
            </a:r>
            <a:r>
              <a:rPr lang="ru-RU" dirty="0" smtClean="0"/>
              <a:t> </a:t>
            </a:r>
            <a:r>
              <a:rPr lang="ru-RU" dirty="0" err="1" smtClean="0"/>
              <a:t>пошуку</a:t>
            </a:r>
            <a:r>
              <a:rPr lang="ru-RU" dirty="0" smtClean="0"/>
              <a:t> про кожного </a:t>
            </a:r>
            <a:r>
              <a:rPr lang="ru-RU" dirty="0" err="1" smtClean="0"/>
              <a:t>користувача</a:t>
            </a:r>
            <a:r>
              <a:rPr lang="ru-RU" dirty="0" smtClean="0"/>
              <a:t>, </a:t>
            </a:r>
            <a:r>
              <a:rPr lang="ru-RU" dirty="0" err="1" smtClean="0"/>
              <a:t>дані</a:t>
            </a:r>
            <a:r>
              <a:rPr lang="ru-RU" dirty="0" smtClean="0"/>
              <a:t> </a:t>
            </a:r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відповідають</a:t>
            </a:r>
            <a:r>
              <a:rPr lang="ru-RU" dirty="0" smtClean="0"/>
              <a:t> </a:t>
            </a:r>
            <a:r>
              <a:rPr lang="ru-RU" dirty="0" err="1" smtClean="0"/>
              <a:t>умовам</a:t>
            </a:r>
            <a:r>
              <a:rPr lang="ru-RU" dirty="0" smtClean="0"/>
              <a:t> </a:t>
            </a:r>
            <a:r>
              <a:rPr lang="ru-RU" dirty="0" err="1" smtClean="0"/>
              <a:t>пошуку</a:t>
            </a:r>
            <a:r>
              <a:rPr lang="ru-RU" dirty="0" smtClean="0"/>
              <a:t>, </a:t>
            </a:r>
            <a:r>
              <a:rPr lang="ru-RU" dirty="0" err="1" smtClean="0"/>
              <a:t>виводиться</a:t>
            </a:r>
            <a:r>
              <a:rPr lang="ru-RU" dirty="0" smtClean="0"/>
              <a:t> </a:t>
            </a:r>
            <a:r>
              <a:rPr lang="ru-RU" dirty="0" err="1" smtClean="0"/>
              <a:t>повне</a:t>
            </a:r>
            <a:r>
              <a:rPr lang="ru-RU" dirty="0" smtClean="0"/>
              <a:t> </a:t>
            </a:r>
            <a:r>
              <a:rPr lang="ru-RU" dirty="0" err="1" smtClean="0"/>
              <a:t>ім'я</a:t>
            </a:r>
            <a:r>
              <a:rPr lang="ru-RU" dirty="0" smtClean="0"/>
              <a:t>, </a:t>
            </a:r>
            <a:r>
              <a:rPr lang="en-US" dirty="0" smtClean="0"/>
              <a:t>Skype </a:t>
            </a:r>
            <a:r>
              <a:rPr lang="ru-RU" dirty="0" err="1" smtClean="0"/>
              <a:t>ім'я</a:t>
            </a:r>
            <a:r>
              <a:rPr lang="ru-RU" dirty="0" smtClean="0"/>
              <a:t>, </a:t>
            </a:r>
            <a:r>
              <a:rPr lang="ru-RU" dirty="0" err="1" smtClean="0"/>
              <a:t>країна</a:t>
            </a:r>
            <a:r>
              <a:rPr lang="ru-RU" dirty="0" smtClean="0"/>
              <a:t> та </a:t>
            </a:r>
            <a:r>
              <a:rPr lang="ru-RU" dirty="0" err="1" smtClean="0"/>
              <a:t>регіон</a:t>
            </a:r>
            <a:r>
              <a:rPr lang="ru-RU" dirty="0" smtClean="0"/>
              <a:t> </a:t>
            </a:r>
            <a:r>
              <a:rPr lang="ru-RU" dirty="0" err="1" smtClean="0"/>
              <a:t>проживання</a:t>
            </a:r>
            <a:r>
              <a:rPr lang="ru-RU" dirty="0" smtClean="0"/>
              <a:t>. Для </a:t>
            </a:r>
            <a:r>
              <a:rPr lang="ru-RU" dirty="0" err="1" smtClean="0"/>
              <a:t>отримання</a:t>
            </a:r>
            <a:r>
              <a:rPr lang="ru-RU" dirty="0" smtClean="0"/>
              <a:t> </a:t>
            </a:r>
            <a:r>
              <a:rPr lang="ru-RU" dirty="0" err="1" smtClean="0"/>
              <a:t>додаткових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про абонента </a:t>
            </a:r>
            <a:r>
              <a:rPr lang="ru-RU" dirty="0" err="1" smtClean="0"/>
              <a:t>слід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кнопку в </a:t>
            </a:r>
            <a:r>
              <a:rPr lang="ru-RU" dirty="0" err="1" smtClean="0"/>
              <a:t>стовпці</a:t>
            </a:r>
            <a:r>
              <a:rPr lang="ru-RU" dirty="0" smtClean="0"/>
              <a:t> </a:t>
            </a:r>
            <a:r>
              <a:rPr lang="ru-RU" b="1" dirty="0" err="1" smtClean="0"/>
              <a:t>Інфо</a:t>
            </a:r>
            <a:r>
              <a:rPr lang="ru-RU" dirty="0" smtClean="0"/>
              <a:t>. </a:t>
            </a:r>
            <a:r>
              <a:rPr lang="ru-RU" dirty="0" err="1" smtClean="0"/>
              <a:t>Якщо</a:t>
            </a:r>
            <a:r>
              <a:rPr lang="ru-RU" dirty="0" smtClean="0"/>
              <a:t> в </a:t>
            </a:r>
            <a:r>
              <a:rPr lang="ru-RU" dirty="0" err="1" smtClean="0"/>
              <a:t>результаті</a:t>
            </a:r>
            <a:r>
              <a:rPr lang="ru-RU" dirty="0" smtClean="0"/>
              <a:t> </a:t>
            </a:r>
            <a:r>
              <a:rPr lang="ru-RU" dirty="0" err="1" smtClean="0"/>
              <a:t>пошуку</a:t>
            </a:r>
            <a:r>
              <a:rPr lang="ru-RU" dirty="0" smtClean="0"/>
              <a:t> </a:t>
            </a:r>
            <a:r>
              <a:rPr lang="ru-RU" dirty="0" err="1" smtClean="0"/>
              <a:t>знайдено</a:t>
            </a:r>
            <a:r>
              <a:rPr lang="ru-RU" dirty="0" smtClean="0"/>
              <a:t> </a:t>
            </a:r>
            <a:r>
              <a:rPr lang="ru-RU" dirty="0" err="1" smtClean="0"/>
              <a:t>дані</a:t>
            </a:r>
            <a:r>
              <a:rPr lang="ru-RU" dirty="0" smtClean="0"/>
              <a:t> контакту, </a:t>
            </a:r>
            <a:r>
              <a:rPr lang="ru-RU" dirty="0" err="1" smtClean="0"/>
              <a:t>який</a:t>
            </a:r>
            <a:r>
              <a:rPr lang="ru-RU" dirty="0" smtClean="0"/>
              <a:t> вас </a:t>
            </a:r>
            <a:r>
              <a:rPr lang="ru-RU" dirty="0" err="1" smtClean="0"/>
              <a:t>цікавить</a:t>
            </a:r>
            <a:r>
              <a:rPr lang="ru-RU" dirty="0" smtClean="0"/>
              <a:t>,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ім'я</a:t>
            </a:r>
            <a:r>
              <a:rPr lang="ru-RU" dirty="0" smtClean="0"/>
              <a:t> в списку та кнопку </a:t>
            </a:r>
            <a:r>
              <a:rPr lang="ru-RU" b="1" dirty="0" err="1" smtClean="0"/>
              <a:t>Додати</a:t>
            </a:r>
            <a:r>
              <a:rPr lang="ru-RU" b="1" dirty="0" smtClean="0"/>
              <a:t> контакт</a:t>
            </a:r>
            <a:r>
              <a:rPr lang="ru-RU" dirty="0" smtClean="0"/>
              <a:t>. У </a:t>
            </a:r>
            <a:r>
              <a:rPr lang="ru-RU" dirty="0" err="1" smtClean="0"/>
              <a:t>наступному</a:t>
            </a:r>
            <a:r>
              <a:rPr lang="ru-RU" dirty="0" smtClean="0"/>
              <a:t> </a:t>
            </a:r>
            <a:r>
              <a:rPr lang="ru-RU" dirty="0" err="1" smtClean="0"/>
              <a:t>вікні</a:t>
            </a:r>
            <a:r>
              <a:rPr lang="ru-RU" dirty="0" smtClean="0"/>
              <a:t> буде </a:t>
            </a:r>
            <a:r>
              <a:rPr lang="ru-RU" dirty="0" err="1" smtClean="0"/>
              <a:t>запропоновано</a:t>
            </a:r>
            <a:r>
              <a:rPr lang="ru-RU" dirty="0" smtClean="0"/>
              <a:t> </a:t>
            </a:r>
            <a:r>
              <a:rPr lang="ru-RU" dirty="0" err="1" smtClean="0"/>
              <a:t>надіслати</a:t>
            </a:r>
            <a:r>
              <a:rPr lang="ru-RU" dirty="0" smtClean="0"/>
              <a:t> контакту </a:t>
            </a:r>
            <a:r>
              <a:rPr lang="ru-RU" dirty="0" err="1" smtClean="0"/>
              <a:t>повідомлення</a:t>
            </a:r>
            <a:r>
              <a:rPr lang="ru-RU" dirty="0" smtClean="0"/>
              <a:t> про </a:t>
            </a:r>
            <a:r>
              <a:rPr lang="ru-RU" dirty="0" err="1" smtClean="0"/>
              <a:t>додавання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до </a:t>
            </a:r>
            <a:r>
              <a:rPr lang="ru-RU" dirty="0" err="1" smtClean="0"/>
              <a:t>вашого</a:t>
            </a:r>
            <a:r>
              <a:rPr lang="ru-RU" dirty="0" smtClean="0"/>
              <a:t> списку </a:t>
            </a:r>
            <a:r>
              <a:rPr lang="ru-RU" dirty="0" err="1" smtClean="0"/>
              <a:t>контактів</a:t>
            </a:r>
            <a:r>
              <a:rPr lang="ru-RU" dirty="0" smtClean="0"/>
              <a:t>.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введення</a:t>
            </a:r>
            <a:r>
              <a:rPr lang="ru-RU" dirty="0" smtClean="0"/>
              <a:t> тексту </a:t>
            </a:r>
            <a:r>
              <a:rPr lang="ru-RU" dirty="0" err="1" smtClean="0"/>
              <a:t>повідом</a:t>
            </a:r>
            <a:r>
              <a:rPr lang="ru-RU" dirty="0" err="1" smtClean="0">
                <a:latin typeface="Calibri" pitchFamily="34" charset="0"/>
              </a:rPr>
              <a:t>лення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вибору</a:t>
            </a:r>
            <a:r>
              <a:rPr lang="ru-RU" dirty="0" smtClean="0">
                <a:latin typeface="Calibri" pitchFamily="34" charset="0"/>
              </a:rPr>
              <a:t> кнопки </a:t>
            </a:r>
            <a:r>
              <a:rPr lang="ru-RU" b="1" dirty="0" err="1" smtClean="0">
                <a:latin typeface="Calibri" pitchFamily="34" charset="0"/>
              </a:rPr>
              <a:t>Надіслати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повне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ім'я</a:t>
            </a:r>
            <a:r>
              <a:rPr lang="ru-RU" dirty="0" smtClean="0">
                <a:latin typeface="Calibri" pitchFamily="34" charset="0"/>
              </a:rPr>
              <a:t> абонента </a:t>
            </a:r>
            <a:r>
              <a:rPr lang="ru-RU" dirty="0" err="1" smtClean="0">
                <a:latin typeface="Calibri" pitchFamily="34" charset="0"/>
              </a:rPr>
              <a:t>відобразиться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вашому</a:t>
            </a:r>
            <a:r>
              <a:rPr lang="ru-RU" dirty="0" smtClean="0">
                <a:latin typeface="Calibri" pitchFamily="34" charset="0"/>
              </a:rPr>
              <a:t> списку </a:t>
            </a:r>
            <a:r>
              <a:rPr lang="ru-RU" dirty="0" err="1" smtClean="0">
                <a:latin typeface="Calibri" pitchFamily="34" charset="0"/>
              </a:rPr>
              <a:t>контактів</a:t>
            </a:r>
            <a:r>
              <a:rPr lang="ru-RU" dirty="0" smtClean="0">
                <a:latin typeface="Calibri" pitchFamily="34" charset="0"/>
              </a:rPr>
              <a:t>. </a:t>
            </a:r>
            <a:r>
              <a:rPr lang="ru-RU" dirty="0" err="1" smtClean="0">
                <a:latin typeface="Calibri" pitchFamily="34" charset="0"/>
              </a:rPr>
              <a:t>Після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погодження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користувача</a:t>
            </a:r>
            <a:r>
              <a:rPr lang="ru-RU" dirty="0" smtClean="0">
                <a:latin typeface="Calibri" pitchFamily="34" charset="0"/>
              </a:rPr>
              <a:t> на </a:t>
            </a:r>
            <a:r>
              <a:rPr lang="ru-RU" dirty="0" err="1" smtClean="0">
                <a:latin typeface="Calibri" pitchFamily="34" charset="0"/>
              </a:rPr>
              <a:t>включення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його</a:t>
            </a:r>
            <a:r>
              <a:rPr lang="ru-RU" dirty="0" smtClean="0">
                <a:latin typeface="Calibri" pitchFamily="34" charset="0"/>
              </a:rPr>
              <a:t> до списку ваших </a:t>
            </a:r>
            <a:r>
              <a:rPr lang="ru-RU" dirty="0" err="1" smtClean="0">
                <a:latin typeface="Calibri" pitchFamily="34" charset="0"/>
              </a:rPr>
              <a:t>контактів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зможете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бачити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його</a:t>
            </a:r>
            <a:r>
              <a:rPr lang="ru-RU" dirty="0" smtClean="0">
                <a:latin typeface="Calibri" pitchFamily="34" charset="0"/>
              </a:rPr>
              <a:t> статус у </a:t>
            </a:r>
            <a:r>
              <a:rPr lang="ru-RU" dirty="0" err="1" smtClean="0">
                <a:latin typeface="Calibri" pitchFamily="34" charset="0"/>
              </a:rPr>
              <a:t>мережі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обмінюватися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</a:t>
            </a:r>
            <a:r>
              <a:rPr lang="ru-RU" dirty="0" smtClean="0">
                <a:latin typeface="Calibri" pitchFamily="34" charset="0"/>
              </a:rPr>
              <a:t> ним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endParaRPr lang="ru-RU" dirty="0" smtClean="0"/>
          </a:p>
          <a:p>
            <a:pPr marL="0" indent="36195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28736"/>
            <a:ext cx="4499474" cy="250033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3" cstate="print">
            <a:lum bright="24000" contrast="28000"/>
          </a:blip>
          <a:stretch>
            <a:fillRect/>
          </a:stretch>
        </p:blipFill>
        <p:spPr>
          <a:xfrm>
            <a:off x="4572000" y="4286256"/>
            <a:ext cx="3137934" cy="2214554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3143248"/>
            <a:ext cx="1828800" cy="16383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Додавання контакту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710432" y="1527175"/>
            <a:ext cx="768662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Додавання контакту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5733" y="1527175"/>
            <a:ext cx="765602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8799513" cy="5043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3500438"/>
            <a:ext cx="5566211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2857496"/>
            <a:ext cx="7028990" cy="207170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Створення</a:t>
            </a:r>
            <a:r>
              <a:rPr lang="ru-RU" dirty="0" smtClean="0"/>
              <a:t> та </a:t>
            </a:r>
            <a:r>
              <a:rPr lang="ru-RU" dirty="0" err="1" smtClean="0"/>
              <a:t>редагування</a:t>
            </a:r>
            <a:r>
              <a:rPr lang="ru-RU" dirty="0" smtClean="0"/>
              <a:t> списку </a:t>
            </a:r>
            <a:r>
              <a:rPr lang="ru-RU" dirty="0" err="1" smtClean="0"/>
              <a:t>контактів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sz="1400" dirty="0" err="1" smtClean="0">
                <a:latin typeface="Calibri" pitchFamily="34" charset="0"/>
              </a:rPr>
              <a:t>Новий</a:t>
            </a:r>
            <a:r>
              <a:rPr lang="ru-RU" sz="1400" dirty="0" smtClean="0">
                <a:latin typeface="Calibri" pitchFamily="34" charset="0"/>
              </a:rPr>
              <a:t> контакт </a:t>
            </a:r>
            <a:r>
              <a:rPr lang="ru-RU" sz="1400" dirty="0" err="1" smtClean="0">
                <a:latin typeface="Calibri" pitchFamily="34" charset="0"/>
              </a:rPr>
              <a:t>також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можна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додати</a:t>
            </a:r>
            <a:r>
              <a:rPr lang="ru-RU" sz="1400" dirty="0" smtClean="0">
                <a:latin typeface="Calibri" pitchFamily="34" charset="0"/>
              </a:rPr>
              <a:t> до списку </a:t>
            </a:r>
            <a:r>
              <a:rPr lang="ru-RU" sz="1400" dirty="0" err="1" smtClean="0">
                <a:latin typeface="Calibri" pitchFamily="34" charset="0"/>
              </a:rPr>
              <a:t>контактів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після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отримання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повідомлення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від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нього</a:t>
            </a:r>
            <a:r>
              <a:rPr lang="ru-RU" sz="1400" dirty="0" smtClean="0">
                <a:latin typeface="Calibri" pitchFamily="34" charset="0"/>
              </a:rPr>
              <a:t> про </a:t>
            </a:r>
            <a:r>
              <a:rPr lang="ru-RU" sz="1400" dirty="0" err="1" smtClean="0">
                <a:latin typeface="Calibri" pitchFamily="34" charset="0"/>
              </a:rPr>
              <a:t>додавання</a:t>
            </a:r>
            <a:r>
              <a:rPr lang="ru-RU" sz="1400" dirty="0" smtClean="0">
                <a:latin typeface="Calibri" pitchFamily="34" charset="0"/>
              </a:rPr>
              <a:t> вас до </a:t>
            </a:r>
            <a:r>
              <a:rPr lang="ru-RU" sz="1400" dirty="0" err="1" smtClean="0">
                <a:latin typeface="Calibri" pitchFamily="34" charset="0"/>
              </a:rPr>
              <a:t>його</a:t>
            </a:r>
            <a:r>
              <a:rPr lang="ru-RU" sz="1400" dirty="0" smtClean="0">
                <a:latin typeface="Calibri" pitchFamily="34" charset="0"/>
              </a:rPr>
              <a:t> списку </a:t>
            </a:r>
            <a:r>
              <a:rPr lang="ru-RU" sz="1400" dirty="0" err="1" smtClean="0">
                <a:latin typeface="Calibri" pitchFamily="34" charset="0"/>
              </a:rPr>
              <a:t>контактів</a:t>
            </a:r>
            <a:r>
              <a:rPr lang="ru-RU" sz="1400" dirty="0" smtClean="0">
                <a:latin typeface="Calibri" pitchFamily="34" charset="0"/>
              </a:rPr>
              <a:t>. </a:t>
            </a:r>
            <a:r>
              <a:rPr lang="ru-RU" sz="1400" dirty="0" err="1" smtClean="0">
                <a:latin typeface="Calibri" pitchFamily="34" charset="0"/>
              </a:rPr>
              <a:t>Це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повідомлення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відобразиться</a:t>
            </a:r>
            <a:r>
              <a:rPr lang="ru-RU" sz="1400" dirty="0" smtClean="0">
                <a:latin typeface="Calibri" pitchFamily="34" charset="0"/>
              </a:rPr>
              <a:t> у </a:t>
            </a:r>
            <a:r>
              <a:rPr lang="ru-RU" sz="1400" dirty="0" err="1" smtClean="0">
                <a:latin typeface="Calibri" pitchFamily="34" charset="0"/>
              </a:rPr>
              <a:t>верхній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частині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b="1" dirty="0" err="1" smtClean="0">
                <a:latin typeface="Calibri" pitchFamily="34" charset="0"/>
              </a:rPr>
              <a:t>Області</a:t>
            </a:r>
            <a:r>
              <a:rPr lang="ru-RU" sz="1400" b="1" dirty="0" smtClean="0">
                <a:latin typeface="Calibri" pitchFamily="34" charset="0"/>
              </a:rPr>
              <a:t> </a:t>
            </a:r>
            <a:r>
              <a:rPr lang="ru-RU" sz="1400" b="1" dirty="0" err="1" smtClean="0">
                <a:latin typeface="Calibri" pitchFamily="34" charset="0"/>
              </a:rPr>
              <a:t>повідомлень</a:t>
            </a:r>
            <a:r>
              <a:rPr lang="ru-RU" sz="1400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sz="1400" dirty="0" smtClean="0">
                <a:latin typeface="Calibri" pitchFamily="34" charset="0"/>
              </a:rPr>
              <a:t>У </a:t>
            </a:r>
            <a:r>
              <a:rPr lang="ru-RU" sz="1400" dirty="0" err="1" smtClean="0">
                <a:latin typeface="Calibri" pitchFamily="34" charset="0"/>
              </a:rPr>
              <a:t>відповідь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ви</a:t>
            </a:r>
            <a:r>
              <a:rPr lang="ru-RU" sz="1400" dirty="0" smtClean="0">
                <a:latin typeface="Calibri" pitchFamily="34" charset="0"/>
              </a:rPr>
              <a:t> можете:</a:t>
            </a:r>
          </a:p>
          <a:p>
            <a:pPr marL="266700" indent="180975"/>
            <a:r>
              <a:rPr lang="ru-RU" sz="1400" dirty="0" err="1" smtClean="0">
                <a:latin typeface="Calibri" pitchFamily="34" charset="0"/>
              </a:rPr>
              <a:t>погодитися</a:t>
            </a:r>
            <a:r>
              <a:rPr lang="ru-RU" sz="1400" dirty="0" smtClean="0">
                <a:latin typeface="Calibri" pitchFamily="34" charset="0"/>
              </a:rPr>
              <a:t> на </a:t>
            </a:r>
            <a:r>
              <a:rPr lang="ru-RU" sz="1400" dirty="0" err="1" smtClean="0">
                <a:latin typeface="Calibri" pitchFamily="34" charset="0"/>
              </a:rPr>
              <a:t>встановлення</a:t>
            </a:r>
            <a:r>
              <a:rPr lang="ru-RU" sz="1400" dirty="0" smtClean="0">
                <a:latin typeface="Calibri" pitchFamily="34" charset="0"/>
              </a:rPr>
              <a:t> контакту, </a:t>
            </a:r>
            <a:r>
              <a:rPr lang="ru-RU" sz="1400" dirty="0" err="1" smtClean="0">
                <a:latin typeface="Calibri" pitchFamily="34" charset="0"/>
              </a:rPr>
              <a:t>вибравши</a:t>
            </a:r>
            <a:r>
              <a:rPr lang="ru-RU" sz="1400" dirty="0" smtClean="0">
                <a:latin typeface="Calibri" pitchFamily="34" charset="0"/>
              </a:rPr>
              <a:t> кнопку </a:t>
            </a:r>
            <a:r>
              <a:rPr lang="ru-RU" sz="1400" b="1" dirty="0" err="1" smtClean="0">
                <a:latin typeface="Calibri" pitchFamily="34" charset="0"/>
              </a:rPr>
              <a:t>Додати</a:t>
            </a:r>
            <a:r>
              <a:rPr lang="ru-RU" sz="1400" b="1" dirty="0" smtClean="0">
                <a:latin typeface="Calibri" pitchFamily="34" charset="0"/>
              </a:rPr>
              <a:t> в </a:t>
            </a:r>
            <a:r>
              <a:rPr lang="ru-RU" sz="1400" b="1" dirty="0" err="1" smtClean="0">
                <a:latin typeface="Calibri" pitchFamily="34" charset="0"/>
              </a:rPr>
              <a:t>записну</a:t>
            </a:r>
            <a:r>
              <a:rPr lang="ru-RU" sz="1400" b="1" dirty="0" smtClean="0">
                <a:latin typeface="Calibri" pitchFamily="34" charset="0"/>
              </a:rPr>
              <a:t> книжку</a:t>
            </a:r>
            <a:r>
              <a:rPr lang="ru-RU" sz="1400" dirty="0" smtClean="0">
                <a:latin typeface="Calibri" pitchFamily="34" charset="0"/>
              </a:rPr>
              <a:t>;</a:t>
            </a:r>
          </a:p>
          <a:p>
            <a:pPr marL="266700" indent="180975"/>
            <a:r>
              <a:rPr lang="ru-RU" sz="1400" dirty="0" err="1" smtClean="0">
                <a:latin typeface="Calibri" pitchFamily="34" charset="0"/>
              </a:rPr>
              <a:t>відкласти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питання</a:t>
            </a:r>
            <a:r>
              <a:rPr lang="ru-RU" sz="1400" dirty="0" smtClean="0">
                <a:latin typeface="Calibri" pitchFamily="34" charset="0"/>
              </a:rPr>
              <a:t> про подальше </a:t>
            </a:r>
            <a:r>
              <a:rPr lang="ru-RU" sz="1400" dirty="0" err="1" smtClean="0">
                <a:latin typeface="Calibri" pitchFamily="34" charset="0"/>
              </a:rPr>
              <a:t>спілкування</a:t>
            </a:r>
            <a:r>
              <a:rPr lang="ru-RU" sz="1400" dirty="0" smtClean="0">
                <a:latin typeface="Calibri" pitchFamily="34" charset="0"/>
              </a:rPr>
              <a:t>, </a:t>
            </a:r>
            <a:r>
              <a:rPr lang="ru-RU" sz="1400" dirty="0" err="1" smtClean="0">
                <a:latin typeface="Calibri" pitchFamily="34" charset="0"/>
              </a:rPr>
              <a:t>вибравши</a:t>
            </a:r>
            <a:r>
              <a:rPr lang="ru-RU" sz="1400" dirty="0" smtClean="0">
                <a:latin typeface="Calibri" pitchFamily="34" charset="0"/>
              </a:rPr>
              <a:t> кнопку </a:t>
            </a:r>
            <a:r>
              <a:rPr lang="ru-RU" sz="1400" dirty="0" err="1" smtClean="0">
                <a:latin typeface="Calibri" pitchFamily="34" charset="0"/>
              </a:rPr>
              <a:t>Пропустити</a:t>
            </a:r>
            <a:r>
              <a:rPr lang="ru-RU" sz="1400" dirty="0" smtClean="0">
                <a:latin typeface="Calibri" pitchFamily="34" charset="0"/>
              </a:rPr>
              <a:t>;</a:t>
            </a:r>
          </a:p>
          <a:p>
            <a:pPr marL="266700" indent="180975"/>
            <a:r>
              <a:rPr lang="ru-RU" sz="1400" dirty="0" err="1" smtClean="0">
                <a:latin typeface="Calibri" pitchFamily="34" charset="0"/>
              </a:rPr>
              <a:t>відмовитися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від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подальшого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спілкування</a:t>
            </a:r>
            <a:r>
              <a:rPr lang="ru-RU" sz="1400" dirty="0" smtClean="0">
                <a:latin typeface="Calibri" pitchFamily="34" charset="0"/>
              </a:rPr>
              <a:t>, </a:t>
            </a:r>
            <a:r>
              <a:rPr lang="ru-RU" sz="1400" dirty="0" err="1" smtClean="0">
                <a:latin typeface="Calibri" pitchFamily="34" charset="0"/>
              </a:rPr>
              <a:t>вибравши</a:t>
            </a:r>
            <a:r>
              <a:rPr lang="ru-RU" sz="1400" dirty="0" smtClean="0">
                <a:latin typeface="Calibri" pitchFamily="34" charset="0"/>
              </a:rPr>
              <a:t> кнопку </a:t>
            </a:r>
            <a:r>
              <a:rPr lang="ru-RU" sz="1400" b="1" dirty="0" err="1" smtClean="0">
                <a:latin typeface="Calibri" pitchFamily="34" charset="0"/>
              </a:rPr>
              <a:t>Заблокувати</a:t>
            </a:r>
            <a:r>
              <a:rPr lang="ru-RU" sz="1400" b="1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endParaRPr lang="ru-RU" sz="1400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sz="1400" dirty="0" err="1" smtClean="0">
                <a:latin typeface="Calibri" pitchFamily="34" charset="0"/>
              </a:rPr>
              <a:t>Ім'я</a:t>
            </a:r>
            <a:r>
              <a:rPr lang="ru-RU" sz="1400" dirty="0" smtClean="0">
                <a:latin typeface="Calibri" pitchFamily="34" charset="0"/>
              </a:rPr>
              <a:t> абонента в списку </a:t>
            </a:r>
            <a:r>
              <a:rPr lang="ru-RU" sz="1400" dirty="0" err="1" smtClean="0">
                <a:latin typeface="Calibri" pitchFamily="34" charset="0"/>
              </a:rPr>
              <a:t>контактів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можна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змінити</a:t>
            </a:r>
            <a:r>
              <a:rPr lang="ru-RU" sz="1400" dirty="0" smtClean="0">
                <a:latin typeface="Calibri" pitchFamily="34" charset="0"/>
              </a:rPr>
              <a:t>. Для </a:t>
            </a:r>
            <a:r>
              <a:rPr lang="ru-RU" sz="1400" dirty="0" err="1" smtClean="0">
                <a:latin typeface="Calibri" pitchFamily="34" charset="0"/>
              </a:rPr>
              <a:t>цього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потрібно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вибрати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ім'я</a:t>
            </a:r>
            <a:r>
              <a:rPr lang="ru-RU" sz="1400" dirty="0" smtClean="0">
                <a:latin typeface="Calibri" pitchFamily="34" charset="0"/>
              </a:rPr>
              <a:t> контакту </a:t>
            </a:r>
            <a:r>
              <a:rPr lang="ru-RU" sz="1400" dirty="0" err="1" smtClean="0">
                <a:latin typeface="Calibri" pitchFamily="34" charset="0"/>
              </a:rPr>
              <a:t>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виконати</a:t>
            </a:r>
            <a:r>
              <a:rPr lang="ru-RU" sz="1400" i="1" dirty="0" smtClean="0">
                <a:latin typeface="Calibri" pitchFamily="34" charset="0"/>
              </a:rPr>
              <a:t> </a:t>
            </a:r>
            <a:r>
              <a:rPr lang="ru-RU" sz="1400" b="1" dirty="0" err="1" smtClean="0">
                <a:latin typeface="Calibri" pitchFamily="34" charset="0"/>
              </a:rPr>
              <a:t>Розмови</a:t>
            </a:r>
            <a:r>
              <a:rPr lang="ru-RU" sz="1400" b="1" dirty="0" smtClean="0">
                <a:latin typeface="Calibri" pitchFamily="34" charset="0"/>
              </a:rPr>
              <a:t> </a:t>
            </a:r>
            <a:r>
              <a:rPr lang="ru-RU" sz="1400" b="1" dirty="0" smtClean="0">
                <a:latin typeface="Calibri" pitchFamily="34" charset="0"/>
                <a:sym typeface="Symbol"/>
              </a:rPr>
              <a:t></a:t>
            </a:r>
            <a:r>
              <a:rPr lang="ru-RU" sz="1400" b="1" dirty="0" smtClean="0">
                <a:latin typeface="Calibri" pitchFamily="34" charset="0"/>
              </a:rPr>
              <a:t> </a:t>
            </a:r>
            <a:r>
              <a:rPr lang="ru-RU" sz="1400" b="1" dirty="0" err="1" smtClean="0">
                <a:latin typeface="Calibri" pitchFamily="34" charset="0"/>
              </a:rPr>
              <a:t>Перейменувати</a:t>
            </a:r>
            <a:r>
              <a:rPr lang="ru-RU" sz="1400" b="1" dirty="0" smtClean="0">
                <a:latin typeface="Calibri" pitchFamily="34" charset="0"/>
              </a:rPr>
              <a:t>, </a:t>
            </a:r>
            <a:r>
              <a:rPr lang="ru-RU" sz="1400" dirty="0" smtClean="0">
                <a:latin typeface="Calibri" pitchFamily="34" charset="0"/>
              </a:rPr>
              <a:t>ввести </a:t>
            </a:r>
            <a:r>
              <a:rPr lang="ru-RU" sz="1400" dirty="0" err="1" smtClean="0">
                <a:latin typeface="Calibri" pitchFamily="34" charset="0"/>
              </a:rPr>
              <a:t>нове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ім'я</a:t>
            </a:r>
            <a:r>
              <a:rPr lang="ru-RU" sz="1400" dirty="0" smtClean="0">
                <a:latin typeface="Calibri" pitchFamily="34" charset="0"/>
              </a:rPr>
              <a:t> у </a:t>
            </a:r>
            <a:r>
              <a:rPr lang="ru-RU" sz="1400" dirty="0" err="1" smtClean="0">
                <a:latin typeface="Calibri" pitchFamily="34" charset="0"/>
              </a:rPr>
              <a:t>полі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вікна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b="1" dirty="0" err="1" smtClean="0">
                <a:latin typeface="Calibri" pitchFamily="34" charset="0"/>
              </a:rPr>
              <a:t>Перейменувати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вибрати</a:t>
            </a:r>
            <a:r>
              <a:rPr lang="ru-RU" sz="1400" dirty="0" smtClean="0">
                <a:latin typeface="Calibri" pitchFamily="34" charset="0"/>
              </a:rPr>
              <a:t> кнопку </a:t>
            </a:r>
            <a:r>
              <a:rPr lang="ru-RU" sz="1400" b="1" dirty="0" smtClean="0">
                <a:latin typeface="Calibri" pitchFamily="34" charset="0"/>
              </a:rPr>
              <a:t>ОК</a:t>
            </a:r>
            <a:r>
              <a:rPr lang="ru-RU" sz="1400" dirty="0" smtClean="0">
                <a:latin typeface="Calibri" pitchFamily="34" charset="0"/>
              </a:rPr>
              <a:t>.</a:t>
            </a:r>
          </a:p>
          <a:p>
            <a:pPr>
              <a:buNone/>
            </a:pPr>
            <a:r>
              <a:rPr lang="ru-RU" sz="1400" dirty="0" smtClean="0">
                <a:latin typeface="Calibri" pitchFamily="34" charset="0"/>
              </a:rPr>
              <a:t/>
            </a:r>
            <a:br>
              <a:rPr lang="ru-RU" sz="1400" dirty="0" smtClean="0">
                <a:latin typeface="Calibri" pitchFamily="34" charset="0"/>
              </a:rPr>
            </a:br>
            <a:endParaRPr lang="ru-RU" sz="1400" dirty="0">
              <a:latin typeface="Calibri" pitchFamily="34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428736"/>
            <a:ext cx="208352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929066"/>
            <a:ext cx="35242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Робота з контактами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sz="2000" dirty="0" smtClean="0">
                <a:latin typeface="Calibri" pitchFamily="34" charset="0"/>
              </a:rPr>
              <a:t>Контакт </a:t>
            </a:r>
            <a:r>
              <a:rPr lang="ru-RU" sz="2000" dirty="0" err="1" smtClean="0">
                <a:latin typeface="Calibri" pitchFamily="34" charset="0"/>
              </a:rPr>
              <a:t>зі</a:t>
            </a:r>
            <a:r>
              <a:rPr lang="ru-RU" sz="2000" dirty="0" smtClean="0">
                <a:latin typeface="Calibri" pitchFamily="34" charset="0"/>
              </a:rPr>
              <a:t> списку </a:t>
            </a:r>
            <a:r>
              <a:rPr lang="ru-RU" sz="2000" dirty="0" err="1" smtClean="0">
                <a:latin typeface="Calibri" pitchFamily="34" charset="0"/>
              </a:rPr>
              <a:t>можна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видалити</a:t>
            </a:r>
            <a:r>
              <a:rPr lang="ru-RU" sz="2000" dirty="0" smtClean="0">
                <a:latin typeface="Calibri" pitchFamily="34" charset="0"/>
              </a:rPr>
              <a:t>, </a:t>
            </a:r>
            <a:r>
              <a:rPr lang="ru-RU" sz="2000" dirty="0" err="1" smtClean="0">
                <a:latin typeface="Calibri" pitchFamily="34" charset="0"/>
              </a:rPr>
              <a:t>вибравши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його</a:t>
            </a:r>
            <a:r>
              <a:rPr lang="ru-RU" sz="2000" dirty="0" smtClean="0">
                <a:latin typeface="Calibri" pitchFamily="34" charset="0"/>
              </a:rPr>
              <a:t> та </a:t>
            </a:r>
            <a:r>
              <a:rPr lang="ru-RU" sz="2000" dirty="0" err="1" smtClean="0">
                <a:latin typeface="Calibri" pitchFamily="34" charset="0"/>
              </a:rPr>
              <a:t>натиснувши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клавішу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en-US" sz="2000" b="1" dirty="0" smtClean="0">
                <a:latin typeface="Calibri" pitchFamily="34" charset="0"/>
              </a:rPr>
              <a:t>Delete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або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вибравши</a:t>
            </a:r>
            <a:r>
              <a:rPr lang="ru-RU" sz="2000" dirty="0" smtClean="0">
                <a:latin typeface="Calibri" pitchFamily="34" charset="0"/>
              </a:rPr>
              <a:t> команду </a:t>
            </a:r>
            <a:r>
              <a:rPr lang="ru-RU" sz="2000" b="1" dirty="0" err="1" smtClean="0">
                <a:latin typeface="Calibri" pitchFamily="34" charset="0"/>
              </a:rPr>
              <a:t>Видалити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зі</a:t>
            </a:r>
            <a:r>
              <a:rPr lang="ru-RU" sz="2000" b="1" dirty="0" smtClean="0">
                <a:latin typeface="Calibri" pitchFamily="34" charset="0"/>
              </a:rPr>
              <a:t> списку </a:t>
            </a:r>
            <a:r>
              <a:rPr lang="ru-RU" sz="2000" b="1" dirty="0" err="1" smtClean="0">
                <a:latin typeface="Calibri" pitchFamily="34" charset="0"/>
              </a:rPr>
              <a:t>контактів</a:t>
            </a:r>
            <a:r>
              <a:rPr lang="ru-RU" sz="2000" dirty="0" smtClean="0">
                <a:latin typeface="Calibri" pitchFamily="34" charset="0"/>
              </a:rPr>
              <a:t> у меню </a:t>
            </a:r>
            <a:r>
              <a:rPr lang="ru-RU" sz="2000" b="1" dirty="0" err="1" smtClean="0">
                <a:latin typeface="Calibri" pitchFamily="34" charset="0"/>
              </a:rPr>
              <a:t>Розмови</a:t>
            </a:r>
            <a:r>
              <a:rPr lang="ru-RU" sz="2000" dirty="0" smtClean="0">
                <a:latin typeface="Calibri" pitchFamily="34" charset="0"/>
              </a:rPr>
              <a:t>. За </a:t>
            </a:r>
            <a:r>
              <a:rPr lang="ru-RU" sz="2000" dirty="0" err="1" smtClean="0">
                <a:latin typeface="Calibri" pitchFamily="34" charset="0"/>
              </a:rPr>
              <a:t>бажанням</a:t>
            </a:r>
            <a:r>
              <a:rPr lang="ru-RU" sz="2000" dirty="0" smtClean="0">
                <a:latin typeface="Calibri" pitchFamily="34" charset="0"/>
              </a:rPr>
              <a:t> контакт </a:t>
            </a:r>
            <a:r>
              <a:rPr lang="ru-RU" sz="2000" dirty="0" err="1" smtClean="0">
                <a:latin typeface="Calibri" pitchFamily="34" charset="0"/>
              </a:rPr>
              <a:t>можна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заблокувати</a:t>
            </a:r>
            <a:r>
              <a:rPr lang="ru-RU" sz="2000" dirty="0" smtClean="0">
                <a:latin typeface="Calibri" pitchFamily="34" charset="0"/>
              </a:rPr>
              <a:t> (</a:t>
            </a:r>
            <a:r>
              <a:rPr lang="ru-RU" sz="2000" dirty="0" err="1" smtClean="0">
                <a:latin typeface="Calibri" pitchFamily="34" charset="0"/>
              </a:rPr>
              <a:t>включити</a:t>
            </a:r>
            <a:r>
              <a:rPr lang="ru-RU" sz="2000" dirty="0" smtClean="0">
                <a:latin typeface="Calibri" pitchFamily="34" charset="0"/>
              </a:rPr>
              <a:t> до «</a:t>
            </a:r>
            <a:r>
              <a:rPr lang="ru-RU" sz="2000" dirty="0" err="1" smtClean="0">
                <a:latin typeface="Calibri" pitchFamily="34" charset="0"/>
              </a:rPr>
              <a:t>чорного</a:t>
            </a:r>
            <a:r>
              <a:rPr lang="ru-RU" sz="2000" dirty="0" smtClean="0">
                <a:latin typeface="Calibri" pitchFamily="34" charset="0"/>
              </a:rPr>
              <a:t> списку»), </a:t>
            </a:r>
            <a:r>
              <a:rPr lang="ru-RU" sz="2000" dirty="0" err="1" smtClean="0">
                <a:latin typeface="Calibri" pitchFamily="34" charset="0"/>
              </a:rPr>
              <a:t>щоб</a:t>
            </a:r>
            <a:r>
              <a:rPr lang="ru-RU" sz="2000" dirty="0" smtClean="0">
                <a:latin typeface="Calibri" pitchFamily="34" charset="0"/>
              </a:rPr>
              <a:t> у </a:t>
            </a:r>
            <a:r>
              <a:rPr lang="ru-RU" sz="2000" dirty="0" err="1" smtClean="0">
                <a:latin typeface="Calibri" pitchFamily="34" charset="0"/>
              </a:rPr>
              <a:t>подальшому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ніякі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повідомлення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від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нього</a:t>
            </a:r>
            <a:r>
              <a:rPr lang="ru-RU" sz="2000" dirty="0" smtClean="0">
                <a:latin typeface="Calibri" pitchFamily="34" charset="0"/>
              </a:rPr>
              <a:t> не </a:t>
            </a:r>
            <a:r>
              <a:rPr lang="ru-RU" sz="2000" dirty="0" err="1" smtClean="0">
                <a:latin typeface="Calibri" pitchFamily="34" charset="0"/>
              </a:rPr>
              <a:t>приймалися</a:t>
            </a:r>
            <a:r>
              <a:rPr lang="ru-RU" sz="2000" dirty="0" smtClean="0">
                <a:latin typeface="Calibri" pitchFamily="34" charset="0"/>
              </a:rPr>
              <a:t>. Для </a:t>
            </a:r>
            <a:r>
              <a:rPr lang="ru-RU" sz="2000" dirty="0" err="1" smtClean="0">
                <a:latin typeface="Calibri" pitchFamily="34" charset="0"/>
              </a:rPr>
              <a:t>блокування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потрібно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вибрати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ім'я</a:t>
            </a:r>
            <a:r>
              <a:rPr lang="ru-RU" sz="2000" dirty="0" smtClean="0">
                <a:latin typeface="Calibri" pitchFamily="34" charset="0"/>
              </a:rPr>
              <a:t> контакту, </a:t>
            </a:r>
            <a:r>
              <a:rPr lang="ru-RU" sz="2000" dirty="0" err="1" smtClean="0">
                <a:latin typeface="Calibri" pitchFamily="34" charset="0"/>
              </a:rPr>
              <a:t>виконати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Розмови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smtClean="0">
                <a:latin typeface="Calibri" pitchFamily="34" charset="0"/>
                <a:sym typeface="Symbol"/>
              </a:rPr>
              <a:t> </a:t>
            </a:r>
            <a:r>
              <a:rPr lang="ru-RU" sz="2000" b="1" dirty="0" err="1" smtClean="0">
                <a:latin typeface="Calibri" pitchFamily="34" charset="0"/>
              </a:rPr>
              <a:t>Заблокувати</a:t>
            </a:r>
            <a:r>
              <a:rPr lang="ru-RU" sz="2000" dirty="0" smtClean="0">
                <a:latin typeface="Calibri" pitchFamily="34" charset="0"/>
              </a:rPr>
              <a:t>, </a:t>
            </a:r>
            <a:r>
              <a:rPr lang="ru-RU" sz="2000" dirty="0" err="1" smtClean="0">
                <a:latin typeface="Calibri" pitchFamily="34" charset="0"/>
              </a:rPr>
              <a:t>встановити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позначку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прапорця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Видалити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із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</a:rPr>
              <a:t>записної</a:t>
            </a:r>
            <a:r>
              <a:rPr lang="ru-RU" sz="2000" b="1" dirty="0" smtClean="0">
                <a:latin typeface="Calibri" pitchFamily="34" charset="0"/>
              </a:rPr>
              <a:t> книжки </a:t>
            </a:r>
            <a:r>
              <a:rPr lang="ru-RU" sz="2000" dirty="0" smtClean="0">
                <a:latin typeface="Calibri" pitchFamily="34" charset="0"/>
              </a:rPr>
              <a:t>у </a:t>
            </a:r>
            <a:r>
              <a:rPr lang="ru-RU" sz="2000" dirty="0" err="1" smtClean="0">
                <a:latin typeface="Calibri" pitchFamily="34" charset="0"/>
              </a:rPr>
              <a:t>вікні</a:t>
            </a:r>
            <a:r>
              <a:rPr lang="ru-RU" sz="2000" dirty="0" smtClean="0">
                <a:latin typeface="Calibri" pitchFamily="34" charset="0"/>
              </a:rPr>
              <a:t>, </a:t>
            </a:r>
            <a:r>
              <a:rPr lang="ru-RU" sz="2000" dirty="0" err="1" smtClean="0">
                <a:latin typeface="Calibri" pitchFamily="34" charset="0"/>
              </a:rPr>
              <a:t>що</a:t>
            </a:r>
            <a:r>
              <a:rPr lang="ru-RU" sz="2000" dirty="0" smtClean="0">
                <a:latin typeface="Calibri" pitchFamily="34" charset="0"/>
              </a:rPr>
              <a:t> </a:t>
            </a:r>
            <a:r>
              <a:rPr lang="ru-RU" sz="2000" dirty="0" err="1" smtClean="0">
                <a:latin typeface="Calibri" pitchFamily="34" charset="0"/>
              </a:rPr>
              <a:t>відкриється</a:t>
            </a:r>
            <a:r>
              <a:rPr lang="ru-RU" sz="2000" dirty="0" smtClean="0">
                <a:latin typeface="Calibri" pitchFamily="34" charset="0"/>
              </a:rPr>
              <a:t>, та </a:t>
            </a:r>
            <a:r>
              <a:rPr lang="ru-RU" sz="2000" dirty="0" err="1" smtClean="0">
                <a:latin typeface="Calibri" pitchFamily="34" charset="0"/>
              </a:rPr>
              <a:t>вибрати</a:t>
            </a:r>
            <a:r>
              <a:rPr lang="ru-RU" sz="2000" dirty="0" smtClean="0">
                <a:latin typeface="Calibri" pitchFamily="34" charset="0"/>
              </a:rPr>
              <a:t> кнопку </a:t>
            </a:r>
            <a:r>
              <a:rPr lang="ru-RU" sz="2000" b="1" dirty="0" err="1" smtClean="0">
                <a:latin typeface="Calibri" pitchFamily="34" charset="0"/>
              </a:rPr>
              <a:t>Блокувати</a:t>
            </a:r>
            <a:r>
              <a:rPr lang="ru-RU" sz="2000" b="1" dirty="0" smtClean="0">
                <a:latin typeface="Calibri" pitchFamily="34" charset="0"/>
              </a:rPr>
              <a:t>.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500438"/>
            <a:ext cx="3214710" cy="2869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000892" y="1357298"/>
            <a:ext cx="18847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361950"/>
            <a:r>
              <a:rPr lang="ru-RU" dirty="0" err="1" smtClean="0">
                <a:latin typeface="Calibri" pitchFamily="34" charset="0"/>
              </a:rPr>
              <a:t>Надсилання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отримання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повідомлень</a:t>
            </a:r>
            <a:endParaRPr lang="ru-RU" dirty="0" smtClean="0">
              <a:latin typeface="Calibri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14282" y="1371600"/>
            <a:ext cx="3643338" cy="5057796"/>
          </a:xfrm>
        </p:spPr>
        <p:txBody>
          <a:bodyPr>
            <a:normAutofit fontScale="47500" lnSpcReduction="20000"/>
          </a:bodyPr>
          <a:lstStyle/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Використовуючи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програму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Skype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можна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надсилати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користувачам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зі</a:t>
            </a:r>
            <a:r>
              <a:rPr lang="ru-RU" dirty="0" smtClean="0">
                <a:latin typeface="Calibri" pitchFamily="34" charset="0"/>
              </a:rPr>
              <a:t> списку </a:t>
            </a:r>
            <a:r>
              <a:rPr lang="ru-RU" dirty="0" err="1" smtClean="0">
                <a:latin typeface="Calibri" pitchFamily="34" charset="0"/>
              </a:rPr>
              <a:t>контактів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текстові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голосові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відеоповідомлення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За </a:t>
            </a:r>
            <a:r>
              <a:rPr lang="ru-RU" dirty="0" err="1" smtClean="0">
                <a:latin typeface="Calibri" pitchFamily="34" charset="0"/>
              </a:rPr>
              <a:t>вибору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імені</a:t>
            </a:r>
            <a:r>
              <a:rPr lang="ru-RU" dirty="0" smtClean="0">
                <a:latin typeface="Calibri" pitchFamily="34" charset="0"/>
              </a:rPr>
              <a:t> контакту в </a:t>
            </a:r>
            <a:r>
              <a:rPr lang="ru-RU" b="1" dirty="0" err="1" smtClean="0">
                <a:latin typeface="Calibri" pitchFamily="34" charset="0"/>
              </a:rPr>
              <a:t>Області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повідомлень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відображаються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дані</a:t>
            </a:r>
            <a:r>
              <a:rPr lang="ru-RU" dirty="0" smtClean="0">
                <a:latin typeface="Calibri" pitchFamily="34" charset="0"/>
              </a:rPr>
              <a:t> абонента </a:t>
            </a:r>
            <a:r>
              <a:rPr lang="ru-RU" dirty="0" err="1" smtClean="0">
                <a:latin typeface="Calibri" pitchFamily="34" charset="0"/>
              </a:rPr>
              <a:t>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з'являються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елементи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керування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що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призначені</a:t>
            </a:r>
            <a:r>
              <a:rPr lang="ru-RU" dirty="0" smtClean="0">
                <a:latin typeface="Calibri" pitchFamily="34" charset="0"/>
              </a:rPr>
              <a:t> для </a:t>
            </a:r>
            <a:r>
              <a:rPr lang="ru-RU" dirty="0" err="1" smtClean="0">
                <a:latin typeface="Calibri" pitchFamily="34" charset="0"/>
              </a:rPr>
              <a:t>здійснення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У </a:t>
            </a:r>
            <a:r>
              <a:rPr lang="ru-RU" dirty="0" err="1" smtClean="0">
                <a:latin typeface="Calibri" pitchFamily="34" charset="0"/>
              </a:rPr>
              <a:t>нижній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частині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вікна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розміщена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</a:rPr>
              <a:t>Область </a:t>
            </a:r>
            <a:r>
              <a:rPr lang="ru-RU" b="1" dirty="0" err="1" smtClean="0">
                <a:latin typeface="Calibri" pitchFamily="34" charset="0"/>
              </a:rPr>
              <a:t>введення</a:t>
            </a:r>
            <a:r>
              <a:rPr lang="ru-RU" b="1" dirty="0" smtClean="0">
                <a:latin typeface="Calibri" pitchFamily="34" charset="0"/>
              </a:rPr>
              <a:t> тексту </a:t>
            </a:r>
            <a:r>
              <a:rPr lang="ru-RU" b="1" dirty="0" err="1" smtClean="0">
                <a:latin typeface="Calibri" pitchFamily="34" charset="0"/>
              </a:rPr>
              <a:t>повідомлення</a:t>
            </a:r>
            <a:r>
              <a:rPr lang="ru-RU" dirty="0" smtClean="0">
                <a:latin typeface="Calibri" pitchFamily="34" charset="0"/>
              </a:rPr>
              <a:t>. </a:t>
            </a:r>
            <a:r>
              <a:rPr lang="ru-RU" dirty="0" err="1" smtClean="0">
                <a:latin typeface="Calibri" pitchFamily="34" charset="0"/>
              </a:rPr>
              <a:t>Після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введення</a:t>
            </a:r>
            <a:r>
              <a:rPr lang="ru-RU" dirty="0" smtClean="0">
                <a:latin typeface="Calibri" pitchFamily="34" charset="0"/>
              </a:rPr>
              <a:t> тексту в </a:t>
            </a:r>
            <a:r>
              <a:rPr lang="ru-RU" dirty="0" err="1" smtClean="0">
                <a:latin typeface="Calibri" pitchFamily="34" charset="0"/>
              </a:rPr>
              <a:t>цій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області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можна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надіслати</a:t>
            </a:r>
            <a:r>
              <a:rPr lang="ru-RU" dirty="0" smtClean="0">
                <a:latin typeface="Calibri" pitchFamily="34" charset="0"/>
              </a:rPr>
              <a:t> адресату </a:t>
            </a:r>
            <a:r>
              <a:rPr lang="ru-RU" dirty="0" err="1" smtClean="0">
                <a:latin typeface="Calibri" pitchFamily="34" charset="0"/>
              </a:rPr>
              <a:t>повідомлення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вибравши</a:t>
            </a:r>
            <a:r>
              <a:rPr lang="ru-RU" dirty="0" smtClean="0">
                <a:latin typeface="Calibri" pitchFamily="34" charset="0"/>
              </a:rPr>
              <a:t> кнопку </a:t>
            </a:r>
            <a:r>
              <a:rPr lang="ru-RU" b="1" dirty="0" err="1" smtClean="0">
                <a:latin typeface="Calibri" pitchFamily="34" charset="0"/>
              </a:rPr>
              <a:t>Надіслати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повідомлення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або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натиснувши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клавішу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</a:rPr>
              <a:t>Enter</a:t>
            </a:r>
            <a:r>
              <a:rPr lang="ru-RU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Текст </a:t>
            </a:r>
            <a:r>
              <a:rPr lang="ru-RU" dirty="0" err="1" smtClean="0">
                <a:latin typeface="Calibri" pitchFamily="34" charset="0"/>
              </a:rPr>
              <a:t>повідомлення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ім'я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відправника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поточний</a:t>
            </a:r>
            <a:r>
              <a:rPr lang="ru-RU" dirty="0" smtClean="0">
                <a:latin typeface="Calibri" pitchFamily="34" charset="0"/>
              </a:rPr>
              <a:t> час </a:t>
            </a:r>
            <a:r>
              <a:rPr lang="ru-RU" dirty="0" err="1" smtClean="0">
                <a:latin typeface="Calibri" pitchFamily="34" charset="0"/>
              </a:rPr>
              <a:t>відобразяться</a:t>
            </a:r>
            <a:r>
              <a:rPr lang="ru-RU" dirty="0" smtClean="0">
                <a:latin typeface="Calibri" pitchFamily="34" charset="0"/>
              </a:rPr>
              <a:t> в </a:t>
            </a:r>
            <a:r>
              <a:rPr lang="ru-RU" dirty="0" err="1" smtClean="0">
                <a:latin typeface="Calibri" pitchFamily="34" charset="0"/>
              </a:rPr>
              <a:t>середній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частині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вікна</a:t>
            </a:r>
            <a:r>
              <a:rPr lang="ru-RU" dirty="0" smtClean="0">
                <a:latin typeface="Calibri" pitchFamily="34" charset="0"/>
              </a:rPr>
              <a:t> - </a:t>
            </a:r>
            <a:r>
              <a:rPr lang="ru-RU" dirty="0" err="1" smtClean="0">
                <a:latin typeface="Calibri" pitchFamily="34" charset="0"/>
              </a:rPr>
              <a:t>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Області</a:t>
            </a:r>
            <a:r>
              <a:rPr lang="ru-RU" b="1" dirty="0" smtClean="0">
                <a:latin typeface="Calibri" pitchFamily="34" charset="0"/>
              </a:rPr>
              <a:t> показу </a:t>
            </a:r>
            <a:r>
              <a:rPr lang="ru-RU" b="1" dirty="0" err="1" smtClean="0">
                <a:latin typeface="Calibri" pitchFamily="34" charset="0"/>
              </a:rPr>
              <a:t>повідомлень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Якщо</a:t>
            </a:r>
            <a:r>
              <a:rPr lang="ru-RU" dirty="0" smtClean="0">
                <a:latin typeface="Calibri" pitchFamily="34" charset="0"/>
              </a:rPr>
              <a:t> абонент, </a:t>
            </a:r>
            <a:r>
              <a:rPr lang="ru-RU" dirty="0" err="1" smtClean="0">
                <a:latin typeface="Calibri" pitchFamily="34" charset="0"/>
              </a:rPr>
              <a:t>якому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надсилаєте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має</a:t>
            </a:r>
            <a:r>
              <a:rPr lang="ru-RU" dirty="0" smtClean="0">
                <a:latin typeface="Calibri" pitchFamily="34" charset="0"/>
              </a:rPr>
              <a:t> статус </a:t>
            </a:r>
            <a:r>
              <a:rPr lang="ru-RU" b="1" dirty="0" smtClean="0">
                <a:latin typeface="Calibri" pitchFamily="34" charset="0"/>
              </a:rPr>
              <a:t>У </a:t>
            </a:r>
            <a:r>
              <a:rPr lang="ru-RU" b="1" dirty="0" err="1" smtClean="0">
                <a:latin typeface="Calibri" pitchFamily="34" charset="0"/>
              </a:rPr>
              <a:t>мережі</a:t>
            </a:r>
            <a:r>
              <a:rPr lang="ru-RU" dirty="0" smtClean="0">
                <a:latin typeface="Calibri" pitchFamily="34" charset="0"/>
              </a:rPr>
              <a:t>, то </a:t>
            </a:r>
            <a:r>
              <a:rPr lang="ru-RU" dirty="0" err="1" smtClean="0">
                <a:latin typeface="Calibri" pitchFamily="34" charset="0"/>
              </a:rPr>
              <a:t>він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зможе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миттєво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отримати</a:t>
            </a:r>
            <a:r>
              <a:rPr lang="ru-RU" dirty="0" smtClean="0">
                <a:latin typeface="Calibri" pitchFamily="34" charset="0"/>
              </a:rPr>
              <a:t> ваше </a:t>
            </a:r>
            <a:r>
              <a:rPr lang="ru-RU" dirty="0" err="1" smtClean="0">
                <a:latin typeface="Calibri" pitchFamily="34" charset="0"/>
              </a:rPr>
              <a:t>повідомлення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надіслати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відповідь</a:t>
            </a:r>
            <a:r>
              <a:rPr lang="ru-RU" dirty="0" smtClean="0">
                <a:latin typeface="Calibri" pitchFamily="34" charset="0"/>
              </a:rPr>
              <a:t>, яка </a:t>
            </a:r>
            <a:r>
              <a:rPr lang="ru-RU" dirty="0" err="1" smtClean="0">
                <a:latin typeface="Calibri" pitchFamily="34" charset="0"/>
              </a:rPr>
              <a:t>також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відобразиться</a:t>
            </a:r>
            <a:r>
              <a:rPr lang="ru-RU" dirty="0" smtClean="0">
                <a:latin typeface="Calibri" pitchFamily="34" charset="0"/>
              </a:rPr>
              <a:t> в </a:t>
            </a:r>
            <a:r>
              <a:rPr lang="ru-RU" b="1" dirty="0" err="1" smtClean="0">
                <a:latin typeface="Calibri" pitchFamily="34" charset="0"/>
              </a:rPr>
              <a:t>Області</a:t>
            </a:r>
            <a:r>
              <a:rPr lang="ru-RU" b="1" dirty="0" smtClean="0">
                <a:latin typeface="Calibri" pitchFamily="34" charset="0"/>
              </a:rPr>
              <a:t> показу </a:t>
            </a:r>
            <a:r>
              <a:rPr lang="ru-RU" b="1" dirty="0" err="1" smtClean="0">
                <a:latin typeface="Calibri" pitchFamily="34" charset="0"/>
              </a:rPr>
              <a:t>повідомлень</a:t>
            </a:r>
            <a:r>
              <a:rPr lang="ru-RU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Якщо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під</a:t>
            </a:r>
            <a:r>
              <a:rPr lang="ru-RU" dirty="0" smtClean="0">
                <a:latin typeface="Calibri" pitchFamily="34" charset="0"/>
              </a:rPr>
              <a:t> час </a:t>
            </a:r>
            <a:r>
              <a:rPr lang="ru-RU" dirty="0" err="1" smtClean="0">
                <a:latin typeface="Calibri" pitchFamily="34" charset="0"/>
              </a:rPr>
              <a:t>надсилання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повідомлень</a:t>
            </a:r>
            <a:r>
              <a:rPr lang="ru-RU" dirty="0" smtClean="0">
                <a:latin typeface="Calibri" pitchFamily="34" charset="0"/>
              </a:rPr>
              <a:t> абонент </a:t>
            </a:r>
            <a:r>
              <a:rPr lang="ru-RU" dirty="0" err="1" smtClean="0">
                <a:latin typeface="Calibri" pitchFamily="34" charset="0"/>
              </a:rPr>
              <a:t>має</a:t>
            </a:r>
            <a:r>
              <a:rPr lang="ru-RU" dirty="0" smtClean="0">
                <a:latin typeface="Calibri" pitchFamily="34" charset="0"/>
              </a:rPr>
              <a:t> статус </a:t>
            </a:r>
            <a:r>
              <a:rPr lang="ru-RU" b="1" dirty="0" smtClean="0">
                <a:latin typeface="Calibri" pitchFamily="34" charset="0"/>
              </a:rPr>
              <a:t>Не в </a:t>
            </a:r>
            <a:r>
              <a:rPr lang="ru-RU" b="1" dirty="0" err="1" smtClean="0">
                <a:latin typeface="Calibri" pitchFamily="34" charset="0"/>
              </a:rPr>
              <a:t>мережі</a:t>
            </a:r>
            <a:r>
              <a:rPr lang="ru-RU" dirty="0" smtClean="0">
                <a:latin typeface="Calibri" pitchFamily="34" charset="0"/>
              </a:rPr>
              <a:t>, то </a:t>
            </a:r>
            <a:r>
              <a:rPr lang="ru-RU" dirty="0" err="1" smtClean="0">
                <a:latin typeface="Calibri" pitchFamily="34" charset="0"/>
              </a:rPr>
              <a:t>повідомлення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будуть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йому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доставлені</a:t>
            </a:r>
            <a:r>
              <a:rPr lang="ru-RU" dirty="0" smtClean="0">
                <a:latin typeface="Calibri" pitchFamily="34" charset="0"/>
              </a:rPr>
              <a:t> в той момент, коли </a:t>
            </a:r>
            <a:r>
              <a:rPr lang="ru-RU" dirty="0" err="1" smtClean="0">
                <a:latin typeface="Calibri" pitchFamily="34" charset="0"/>
              </a:rPr>
              <a:t>ви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обидва</a:t>
            </a:r>
            <a:r>
              <a:rPr lang="ru-RU" dirty="0" smtClean="0">
                <a:latin typeface="Calibri" pitchFamily="34" charset="0"/>
              </a:rPr>
              <a:t> будете </a:t>
            </a:r>
            <a:r>
              <a:rPr lang="ru-RU" dirty="0" err="1" smtClean="0">
                <a:latin typeface="Calibri" pitchFamily="34" charset="0"/>
              </a:rPr>
              <a:t>мати</a:t>
            </a:r>
            <a:r>
              <a:rPr lang="ru-RU" dirty="0" smtClean="0">
                <a:latin typeface="Calibri" pitchFamily="34" charset="0"/>
              </a:rPr>
              <a:t> статус </a:t>
            </a:r>
            <a:r>
              <a:rPr lang="ru-RU" b="1" dirty="0" smtClean="0">
                <a:latin typeface="Calibri" pitchFamily="34" charset="0"/>
              </a:rPr>
              <a:t>У </a:t>
            </a:r>
            <a:r>
              <a:rPr lang="ru-RU" b="1" dirty="0" err="1" smtClean="0">
                <a:latin typeface="Calibri" pitchFamily="34" charset="0"/>
              </a:rPr>
              <a:t>мережі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Для </a:t>
            </a:r>
            <a:r>
              <a:rPr lang="ru-RU" dirty="0" err="1" smtClean="0">
                <a:latin typeface="Calibri" pitchFamily="34" charset="0"/>
              </a:rPr>
              <a:t>організації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голосовими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потрібно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вибрати</a:t>
            </a:r>
            <a:r>
              <a:rPr lang="ru-RU" dirty="0" smtClean="0">
                <a:latin typeface="Calibri" pitchFamily="34" charset="0"/>
              </a:rPr>
              <a:t> кнопку </a:t>
            </a:r>
            <a:r>
              <a:rPr lang="ru-RU" b="1" dirty="0" err="1" smtClean="0">
                <a:latin typeface="Calibri" pitchFamily="34" charset="0"/>
              </a:rPr>
              <a:t>Подзвонити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для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відеоповідомленнями</a:t>
            </a:r>
            <a:r>
              <a:rPr lang="ru-RU" dirty="0" smtClean="0">
                <a:latin typeface="Calibri" pitchFamily="34" charset="0"/>
              </a:rPr>
              <a:t> - кнопку </a:t>
            </a:r>
            <a:r>
              <a:rPr lang="ru-RU" b="1" dirty="0" err="1" smtClean="0">
                <a:latin typeface="Calibri" pitchFamily="34" charset="0"/>
              </a:rPr>
              <a:t>Відеодзвінок</a:t>
            </a:r>
            <a:r>
              <a:rPr lang="ru-RU" b="1" dirty="0" smtClean="0">
                <a:latin typeface="Calibri" pitchFamily="34" charset="0"/>
              </a:rPr>
              <a:t>.</a:t>
            </a:r>
            <a:endParaRPr lang="ru-RU" dirty="0" smtClean="0">
              <a:latin typeface="Calibri" pitchFamily="34" charset="0"/>
            </a:endParaRPr>
          </a:p>
          <a:p>
            <a:pPr>
              <a:buNone/>
            </a:pPr>
            <a:r>
              <a:rPr lang="ru-RU" dirty="0" smtClean="0">
                <a:latin typeface="Calibri" pitchFamily="34" charset="0"/>
              </a:rPr>
              <a:t/>
            </a:r>
            <a:br>
              <a:rPr lang="ru-RU" dirty="0" smtClean="0">
                <a:latin typeface="Calibri" pitchFamily="34" charset="0"/>
              </a:rPr>
            </a:br>
            <a:endParaRPr lang="ru-RU" dirty="0">
              <a:latin typeface="Calibri" pitchFamily="34" charset="0"/>
            </a:endParaRPr>
          </a:p>
        </p:txBody>
      </p:sp>
      <p:pic>
        <p:nvPicPr>
          <p:cNvPr id="8" name="Содержимое 7" descr="5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lum bright="18000" contrast="28000"/>
          </a:blip>
          <a:stretch>
            <a:fillRect/>
          </a:stretch>
        </p:blipFill>
        <p:spPr>
          <a:xfrm>
            <a:off x="3857620" y="1733146"/>
            <a:ext cx="5286380" cy="4511167"/>
          </a:xfrm>
          <a:ln w="2540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Способи сповіщення про отримання повідомлень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pPr marL="0" indent="361950">
              <a:buNone/>
            </a:pP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отримання</a:t>
            </a:r>
            <a:r>
              <a:rPr lang="ru-RU" dirty="0" smtClean="0"/>
              <a:t> вами текстового </a:t>
            </a:r>
            <a:r>
              <a:rPr lang="ru-RU" dirty="0" err="1" smtClean="0"/>
              <a:t>повідомлення</a:t>
            </a:r>
            <a:r>
              <a:rPr lang="ru-RU" dirty="0" smtClean="0"/>
              <a:t> </a:t>
            </a:r>
            <a:r>
              <a:rPr lang="ru-RU" dirty="0" err="1" smtClean="0"/>
              <a:t>сповіщення</a:t>
            </a:r>
            <a:r>
              <a:rPr lang="ru-RU" dirty="0" smtClean="0"/>
              <a:t> про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відображається</a:t>
            </a:r>
            <a:r>
              <a:rPr lang="ru-RU" dirty="0" smtClean="0"/>
              <a:t> </a:t>
            </a:r>
            <a:r>
              <a:rPr lang="ru-RU" dirty="0" err="1" smtClean="0"/>
              <a:t>різними</a:t>
            </a:r>
            <a:r>
              <a:rPr lang="ru-RU" dirty="0" smtClean="0"/>
              <a:t> способами, </a:t>
            </a:r>
            <a:r>
              <a:rPr lang="ru-RU" dirty="0" err="1" smtClean="0"/>
              <a:t>залежно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режиму, в </a:t>
            </a:r>
            <a:r>
              <a:rPr lang="ru-RU" dirty="0" err="1" smtClean="0"/>
              <a:t>якому</a:t>
            </a:r>
            <a:r>
              <a:rPr lang="ru-RU" dirty="0" smtClean="0"/>
              <a:t> </a:t>
            </a:r>
            <a:r>
              <a:rPr lang="ru-RU" dirty="0" err="1" smtClean="0"/>
              <a:t>перебуває</a:t>
            </a:r>
            <a:r>
              <a:rPr lang="ru-RU" dirty="0" smtClean="0"/>
              <a:t> </a:t>
            </a:r>
            <a:r>
              <a:rPr lang="ru-RU" dirty="0" err="1" smtClean="0"/>
              <a:t>вікно</a:t>
            </a:r>
            <a:r>
              <a:rPr lang="ru-RU" dirty="0" smtClean="0"/>
              <a:t> </a:t>
            </a:r>
            <a:r>
              <a:rPr lang="ru-RU" dirty="0" err="1" smtClean="0"/>
              <a:t>месенджера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2143116"/>
          <a:ext cx="8524893" cy="3668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3968750"/>
                <a:gridCol w="2841631"/>
              </a:tblGrid>
              <a:tr h="63201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Режим </a:t>
                      </a:r>
                      <a:r>
                        <a:rPr lang="ru-RU" sz="1400" dirty="0" err="1" smtClean="0"/>
                        <a:t>вікна</a:t>
                      </a:r>
                      <a:r>
                        <a:rPr lang="ru-RU" sz="1400" dirty="0" smtClean="0"/>
                        <a:t> </a:t>
                      </a:r>
                      <a:r>
                        <a:rPr lang="en-US" sz="1400" dirty="0" smtClean="0"/>
                        <a:t>Skype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/>
                        <a:t>Спосіб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сповіщення</a:t>
                      </a:r>
                      <a:endParaRPr lang="ru-RU" sz="1400" dirty="0" smtClean="0"/>
                    </a:p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/>
                        <a:t>Вигляд</a:t>
                      </a:r>
                      <a:endParaRPr lang="ru-RU" sz="1400" dirty="0" smtClean="0"/>
                    </a:p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014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Вікно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відкрите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і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є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поточним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Текст </a:t>
                      </a:r>
                      <a:r>
                        <a:rPr lang="ru-RU" sz="1400" dirty="0" err="1" smtClean="0"/>
                        <a:t>отриманого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повідомлення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відобразиться</a:t>
                      </a:r>
                      <a:r>
                        <a:rPr lang="ru-RU" sz="1400" dirty="0" smtClean="0"/>
                        <a:t> в </a:t>
                      </a:r>
                      <a:r>
                        <a:rPr lang="ru-RU" sz="1400" b="1" dirty="0" err="1" smtClean="0"/>
                        <a:t>Області</a:t>
                      </a:r>
                      <a:r>
                        <a:rPr lang="ru-RU" sz="1400" b="1" dirty="0" smtClean="0"/>
                        <a:t> показу </a:t>
                      </a:r>
                      <a:r>
                        <a:rPr lang="ru-RU" sz="1400" b="1" dirty="0" err="1" smtClean="0"/>
                        <a:t>повідомлень</a:t>
                      </a:r>
                      <a:r>
                        <a:rPr lang="ru-RU" sz="1400" b="1" dirty="0" smtClean="0"/>
                        <a:t> 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497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Вікно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відкрите</a:t>
                      </a:r>
                      <a:r>
                        <a:rPr lang="ru-RU" sz="1400" dirty="0" smtClean="0"/>
                        <a:t>, </a:t>
                      </a:r>
                      <a:r>
                        <a:rPr lang="ru-RU" sz="1400" dirty="0" err="1" smtClean="0"/>
                        <a:t>але</a:t>
                      </a:r>
                      <a:r>
                        <a:rPr lang="ru-RU" sz="1400" dirty="0" smtClean="0"/>
                        <a:t> не </a:t>
                      </a:r>
                      <a:r>
                        <a:rPr lang="ru-RU" sz="1400" dirty="0" err="1" smtClean="0"/>
                        <a:t>є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поточним</a:t>
                      </a:r>
                      <a:r>
                        <a:rPr lang="ru-RU" sz="1400" dirty="0" smtClean="0"/>
                        <a:t>, </a:t>
                      </a:r>
                      <a:r>
                        <a:rPr lang="ru-RU" sz="1400" dirty="0" err="1" smtClean="0"/>
                        <a:t>або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згорнуте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/>
                        <a:t>Зміниться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колір</a:t>
                      </a:r>
                      <a:r>
                        <a:rPr lang="ru-RU" sz="1400" dirty="0" smtClean="0"/>
                        <a:t> кнопки на </a:t>
                      </a:r>
                      <a:r>
                        <a:rPr lang="ru-RU" sz="1400" b="1" dirty="0" err="1" smtClean="0"/>
                        <a:t>Панелі</a:t>
                      </a:r>
                      <a:r>
                        <a:rPr lang="ru-RU" sz="1400" b="1" dirty="0" smtClean="0"/>
                        <a:t> </a:t>
                      </a:r>
                      <a:r>
                        <a:rPr lang="ru-RU" sz="1400" b="1" dirty="0" err="1" smtClean="0"/>
                        <a:t>завдань</a:t>
                      </a:r>
                      <a:r>
                        <a:rPr lang="ru-RU" sz="1400" dirty="0" smtClean="0"/>
                        <a:t>. </a:t>
                      </a:r>
                      <a:r>
                        <a:rPr lang="ru-RU" sz="1400" dirty="0" err="1" smtClean="0"/>
                        <a:t>З'явиться</a:t>
                      </a:r>
                      <a:r>
                        <a:rPr lang="ru-RU" sz="1400" dirty="0" smtClean="0"/>
                        <a:t> круг </a:t>
                      </a:r>
                      <a:r>
                        <a:rPr lang="ru-RU" sz="1400" dirty="0" err="1" smtClean="0"/>
                        <a:t>з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позначенням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кількості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нових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подій</a:t>
                      </a:r>
                      <a:r>
                        <a:rPr lang="ru-RU" sz="1400" dirty="0" smtClean="0"/>
                        <a:t> на значку </a:t>
                      </a:r>
                      <a:r>
                        <a:rPr lang="ru-RU" sz="1400" dirty="0" err="1" smtClean="0"/>
                        <a:t>програми</a:t>
                      </a:r>
                      <a:r>
                        <a:rPr lang="ru-RU" sz="1400" dirty="0" smtClean="0"/>
                        <a:t> </a:t>
                      </a:r>
                      <a:r>
                        <a:rPr lang="en-US" sz="1400" dirty="0" smtClean="0"/>
                        <a:t>Skype </a:t>
                      </a:r>
                      <a:r>
                        <a:rPr lang="ru-RU" sz="1400" dirty="0" smtClean="0"/>
                        <a:t>в </a:t>
                      </a:r>
                      <a:r>
                        <a:rPr lang="ru-RU" sz="1400" b="1" dirty="0" err="1" smtClean="0"/>
                        <a:t>Області</a:t>
                      </a:r>
                      <a:r>
                        <a:rPr lang="ru-RU" sz="1400" b="1" dirty="0" smtClean="0"/>
                        <a:t> </a:t>
                      </a:r>
                      <a:r>
                        <a:rPr lang="ru-RU" sz="1400" b="1" dirty="0" err="1" smtClean="0"/>
                        <a:t>сповіщень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4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/>
                        <a:t>Вікно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закрите</a:t>
                      </a:r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/>
                        <a:t>З'явиться</a:t>
                      </a:r>
                      <a:r>
                        <a:rPr lang="ru-RU" sz="1400" dirty="0" smtClean="0"/>
                        <a:t> круг </a:t>
                      </a:r>
                      <a:r>
                        <a:rPr lang="ru-RU" sz="1400" dirty="0" err="1" smtClean="0"/>
                        <a:t>з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позначенням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кількості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нових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подій</a:t>
                      </a:r>
                      <a:r>
                        <a:rPr lang="ru-RU" sz="1400" dirty="0" smtClean="0"/>
                        <a:t> на значку </a:t>
                      </a:r>
                      <a:r>
                        <a:rPr lang="ru-RU" sz="1400" dirty="0" err="1" smtClean="0"/>
                        <a:t>програми</a:t>
                      </a:r>
                      <a:r>
                        <a:rPr lang="ru-RU" sz="1400" dirty="0" smtClean="0"/>
                        <a:t> </a:t>
                      </a:r>
                      <a:r>
                        <a:rPr lang="en-US" sz="1400" dirty="0" smtClean="0"/>
                        <a:t>Skype </a:t>
                      </a:r>
                      <a:r>
                        <a:rPr lang="ru-RU" sz="1400" dirty="0" smtClean="0"/>
                        <a:t>в </a:t>
                      </a:r>
                      <a:r>
                        <a:rPr lang="ru-RU" sz="1400" dirty="0" err="1" smtClean="0"/>
                        <a:t>Області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сповіщень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і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err="1" smtClean="0"/>
                        <a:t>спливаюча</a:t>
                      </a:r>
                      <a:r>
                        <a:rPr lang="ru-RU" sz="1400" dirty="0" smtClean="0"/>
                        <a:t> панель </a:t>
                      </a:r>
                      <a:r>
                        <a:rPr lang="ru-RU" sz="1400" dirty="0" err="1" smtClean="0"/>
                        <a:t>з</a:t>
                      </a:r>
                      <a:r>
                        <a:rPr lang="ru-RU" sz="1400" dirty="0" smtClean="0"/>
                        <a:t> текстом </a:t>
                      </a:r>
                      <a:r>
                        <a:rPr lang="ru-RU" sz="1400" dirty="0" err="1" smtClean="0"/>
                        <a:t>повідомлення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 descr="7.JPG"/>
          <p:cNvPicPr>
            <a:picLocks noChangeAspect="1"/>
          </p:cNvPicPr>
          <p:nvPr/>
        </p:nvPicPr>
        <p:blipFill>
          <a:blip r:embed="rId2" cstate="print">
            <a:lum bright="19000" contrast="21000"/>
          </a:blip>
          <a:stretch>
            <a:fillRect/>
          </a:stretch>
        </p:blipFill>
        <p:spPr>
          <a:xfrm>
            <a:off x="5929322" y="2786058"/>
            <a:ext cx="2786049" cy="714380"/>
          </a:xfrm>
          <a:prstGeom prst="rect">
            <a:avLst/>
          </a:prstGeom>
        </p:spPr>
      </p:pic>
      <p:pic>
        <p:nvPicPr>
          <p:cNvPr id="9" name="Рисунок 8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3643315"/>
            <a:ext cx="2786050" cy="571503"/>
          </a:xfrm>
          <a:prstGeom prst="rect">
            <a:avLst/>
          </a:prstGeom>
        </p:spPr>
      </p:pic>
      <p:pic>
        <p:nvPicPr>
          <p:cNvPr id="10" name="Рисунок 9" descr="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4643446"/>
            <a:ext cx="2786082" cy="115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 fontScale="47500" lnSpcReduction="20000"/>
          </a:bodyPr>
          <a:lstStyle/>
          <a:p>
            <a:pPr marL="0" indent="361950">
              <a:buNone/>
            </a:pPr>
            <a:r>
              <a:rPr lang="ru-RU" dirty="0" smtClean="0"/>
              <a:t>Для перегляду тексту </a:t>
            </a:r>
            <a:r>
              <a:rPr lang="ru-RU" dirty="0" err="1" smtClean="0"/>
              <a:t>отриманого</a:t>
            </a:r>
            <a:r>
              <a:rPr lang="ru-RU" dirty="0" smtClean="0"/>
              <a:t> </a:t>
            </a:r>
            <a:r>
              <a:rPr lang="ru-RU" dirty="0" err="1" smtClean="0"/>
              <a:t>повідомлення</a:t>
            </a:r>
            <a:r>
              <a:rPr lang="ru-RU" dirty="0" smtClean="0"/>
              <a:t>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кнопку </a:t>
            </a:r>
            <a:r>
              <a:rPr lang="ru-RU" dirty="0" err="1" smtClean="0"/>
              <a:t>програми</a:t>
            </a:r>
            <a:r>
              <a:rPr lang="ru-RU" dirty="0" smtClean="0"/>
              <a:t> на </a:t>
            </a:r>
            <a:r>
              <a:rPr lang="ru-RU" b="1" dirty="0" err="1" smtClean="0"/>
              <a:t>Панелі</a:t>
            </a:r>
            <a:r>
              <a:rPr lang="ru-RU" b="1" dirty="0" smtClean="0"/>
              <a:t> </a:t>
            </a:r>
            <a:r>
              <a:rPr lang="ru-RU" b="1" dirty="0" err="1" smtClean="0"/>
              <a:t>завдань</a:t>
            </a:r>
            <a:r>
              <a:rPr lang="ru-RU" b="1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двічі</a:t>
            </a:r>
            <a:r>
              <a:rPr lang="ru-RU" dirty="0" smtClean="0"/>
              <a:t> </a:t>
            </a:r>
            <a:r>
              <a:rPr lang="ru-RU" dirty="0" err="1" smtClean="0"/>
              <a:t>клацнути</a:t>
            </a:r>
            <a:r>
              <a:rPr lang="ru-RU" dirty="0" smtClean="0"/>
              <a:t> </a:t>
            </a:r>
            <a:r>
              <a:rPr lang="ru-RU" dirty="0" err="1" smtClean="0"/>
              <a:t>на</a:t>
            </a:r>
            <a:r>
              <a:rPr lang="ru-RU" dirty="0" smtClean="0"/>
              <a:t> значку </a:t>
            </a:r>
            <a:r>
              <a:rPr lang="ru-RU" dirty="0" err="1" smtClean="0"/>
              <a:t>програми</a:t>
            </a:r>
            <a:r>
              <a:rPr lang="ru-RU" dirty="0" smtClean="0"/>
              <a:t>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сповіщень</a:t>
            </a:r>
            <a:r>
              <a:rPr lang="ru-RU" b="1" dirty="0" smtClean="0"/>
              <a:t>.</a:t>
            </a:r>
            <a:r>
              <a:rPr lang="ru-RU" dirty="0" smtClean="0"/>
              <a:t> При </a:t>
            </a:r>
            <a:r>
              <a:rPr lang="ru-RU" dirty="0" err="1" smtClean="0"/>
              <a:t>цьому</a:t>
            </a:r>
            <a:r>
              <a:rPr lang="ru-RU" dirty="0" smtClean="0"/>
              <a:t> стане </a:t>
            </a:r>
            <a:r>
              <a:rPr lang="ru-RU" dirty="0" err="1" smtClean="0"/>
              <a:t>поточним</a:t>
            </a:r>
            <a:r>
              <a:rPr lang="ru-RU" dirty="0" smtClean="0"/>
              <a:t> </a:t>
            </a:r>
            <a:r>
              <a:rPr lang="ru-RU" dirty="0" err="1" smtClean="0"/>
              <a:t>вікно</a:t>
            </a:r>
            <a:r>
              <a:rPr lang="ru-RU" dirty="0" smtClean="0"/>
              <a:t> </a:t>
            </a:r>
            <a:r>
              <a:rPr lang="ru-RU" dirty="0" err="1" smtClean="0"/>
              <a:t>месенджера</a:t>
            </a:r>
            <a:r>
              <a:rPr lang="ru-RU" dirty="0" smtClean="0"/>
              <a:t>, в </a:t>
            </a:r>
            <a:r>
              <a:rPr lang="ru-RU" dirty="0" err="1" smtClean="0"/>
              <a:t>якому</a:t>
            </a:r>
            <a:r>
              <a:rPr lang="ru-RU" dirty="0" smtClean="0"/>
              <a:t> </a:t>
            </a:r>
            <a:r>
              <a:rPr lang="ru-RU" dirty="0" err="1" smtClean="0"/>
              <a:t>відобразиться</a:t>
            </a:r>
            <a:r>
              <a:rPr lang="ru-RU" dirty="0" smtClean="0"/>
              <a:t> текст </a:t>
            </a:r>
            <a:r>
              <a:rPr lang="ru-RU" dirty="0" err="1" smtClean="0"/>
              <a:t>отриманого</a:t>
            </a:r>
            <a:r>
              <a:rPr lang="ru-RU" dirty="0" smtClean="0"/>
              <a:t> </a:t>
            </a:r>
            <a:r>
              <a:rPr lang="ru-RU" dirty="0" err="1" smtClean="0"/>
              <a:t>повідомлення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>За </a:t>
            </a:r>
            <a:r>
              <a:rPr lang="ru-RU" dirty="0" err="1" smtClean="0"/>
              <a:t>надходження</a:t>
            </a:r>
            <a:r>
              <a:rPr lang="ru-RU" dirty="0" smtClean="0"/>
              <a:t> на вашу адресу </a:t>
            </a:r>
            <a:r>
              <a:rPr lang="ru-RU" dirty="0" err="1" smtClean="0"/>
              <a:t>дзвінка-виклику</a:t>
            </a:r>
            <a:r>
              <a:rPr lang="ru-RU" dirty="0" smtClean="0"/>
              <a:t> для </a:t>
            </a:r>
            <a:r>
              <a:rPr lang="ru-RU" dirty="0" err="1" smtClean="0"/>
              <a:t>встановлення</a:t>
            </a:r>
            <a:r>
              <a:rPr lang="ru-RU" dirty="0" smtClean="0"/>
              <a:t> голосового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відеозв'язку</a:t>
            </a:r>
            <a:r>
              <a:rPr lang="ru-RU" dirty="0" smtClean="0"/>
              <a:t>, на </a:t>
            </a:r>
            <a:r>
              <a:rPr lang="ru-RU" dirty="0" err="1" smtClean="0"/>
              <a:t>екрані</a:t>
            </a:r>
            <a:r>
              <a:rPr lang="ru-RU" dirty="0" smtClean="0"/>
              <a:t> поверх </a:t>
            </a:r>
            <a:r>
              <a:rPr lang="ru-RU" dirty="0" err="1" smtClean="0"/>
              <a:t>усіх</a:t>
            </a:r>
            <a:r>
              <a:rPr lang="ru-RU" dirty="0" smtClean="0"/>
              <a:t> </a:t>
            </a:r>
            <a:r>
              <a:rPr lang="ru-RU" dirty="0" err="1" smtClean="0"/>
              <a:t>вікон</a:t>
            </a:r>
            <a:r>
              <a:rPr lang="ru-RU" dirty="0" smtClean="0"/>
              <a:t> </a:t>
            </a:r>
            <a:r>
              <a:rPr lang="ru-RU" dirty="0" err="1" smtClean="0"/>
              <a:t>відкриється</a:t>
            </a:r>
            <a:r>
              <a:rPr lang="ru-RU" dirty="0" smtClean="0"/>
              <a:t> </a:t>
            </a:r>
            <a:r>
              <a:rPr lang="ru-RU" dirty="0" err="1" smtClean="0"/>
              <a:t>вікно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аватаром</a:t>
            </a:r>
            <a:r>
              <a:rPr lang="ru-RU" dirty="0" smtClean="0"/>
              <a:t> та </a:t>
            </a:r>
            <a:r>
              <a:rPr lang="ru-RU" dirty="0" err="1" smtClean="0"/>
              <a:t>іменем</a:t>
            </a:r>
            <a:r>
              <a:rPr lang="ru-RU" dirty="0" smtClean="0"/>
              <a:t> абонента </a:t>
            </a:r>
            <a:r>
              <a:rPr lang="ru-RU" dirty="0" err="1" smtClean="0"/>
              <a:t>і</a:t>
            </a:r>
            <a:r>
              <a:rPr lang="ru-RU" dirty="0" smtClean="0"/>
              <a:t> кнопками </a:t>
            </a:r>
            <a:r>
              <a:rPr lang="ru-RU" b="1" dirty="0" err="1" smtClean="0"/>
              <a:t>Відповісти</a:t>
            </a:r>
            <a:r>
              <a:rPr lang="ru-RU" b="1" dirty="0" smtClean="0"/>
              <a:t>, </a:t>
            </a:r>
            <a:r>
              <a:rPr lang="ru-RU" b="1" dirty="0" err="1" smtClean="0"/>
              <a:t>Відповісти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відео</a:t>
            </a:r>
            <a:r>
              <a:rPr lang="ru-RU" b="1" dirty="0" smtClean="0"/>
              <a:t> та </a:t>
            </a:r>
            <a:r>
              <a:rPr lang="ru-RU" b="1" dirty="0" err="1" smtClean="0"/>
              <a:t>Відмовитися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показу </a:t>
            </a:r>
            <a:r>
              <a:rPr lang="ru-RU" b="1" dirty="0" err="1" smtClean="0"/>
              <a:t>повідомлень</a:t>
            </a:r>
            <a:r>
              <a:rPr lang="ru-RU" b="1" dirty="0" smtClean="0"/>
              <a:t> </a:t>
            </a:r>
            <a:r>
              <a:rPr lang="ru-RU" dirty="0" err="1" smtClean="0"/>
              <a:t>відображаються</a:t>
            </a:r>
            <a:r>
              <a:rPr lang="ru-RU" dirty="0" smtClean="0"/>
              <a:t> </a:t>
            </a:r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 smtClean="0"/>
              <a:t>дані</a:t>
            </a:r>
            <a:r>
              <a:rPr lang="ru-RU" dirty="0" smtClean="0"/>
              <a:t> про </a:t>
            </a:r>
            <a:r>
              <a:rPr lang="ru-RU" dirty="0" err="1" smtClean="0"/>
              <a:t>обмін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 за </a:t>
            </a:r>
            <a:r>
              <a:rPr lang="ru-RU" dirty="0" err="1" smtClean="0"/>
              <a:t>поточний</a:t>
            </a:r>
            <a:r>
              <a:rPr lang="ru-RU" dirty="0" smtClean="0"/>
              <a:t> день. </a:t>
            </a:r>
          </a:p>
          <a:p>
            <a:pPr marL="0" indent="361950">
              <a:buNone/>
            </a:pP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побачити</a:t>
            </a:r>
            <a:r>
              <a:rPr lang="ru-RU" dirty="0" smtClean="0"/>
              <a:t> </a:t>
            </a:r>
            <a:r>
              <a:rPr lang="ru-RU" dirty="0" err="1" smtClean="0"/>
              <a:t>історію</a:t>
            </a:r>
            <a:r>
              <a:rPr lang="ru-RU" dirty="0" smtClean="0"/>
              <a:t> </a:t>
            </a:r>
            <a:r>
              <a:rPr lang="ru-RU" dirty="0" err="1" smtClean="0"/>
              <a:t>повідомлень</a:t>
            </a:r>
            <a:r>
              <a:rPr lang="ru-RU" dirty="0" smtClean="0"/>
              <a:t> за </a:t>
            </a:r>
            <a:r>
              <a:rPr lang="ru-RU" dirty="0" err="1" smtClean="0"/>
              <a:t>минулий</a:t>
            </a:r>
            <a:r>
              <a:rPr lang="ru-RU" dirty="0" smtClean="0"/>
              <a:t> день, </a:t>
            </a:r>
            <a:r>
              <a:rPr lang="ru-RU" dirty="0" err="1" smtClean="0"/>
              <a:t>останній</a:t>
            </a:r>
            <a:r>
              <a:rPr lang="ru-RU" dirty="0" smtClean="0"/>
              <a:t> </a:t>
            </a:r>
            <a:r>
              <a:rPr lang="ru-RU" dirty="0" err="1" smtClean="0"/>
              <a:t>тиждень</a:t>
            </a:r>
            <a:r>
              <a:rPr lang="ru-RU" dirty="0" smtClean="0"/>
              <a:t>, </a:t>
            </a:r>
            <a:r>
              <a:rPr lang="ru-RU" dirty="0" err="1" smtClean="0"/>
              <a:t>останній</a:t>
            </a:r>
            <a:r>
              <a:rPr lang="ru-RU" dirty="0" smtClean="0"/>
              <a:t> </a:t>
            </a:r>
            <a:r>
              <a:rPr lang="ru-RU" dirty="0" err="1" smtClean="0"/>
              <a:t>місяць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за весь </a:t>
            </a:r>
            <a:r>
              <a:rPr lang="ru-RU" dirty="0" err="1" smtClean="0"/>
              <a:t>термін</a:t>
            </a:r>
            <a:r>
              <a:rPr lang="ru-RU" dirty="0" smtClean="0"/>
              <a:t> </a:t>
            </a:r>
            <a:r>
              <a:rPr lang="ru-RU" dirty="0" err="1" smtClean="0"/>
              <a:t>спілкування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адресатом,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відповідне</a:t>
            </a:r>
            <a:r>
              <a:rPr lang="ru-RU" dirty="0" smtClean="0"/>
              <a:t> </a:t>
            </a:r>
            <a:r>
              <a:rPr lang="ru-RU" dirty="0" err="1" smtClean="0"/>
              <a:t>гіперпосилання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групи</a:t>
            </a:r>
            <a:r>
              <a:rPr lang="ru-RU" dirty="0" smtClean="0"/>
              <a:t> </a:t>
            </a:r>
            <a:r>
              <a:rPr lang="ru-RU" b="1" dirty="0" err="1" smtClean="0"/>
              <a:t>Показати</a:t>
            </a:r>
            <a:r>
              <a:rPr lang="ru-RU" b="1" dirty="0" smtClean="0"/>
              <a:t> </a:t>
            </a:r>
            <a:r>
              <a:rPr lang="ru-RU" b="1" dirty="0" err="1" smtClean="0"/>
              <a:t>повідомлення</a:t>
            </a:r>
            <a:r>
              <a:rPr lang="ru-RU" b="1" dirty="0" smtClean="0"/>
              <a:t>.</a:t>
            </a:r>
          </a:p>
          <a:p>
            <a:pPr marL="0" indent="361950">
              <a:buNone/>
            </a:pPr>
            <a:endParaRPr lang="ru-RU" dirty="0" smtClean="0"/>
          </a:p>
          <a:p>
            <a:pPr marL="0" indent="361950">
              <a:buNone/>
            </a:pPr>
            <a:endParaRPr lang="ru-RU" dirty="0" smtClean="0"/>
          </a:p>
          <a:p>
            <a:pPr marL="0" indent="361950">
              <a:buNone/>
            </a:pPr>
            <a:endParaRPr lang="ru-RU" dirty="0" smtClean="0"/>
          </a:p>
          <a:p>
            <a:pPr marL="0" indent="361950">
              <a:buNone/>
            </a:pPr>
            <a:r>
              <a:rPr lang="ru-RU" dirty="0" smtClean="0"/>
              <a:t>У </a:t>
            </a:r>
            <a:r>
              <a:rPr lang="ru-RU" dirty="0" err="1" smtClean="0"/>
              <a:t>ході</a:t>
            </a:r>
            <a:r>
              <a:rPr lang="ru-RU" dirty="0" smtClean="0"/>
              <a:t>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текстовими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показу </a:t>
            </a:r>
            <a:r>
              <a:rPr lang="ru-RU" b="1" dirty="0" err="1" smtClean="0"/>
              <a:t>повідомлень</a:t>
            </a:r>
            <a:r>
              <a:rPr lang="ru-RU" b="1" dirty="0" smtClean="0"/>
              <a:t> </a:t>
            </a:r>
            <a:r>
              <a:rPr lang="ru-RU" dirty="0" err="1" smtClean="0"/>
              <a:t>з'являються</a:t>
            </a:r>
            <a:r>
              <a:rPr lang="ru-RU" dirty="0" smtClean="0"/>
              <a:t> </a:t>
            </a:r>
            <a:r>
              <a:rPr lang="ru-RU" dirty="0" err="1" smtClean="0"/>
              <a:t>індикатори-повідомлення</a:t>
            </a:r>
            <a:r>
              <a:rPr lang="ru-RU" dirty="0" smtClean="0"/>
              <a:t> .</a:t>
            </a:r>
          </a:p>
          <a:p>
            <a:pPr marL="0" indent="361950">
              <a:buNone/>
            </a:pPr>
            <a:endParaRPr lang="ru-RU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071942"/>
            <a:ext cx="4357719" cy="579729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29000"/>
            <a:ext cx="428624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9.JPG"/>
          <p:cNvPicPr>
            <a:picLocks noChangeAspect="1"/>
          </p:cNvPicPr>
          <p:nvPr/>
        </p:nvPicPr>
        <p:blipFill>
          <a:blip r:embed="rId4" cstate="print">
            <a:lum bright="25000" contrast="25000"/>
          </a:blip>
          <a:stretch>
            <a:fillRect/>
          </a:stretch>
        </p:blipFill>
        <p:spPr>
          <a:xfrm>
            <a:off x="4643438" y="1928802"/>
            <a:ext cx="4313973" cy="100013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Повідомлення</a:t>
            </a:r>
            <a:r>
              <a:rPr lang="ru-RU" dirty="0" smtClean="0"/>
              <a:t> </a:t>
            </a:r>
            <a:r>
              <a:rPr lang="ru-RU" dirty="0" err="1" smtClean="0"/>
              <a:t>індикаторів</a:t>
            </a:r>
            <a:r>
              <a:rPr lang="ru-RU" dirty="0" smtClean="0"/>
              <a:t> </a:t>
            </a:r>
            <a:r>
              <a:rPr lang="ru-RU" dirty="0" err="1" smtClean="0"/>
              <a:t>Області</a:t>
            </a:r>
            <a:r>
              <a:rPr lang="ru-RU" dirty="0" smtClean="0"/>
              <a:t> показу </a:t>
            </a:r>
            <a:r>
              <a:rPr lang="ru-RU" dirty="0" err="1" smtClean="0"/>
              <a:t>повідомлень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29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1785926"/>
          <a:ext cx="8358246" cy="2857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131"/>
                <a:gridCol w="6845115"/>
              </a:tblGrid>
              <a:tr h="7332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Індикатор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Повідомлення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Ваш </a:t>
                      </a:r>
                      <a:r>
                        <a:rPr lang="ru-RU" dirty="0" err="1" smtClean="0"/>
                        <a:t>співрозмовник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пише</a:t>
                      </a:r>
                      <a:r>
                        <a:rPr lang="ru-RU" dirty="0" smtClean="0"/>
                        <a:t> вам </a:t>
                      </a:r>
                      <a:r>
                        <a:rPr lang="ru-RU" dirty="0" err="1" smtClean="0"/>
                        <a:t>повідомлення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Ваше </a:t>
                      </a:r>
                      <a:r>
                        <a:rPr lang="ru-RU" dirty="0" err="1" smtClean="0"/>
                        <a:t>повідомлення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ще</a:t>
                      </a:r>
                      <a:r>
                        <a:rPr lang="ru-RU" dirty="0" smtClean="0"/>
                        <a:t> не </a:t>
                      </a:r>
                      <a:r>
                        <a:rPr lang="ru-RU" dirty="0" err="1" smtClean="0"/>
                        <a:t>прочитане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співрозмовником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Маєте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непрочитане</a:t>
                      </a:r>
                      <a:r>
                        <a:rPr lang="ru-RU" dirty="0" smtClean="0"/>
                        <a:t> вами </a:t>
                      </a:r>
                      <a:r>
                        <a:rPr lang="ru-RU" dirty="0" err="1" smtClean="0"/>
                        <a:t>повідомлення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Повідомлення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відредаговано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 </a:t>
                      </a:r>
                      <a:r>
                        <a:rPr lang="ru-RU" dirty="0" err="1" smtClean="0"/>
                        <a:t>Повідомлення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видалено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 descr="10.JPG"/>
          <p:cNvPicPr>
            <a:picLocks noChangeAspect="1"/>
          </p:cNvPicPr>
          <p:nvPr/>
        </p:nvPicPr>
        <p:blipFill>
          <a:blip r:embed="rId2" cstate="print">
            <a:lum bright="25000" contrast="25000"/>
          </a:blip>
          <a:stretch>
            <a:fillRect/>
          </a:stretch>
        </p:blipFill>
        <p:spPr>
          <a:xfrm>
            <a:off x="909660" y="2586042"/>
            <a:ext cx="390399" cy="29685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9" name="Рисунок 8" descr="11.JPG"/>
          <p:cNvPicPr>
            <a:picLocks noChangeAspect="1"/>
          </p:cNvPicPr>
          <p:nvPr/>
        </p:nvPicPr>
        <p:blipFill>
          <a:blip r:embed="rId3" cstate="print">
            <a:lum bright="28000" contrast="28000"/>
          </a:blip>
          <a:stretch>
            <a:fillRect/>
          </a:stretch>
        </p:blipFill>
        <p:spPr>
          <a:xfrm>
            <a:off x="904899" y="2976564"/>
            <a:ext cx="388895" cy="35913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0" name="Рисунок 9" descr="12.JPG"/>
          <p:cNvPicPr>
            <a:picLocks noChangeAspect="1"/>
          </p:cNvPicPr>
          <p:nvPr/>
        </p:nvPicPr>
        <p:blipFill>
          <a:blip r:embed="rId4" cstate="print">
            <a:lum bright="23000" contrast="34000"/>
          </a:blip>
          <a:stretch>
            <a:fillRect/>
          </a:stretch>
        </p:blipFill>
        <p:spPr>
          <a:xfrm>
            <a:off x="942998" y="3405187"/>
            <a:ext cx="360356" cy="36923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1" name="Рисунок 10" descr="13.JPG"/>
          <p:cNvPicPr>
            <a:picLocks noChangeAspect="1"/>
          </p:cNvPicPr>
          <p:nvPr/>
        </p:nvPicPr>
        <p:blipFill>
          <a:blip r:embed="rId5" cstate="print">
            <a:lum bright="21000" contrast="16000"/>
          </a:blip>
          <a:stretch>
            <a:fillRect/>
          </a:stretch>
        </p:blipFill>
        <p:spPr>
          <a:xfrm>
            <a:off x="950818" y="3809993"/>
            <a:ext cx="360456" cy="36195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2" name="Рисунок 11" descr="14.JPG"/>
          <p:cNvPicPr>
            <a:picLocks noChangeAspect="1"/>
          </p:cNvPicPr>
          <p:nvPr/>
        </p:nvPicPr>
        <p:blipFill>
          <a:blip r:embed="rId6" cstate="print">
            <a:lum bright="37000" contrast="16000"/>
          </a:blip>
          <a:stretch>
            <a:fillRect/>
          </a:stretch>
        </p:blipFill>
        <p:spPr>
          <a:xfrm>
            <a:off x="928662" y="4214818"/>
            <a:ext cx="436554" cy="397936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latin typeface="Calibri" pitchFamily="34" charset="0"/>
              </a:rPr>
              <a:t>Поняття</a:t>
            </a:r>
            <a:r>
              <a:rPr lang="ru-RU" dirty="0" smtClean="0">
                <a:latin typeface="Calibri" pitchFamily="34" charset="0"/>
              </a:rPr>
              <a:t> про </a:t>
            </a:r>
            <a:r>
              <a:rPr lang="ru-RU" dirty="0" err="1" smtClean="0">
                <a:latin typeface="Calibri" pitchFamily="34" charset="0"/>
              </a:rPr>
              <a:t>служби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миттєвого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301752" y="1500174"/>
            <a:ext cx="3841620" cy="4857784"/>
          </a:xfrm>
        </p:spPr>
        <p:txBody>
          <a:bodyPr>
            <a:normAutofit fontScale="55000" lnSpcReduction="20000"/>
          </a:bodyPr>
          <a:lstStyle/>
          <a:p>
            <a:pPr marL="0" indent="361950">
              <a:buNone/>
            </a:pPr>
            <a:r>
              <a:rPr lang="ru-RU" sz="3300" dirty="0" err="1" smtClean="0">
                <a:latin typeface="Calibri" pitchFamily="34" charset="0"/>
              </a:rPr>
              <a:t>Найбільш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популярними</a:t>
            </a:r>
            <a:r>
              <a:rPr lang="ru-RU" sz="3300" dirty="0" smtClean="0">
                <a:latin typeface="Calibri" pitchFamily="34" charset="0"/>
              </a:rPr>
              <a:t> мережами </a:t>
            </a:r>
            <a:r>
              <a:rPr lang="ru-RU" sz="3300" dirty="0" err="1" smtClean="0">
                <a:latin typeface="Calibri" pitchFamily="34" charset="0"/>
              </a:rPr>
              <a:t>обміну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повідомленнями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є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en-US" sz="3300" dirty="0" smtClean="0">
                <a:latin typeface="Calibri" pitchFamily="34" charset="0"/>
              </a:rPr>
              <a:t>ICQ</a:t>
            </a:r>
            <a:r>
              <a:rPr lang="ru-RU" sz="3300" dirty="0" smtClean="0">
                <a:latin typeface="Calibri" pitchFamily="34" charset="0"/>
              </a:rPr>
              <a:t>, </a:t>
            </a:r>
            <a:r>
              <a:rPr lang="en-US" sz="3300" dirty="0" smtClean="0">
                <a:latin typeface="Calibri" pitchFamily="34" charset="0"/>
              </a:rPr>
              <a:t>MSN</a:t>
            </a:r>
            <a:r>
              <a:rPr lang="ru-RU" sz="3300" dirty="0" smtClean="0">
                <a:latin typeface="Calibri" pitchFamily="34" charset="0"/>
              </a:rPr>
              <a:t>, </a:t>
            </a:r>
            <a:r>
              <a:rPr lang="en-US" sz="3300" dirty="0" smtClean="0">
                <a:latin typeface="Calibri" pitchFamily="34" charset="0"/>
              </a:rPr>
              <a:t>Yahoo</a:t>
            </a:r>
            <a:r>
              <a:rPr lang="ru-RU" sz="3300" dirty="0" smtClean="0">
                <a:latin typeface="Calibri" pitchFamily="34" charset="0"/>
              </a:rPr>
              <a:t>!, </a:t>
            </a:r>
            <a:r>
              <a:rPr lang="en-US" sz="3300" dirty="0" smtClean="0">
                <a:latin typeface="Calibri" pitchFamily="34" charset="0"/>
              </a:rPr>
              <a:t>Skype </a:t>
            </a:r>
            <a:r>
              <a:rPr lang="ru-RU" sz="3300" dirty="0" smtClean="0">
                <a:latin typeface="Calibri" pitchFamily="34" charset="0"/>
              </a:rPr>
              <a:t>та </a:t>
            </a:r>
            <a:r>
              <a:rPr lang="ru-RU" sz="3300" dirty="0" err="1" smtClean="0">
                <a:latin typeface="Calibri" pitchFamily="34" charset="0"/>
              </a:rPr>
              <a:t>ін</a:t>
            </a:r>
            <a:r>
              <a:rPr lang="ru-RU" sz="3300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sz="3300" dirty="0" smtClean="0">
                <a:latin typeface="Calibri" pitchFamily="34" charset="0"/>
              </a:rPr>
              <a:t>Для </a:t>
            </a:r>
            <a:r>
              <a:rPr lang="ru-RU" sz="3300" dirty="0" err="1" smtClean="0">
                <a:latin typeface="Calibri" pitchFamily="34" charset="0"/>
              </a:rPr>
              <a:t>кожної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з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цих</a:t>
            </a:r>
            <a:r>
              <a:rPr lang="ru-RU" sz="3300" dirty="0" smtClean="0">
                <a:latin typeface="Calibri" pitchFamily="34" charset="0"/>
              </a:rPr>
              <a:t> мереж </a:t>
            </a:r>
            <a:r>
              <a:rPr lang="ru-RU" sz="3300" dirty="0" err="1" smtClean="0">
                <a:latin typeface="Calibri" pitchFamily="34" charset="0"/>
              </a:rPr>
              <a:t>розроблені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власні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протоколи</a:t>
            </a:r>
            <a:r>
              <a:rPr lang="ru-RU" sz="3300" dirty="0" smtClean="0">
                <a:latin typeface="Calibri" pitchFamily="34" charset="0"/>
              </a:rPr>
              <a:t>, за </a:t>
            </a:r>
            <a:r>
              <a:rPr lang="ru-RU" sz="3300" dirty="0" err="1" smtClean="0">
                <a:latin typeface="Calibri" pitchFamily="34" charset="0"/>
              </a:rPr>
              <a:t>якими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здійснюється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обмін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повідомленнями</a:t>
            </a:r>
            <a:r>
              <a:rPr lang="ru-RU" sz="3300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sz="3300" dirty="0" smtClean="0">
                <a:latin typeface="Calibri" pitchFamily="34" charset="0"/>
              </a:rPr>
              <a:t>Для </a:t>
            </a:r>
            <a:r>
              <a:rPr lang="ru-RU" sz="3300" dirty="0" err="1" smtClean="0">
                <a:latin typeface="Calibri" pitchFamily="34" charset="0"/>
              </a:rPr>
              <a:t>забезпечення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сумісності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між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різними</a:t>
            </a:r>
            <a:r>
              <a:rPr lang="ru-RU" sz="3300" dirty="0" smtClean="0">
                <a:latin typeface="Calibri" pitchFamily="34" charset="0"/>
              </a:rPr>
              <a:t> мережами </a:t>
            </a:r>
            <a:r>
              <a:rPr lang="ru-RU" sz="3300" dirty="0" err="1" smtClean="0">
                <a:latin typeface="Calibri" pitchFamily="34" charset="0"/>
              </a:rPr>
              <a:t>був</a:t>
            </a:r>
            <a:r>
              <a:rPr lang="ru-RU" sz="3300" dirty="0" smtClean="0">
                <a:latin typeface="Calibri" pitchFamily="34" charset="0"/>
              </a:rPr>
              <a:t> </a:t>
            </a:r>
            <a:r>
              <a:rPr lang="ru-RU" sz="3300" dirty="0" err="1" smtClean="0">
                <a:latin typeface="Calibri" pitchFamily="34" charset="0"/>
              </a:rPr>
              <a:t>розроблений</a:t>
            </a:r>
            <a:r>
              <a:rPr lang="ru-RU" sz="3300" dirty="0" smtClean="0">
                <a:latin typeface="Calibri" pitchFamily="34" charset="0"/>
              </a:rPr>
              <a:t> протокол </a:t>
            </a:r>
            <a:r>
              <a:rPr lang="ru-RU" sz="3300" b="1" dirty="0" smtClean="0">
                <a:latin typeface="Calibri" pitchFamily="34" charset="0"/>
              </a:rPr>
              <a:t>ХМРР</a:t>
            </a:r>
            <a:r>
              <a:rPr lang="ru-RU" sz="3300" dirty="0" smtClean="0">
                <a:latin typeface="Calibri" pitchFamily="34" charset="0"/>
              </a:rPr>
              <a:t> (англ.</a:t>
            </a:r>
            <a:r>
              <a:rPr lang="ru-RU" sz="3300" i="1" dirty="0" smtClean="0">
                <a:latin typeface="Calibri" pitchFamily="34" charset="0"/>
              </a:rPr>
              <a:t> </a:t>
            </a:r>
            <a:r>
              <a:rPr lang="en-US" sz="3300" i="1" dirty="0" smtClean="0">
                <a:latin typeface="Calibri" pitchFamily="34" charset="0"/>
              </a:rPr>
              <a:t>Extensible Messaging and</a:t>
            </a:r>
            <a:r>
              <a:rPr lang="uk-UA" sz="3300" i="1" dirty="0" smtClean="0">
                <a:latin typeface="Calibri" pitchFamily="34" charset="0"/>
              </a:rPr>
              <a:t> </a:t>
            </a:r>
            <a:r>
              <a:rPr lang="en-US" sz="3300" i="1" dirty="0" smtClean="0"/>
              <a:t>Presence Protocol</a:t>
            </a:r>
            <a:r>
              <a:rPr lang="en-US" sz="3300" dirty="0" smtClean="0"/>
              <a:t> </a:t>
            </a:r>
            <a:r>
              <a:rPr lang="ru-RU" sz="3300" dirty="0" smtClean="0"/>
              <a:t>- </a:t>
            </a:r>
            <a:r>
              <a:rPr lang="ru-RU" sz="3300" dirty="0" err="1" smtClean="0"/>
              <a:t>розширюваний</a:t>
            </a:r>
            <a:r>
              <a:rPr lang="ru-RU" sz="3300" dirty="0" smtClean="0"/>
              <a:t> протокол </a:t>
            </a:r>
            <a:r>
              <a:rPr lang="ru-RU" sz="3300" dirty="0" err="1" smtClean="0"/>
              <a:t>обміну</a:t>
            </a:r>
            <a:r>
              <a:rPr lang="ru-RU" sz="3300" dirty="0" smtClean="0"/>
              <a:t> </a:t>
            </a:r>
            <a:r>
              <a:rPr lang="ru-RU" sz="3300" dirty="0" err="1" smtClean="0"/>
              <a:t>повідомленням</a:t>
            </a:r>
            <a:r>
              <a:rPr lang="ru-RU" sz="3300" dirty="0" smtClean="0"/>
              <a:t> та </a:t>
            </a:r>
            <a:r>
              <a:rPr lang="ru-RU" sz="3300" dirty="0" err="1" smtClean="0"/>
              <a:t>даними</a:t>
            </a:r>
            <a:r>
              <a:rPr lang="ru-RU" sz="3300" dirty="0" smtClean="0"/>
              <a:t> про </a:t>
            </a:r>
            <a:r>
              <a:rPr lang="ru-RU" sz="3300" dirty="0" err="1" smtClean="0"/>
              <a:t>присутність</a:t>
            </a:r>
            <a:r>
              <a:rPr lang="ru-RU" sz="3300" dirty="0" smtClean="0"/>
              <a:t>), </a:t>
            </a:r>
            <a:r>
              <a:rPr lang="ru-RU" sz="3300" dirty="0" err="1" smtClean="0"/>
              <a:t>раніше</a:t>
            </a:r>
            <a:r>
              <a:rPr lang="ru-RU" sz="3300" dirty="0" smtClean="0"/>
              <a:t> </a:t>
            </a:r>
            <a:r>
              <a:rPr lang="ru-RU" sz="3300" dirty="0" err="1" smtClean="0"/>
              <a:t>відомий</a:t>
            </a:r>
            <a:r>
              <a:rPr lang="ru-RU" sz="3300" dirty="0" smtClean="0"/>
              <a:t> як </a:t>
            </a:r>
            <a:r>
              <a:rPr lang="en-US" sz="3300" b="1" dirty="0" smtClean="0"/>
              <a:t>Jabber</a:t>
            </a:r>
            <a:r>
              <a:rPr lang="en-US" sz="3300" dirty="0" smtClean="0"/>
              <a:t> </a:t>
            </a:r>
            <a:r>
              <a:rPr lang="ru-RU" sz="3300" dirty="0" smtClean="0"/>
              <a:t>(англ.</a:t>
            </a:r>
            <a:r>
              <a:rPr lang="ru-RU" sz="3300" i="1" dirty="0" smtClean="0"/>
              <a:t> </a:t>
            </a:r>
            <a:r>
              <a:rPr lang="en-US" sz="3300" i="1" dirty="0" smtClean="0"/>
              <a:t>jabber</a:t>
            </a:r>
            <a:r>
              <a:rPr lang="en-US" sz="3300" dirty="0" smtClean="0"/>
              <a:t> </a:t>
            </a:r>
            <a:r>
              <a:rPr lang="ru-RU" sz="3300" dirty="0" smtClean="0"/>
              <a:t>- </a:t>
            </a:r>
            <a:r>
              <a:rPr lang="ru-RU" sz="3300" dirty="0" err="1" smtClean="0"/>
              <a:t>базікання</a:t>
            </a:r>
            <a:r>
              <a:rPr lang="ru-RU" sz="3300" dirty="0" smtClean="0"/>
              <a:t>). </a:t>
            </a:r>
            <a:r>
              <a:rPr lang="ru-RU" sz="3300" dirty="0" err="1" smtClean="0"/>
              <a:t>Наразі</a:t>
            </a:r>
            <a:r>
              <a:rPr lang="ru-RU" sz="3300" dirty="0" smtClean="0"/>
              <a:t> </a:t>
            </a:r>
            <a:r>
              <a:rPr lang="ru-RU" sz="3300" dirty="0" err="1" smtClean="0"/>
              <a:t>частина</a:t>
            </a:r>
            <a:r>
              <a:rPr lang="ru-RU" sz="3300" dirty="0" smtClean="0"/>
              <a:t> мереж </a:t>
            </a:r>
            <a:r>
              <a:rPr lang="ru-RU" sz="3300" dirty="0" err="1" smtClean="0"/>
              <a:t>перейшли</a:t>
            </a:r>
            <a:r>
              <a:rPr lang="ru-RU" sz="3300" dirty="0" smtClean="0"/>
              <a:t> на </a:t>
            </a:r>
            <a:r>
              <a:rPr lang="ru-RU" sz="3300" dirty="0" err="1" smtClean="0"/>
              <a:t>його</a:t>
            </a:r>
            <a:r>
              <a:rPr lang="ru-RU" sz="3300" dirty="0" smtClean="0"/>
              <a:t> </a:t>
            </a:r>
            <a:r>
              <a:rPr lang="ru-RU" sz="3300" dirty="0" err="1" smtClean="0"/>
              <a:t>використання</a:t>
            </a:r>
            <a:r>
              <a:rPr lang="ru-RU" sz="3300" dirty="0" smtClean="0"/>
              <a:t>.</a:t>
            </a:r>
          </a:p>
          <a:p>
            <a:pPr marL="0" indent="361950">
              <a:buNone/>
            </a:pPr>
            <a:endParaRPr lang="ru-RU" dirty="0" smtClean="0">
              <a:latin typeface="Calibri" pitchFamily="34" charset="0"/>
            </a:endParaRPr>
          </a:p>
          <a:p>
            <a:pPr marL="0" indent="361950">
              <a:buNone/>
            </a:pPr>
            <a:endParaRPr lang="ru-RU" dirty="0">
              <a:latin typeface="Calibri" pitchFamily="34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4214810" y="1428736"/>
          <a:ext cx="4767266" cy="4914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Редагування</a:t>
            </a:r>
            <a:r>
              <a:rPr lang="ru-RU" dirty="0" smtClean="0"/>
              <a:t> тексту </a:t>
            </a:r>
            <a:r>
              <a:rPr lang="ru-RU" dirty="0" err="1" smtClean="0"/>
              <a:t>надісланого</a:t>
            </a:r>
            <a:r>
              <a:rPr lang="ru-RU" dirty="0" smtClean="0"/>
              <a:t> вами </a:t>
            </a:r>
            <a:r>
              <a:rPr lang="ru-RU" dirty="0" err="1" smtClean="0"/>
              <a:t>повідомлення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 fontScale="85000" lnSpcReduction="20000"/>
          </a:bodyPr>
          <a:lstStyle/>
          <a:p>
            <a:pPr marL="0" indent="361950">
              <a:buNone/>
            </a:pPr>
            <a:r>
              <a:rPr lang="ru-RU" dirty="0" smtClean="0"/>
              <a:t>Для </a:t>
            </a:r>
            <a:r>
              <a:rPr lang="ru-RU" dirty="0" err="1" smtClean="0"/>
              <a:t>редагування</a:t>
            </a:r>
            <a:r>
              <a:rPr lang="ru-RU" dirty="0" smtClean="0"/>
              <a:t> тексту </a:t>
            </a:r>
            <a:r>
              <a:rPr lang="ru-RU" dirty="0" err="1" smtClean="0"/>
              <a:t>надісланого</a:t>
            </a:r>
            <a:r>
              <a:rPr lang="ru-RU" dirty="0" smtClean="0"/>
              <a:t> вами </a:t>
            </a:r>
            <a:r>
              <a:rPr lang="ru-RU" dirty="0" err="1" smtClean="0"/>
              <a:t>повідомлення</a:t>
            </a:r>
            <a:r>
              <a:rPr lang="ru-RU" dirty="0" smtClean="0"/>
              <a:t>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команду </a:t>
            </a:r>
            <a:r>
              <a:rPr lang="ru-RU" b="1" dirty="0" err="1" smtClean="0"/>
              <a:t>Редагувати</a:t>
            </a:r>
            <a:r>
              <a:rPr lang="ru-RU" b="1" dirty="0" smtClean="0"/>
              <a:t> </a:t>
            </a:r>
            <a:r>
              <a:rPr lang="ru-RU" b="1" dirty="0" err="1" smtClean="0"/>
              <a:t>повідомлення</a:t>
            </a:r>
            <a:r>
              <a:rPr lang="ru-RU" b="1" dirty="0" smtClean="0"/>
              <a:t> </a:t>
            </a:r>
            <a:r>
              <a:rPr lang="ru-RU" dirty="0" smtClean="0"/>
              <a:t>в </a:t>
            </a:r>
            <a:r>
              <a:rPr lang="ru-RU" dirty="0" err="1" smtClean="0"/>
              <a:t>його</a:t>
            </a:r>
            <a:r>
              <a:rPr lang="ru-RU" dirty="0" smtClean="0"/>
              <a:t> контекстному меню. </a:t>
            </a:r>
          </a:p>
          <a:p>
            <a:pPr marL="0" indent="361950">
              <a:buNone/>
            </a:pPr>
            <a:r>
              <a:rPr lang="ru-RU" dirty="0" smtClean="0"/>
              <a:t>При </a:t>
            </a:r>
            <a:r>
              <a:rPr lang="ru-RU" dirty="0" err="1" smtClean="0"/>
              <a:t>цьому</a:t>
            </a:r>
            <a:r>
              <a:rPr lang="ru-RU" dirty="0" smtClean="0"/>
              <a:t> текст </a:t>
            </a:r>
            <a:r>
              <a:rPr lang="ru-RU" dirty="0" err="1" smtClean="0"/>
              <a:t>повідомлення</a:t>
            </a:r>
            <a:r>
              <a:rPr lang="ru-RU" dirty="0" smtClean="0"/>
              <a:t> </a:t>
            </a:r>
            <a:r>
              <a:rPr lang="ru-RU" dirty="0" err="1" smtClean="0"/>
              <a:t>відобразиться</a:t>
            </a:r>
            <a:r>
              <a:rPr lang="ru-RU" dirty="0" smtClean="0"/>
              <a:t>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введення</a:t>
            </a:r>
            <a:r>
              <a:rPr lang="ru-RU" b="1" dirty="0" smtClean="0"/>
              <a:t> тексту </a:t>
            </a:r>
            <a:r>
              <a:rPr lang="ru-RU" b="1" dirty="0" err="1" smtClean="0"/>
              <a:t>повідомлення</a:t>
            </a:r>
            <a:r>
              <a:rPr lang="ru-RU" dirty="0" smtClean="0"/>
              <a:t>. Тут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відредагувати</a:t>
            </a:r>
            <a:r>
              <a:rPr lang="ru-RU" dirty="0" smtClean="0"/>
              <a:t> та повторно </a:t>
            </a:r>
            <a:r>
              <a:rPr lang="ru-RU" dirty="0" err="1" smtClean="0"/>
              <a:t>надіслати</a:t>
            </a:r>
            <a:r>
              <a:rPr lang="ru-RU" dirty="0" smtClean="0"/>
              <a:t> </a:t>
            </a:r>
            <a:r>
              <a:rPr lang="ru-RU" dirty="0" err="1" smtClean="0"/>
              <a:t>повідомлення</a:t>
            </a:r>
            <a:r>
              <a:rPr lang="ru-RU" dirty="0" smtClean="0"/>
              <a:t>. </a:t>
            </a:r>
            <a:r>
              <a:rPr lang="ru-RU" dirty="0" err="1" smtClean="0"/>
              <a:t>Виправлений</a:t>
            </a:r>
            <a:r>
              <a:rPr lang="ru-RU" dirty="0" smtClean="0"/>
              <a:t> </a:t>
            </a:r>
            <a:r>
              <a:rPr lang="ru-RU" dirty="0" err="1" smtClean="0"/>
              <a:t>варіант</a:t>
            </a:r>
            <a:r>
              <a:rPr lang="ru-RU" dirty="0" smtClean="0"/>
              <a:t> </a:t>
            </a:r>
            <a:r>
              <a:rPr lang="ru-RU" dirty="0" err="1" smtClean="0"/>
              <a:t>відобразиться</a:t>
            </a:r>
            <a:r>
              <a:rPr lang="ru-RU" dirty="0" smtClean="0"/>
              <a:t> на </a:t>
            </a:r>
            <a:r>
              <a:rPr lang="ru-RU" dirty="0" err="1" smtClean="0"/>
              <a:t>попередньому</a:t>
            </a:r>
            <a:r>
              <a:rPr lang="ru-RU" dirty="0" smtClean="0"/>
              <a:t> </a:t>
            </a:r>
            <a:r>
              <a:rPr lang="ru-RU" dirty="0" err="1" smtClean="0"/>
              <a:t>місці</a:t>
            </a:r>
            <a:r>
              <a:rPr lang="ru-RU" dirty="0" smtClean="0"/>
              <a:t> в </a:t>
            </a:r>
            <a:r>
              <a:rPr lang="ru-RU" dirty="0" err="1" smtClean="0"/>
              <a:t>Області</a:t>
            </a:r>
            <a:r>
              <a:rPr lang="ru-RU" dirty="0" smtClean="0"/>
              <a:t> показу </a:t>
            </a:r>
            <a:r>
              <a:rPr lang="ru-RU" dirty="0" err="1" smtClean="0"/>
              <a:t>повідомлень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індикатором</a:t>
            </a:r>
            <a:r>
              <a:rPr lang="ru-RU" dirty="0" smtClean="0"/>
              <a:t> </a:t>
            </a:r>
            <a:r>
              <a:rPr lang="ru-RU" b="1" dirty="0" err="1" smtClean="0"/>
              <a:t>Повідомлення</a:t>
            </a:r>
            <a:r>
              <a:rPr lang="ru-RU" b="1" dirty="0" smtClean="0"/>
              <a:t> </a:t>
            </a:r>
            <a:r>
              <a:rPr lang="ru-RU" b="1" dirty="0" err="1" smtClean="0"/>
              <a:t>відредаговано</a:t>
            </a:r>
            <a:r>
              <a:rPr lang="ru-RU" dirty="0" smtClean="0"/>
              <a:t>.</a:t>
            </a: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-1000"/>
          </a:blip>
          <a:srcRect/>
          <a:stretch>
            <a:fillRect/>
          </a:stretch>
        </p:blipFill>
        <p:spPr bwMode="auto">
          <a:xfrm>
            <a:off x="4572000" y="1643050"/>
            <a:ext cx="4429156" cy="108975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857496"/>
            <a:ext cx="4429156" cy="8572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857628"/>
            <a:ext cx="4400549" cy="9239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Редагування</a:t>
            </a:r>
            <a:r>
              <a:rPr lang="ru-RU" dirty="0" smtClean="0"/>
              <a:t> тексту </a:t>
            </a:r>
            <a:r>
              <a:rPr lang="ru-RU" dirty="0" err="1" smtClean="0"/>
              <a:t>надісланого</a:t>
            </a:r>
            <a:r>
              <a:rPr lang="ru-RU" dirty="0" smtClean="0"/>
              <a:t> вами </a:t>
            </a:r>
            <a:r>
              <a:rPr lang="ru-RU" dirty="0" err="1" smtClean="0"/>
              <a:t>повідомлення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 lnSpcReduction="10000"/>
          </a:bodyPr>
          <a:lstStyle/>
          <a:p>
            <a:pPr marL="0" indent="361950">
              <a:buNone/>
            </a:pPr>
            <a:r>
              <a:rPr lang="ru-RU" dirty="0" smtClean="0"/>
              <a:t>Для </a:t>
            </a:r>
            <a:r>
              <a:rPr lang="ru-RU" dirty="0" err="1" smtClean="0"/>
              <a:t>видалення</a:t>
            </a:r>
            <a:r>
              <a:rPr lang="ru-RU" dirty="0" smtClean="0"/>
              <a:t> </a:t>
            </a:r>
            <a:r>
              <a:rPr lang="ru-RU" dirty="0" err="1" smtClean="0"/>
              <a:t>помилково</a:t>
            </a:r>
            <a:r>
              <a:rPr lang="ru-RU" dirty="0" smtClean="0"/>
              <a:t> </a:t>
            </a:r>
            <a:r>
              <a:rPr lang="ru-RU" dirty="0" err="1" smtClean="0"/>
              <a:t>надісланого</a:t>
            </a:r>
            <a:r>
              <a:rPr lang="ru-RU" dirty="0" smtClean="0"/>
              <a:t> </a:t>
            </a:r>
            <a:r>
              <a:rPr lang="ru-RU" dirty="0" err="1" smtClean="0"/>
              <a:t>повідомлення</a:t>
            </a:r>
            <a:r>
              <a:rPr lang="ru-RU" dirty="0" smtClean="0"/>
              <a:t> у </a:t>
            </a:r>
            <a:r>
              <a:rPr lang="ru-RU" dirty="0" err="1" smtClean="0"/>
              <a:t>його</a:t>
            </a:r>
            <a:r>
              <a:rPr lang="ru-RU" dirty="0" smtClean="0"/>
              <a:t> контекстному меню </a:t>
            </a:r>
            <a:r>
              <a:rPr lang="ru-RU" dirty="0" err="1" smtClean="0"/>
              <a:t>потрібно</a:t>
            </a:r>
            <a:r>
              <a:rPr lang="ru-RU" dirty="0" smtClean="0"/>
              <a:t> обрати команду </a:t>
            </a:r>
            <a:r>
              <a:rPr lang="ru-RU" b="1" dirty="0" err="1" smtClean="0"/>
              <a:t>Видалити</a:t>
            </a:r>
            <a:r>
              <a:rPr lang="ru-RU" dirty="0" smtClean="0"/>
              <a:t>. </a:t>
            </a:r>
            <a:r>
              <a:rPr lang="ru-RU" dirty="0" err="1" smtClean="0"/>
              <a:t>Замість</a:t>
            </a:r>
            <a:r>
              <a:rPr lang="ru-RU" dirty="0" smtClean="0"/>
              <a:t> </a:t>
            </a:r>
            <a:r>
              <a:rPr lang="ru-RU" dirty="0" err="1" smtClean="0"/>
              <a:t>цього</a:t>
            </a:r>
            <a:r>
              <a:rPr lang="ru-RU" dirty="0" smtClean="0"/>
              <a:t> </a:t>
            </a:r>
            <a:r>
              <a:rPr lang="ru-RU" dirty="0" err="1" smtClean="0"/>
              <a:t>повідомлення</a:t>
            </a:r>
            <a:r>
              <a:rPr lang="ru-RU" dirty="0" smtClean="0"/>
              <a:t>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показу </a:t>
            </a:r>
            <a:r>
              <a:rPr lang="ru-RU" b="1" dirty="0" err="1" smtClean="0"/>
              <a:t>повідомлень</a:t>
            </a:r>
            <a:r>
              <a:rPr lang="ru-RU" b="1" dirty="0" smtClean="0"/>
              <a:t> </a:t>
            </a:r>
            <a:r>
              <a:rPr lang="ru-RU" dirty="0" err="1" smtClean="0"/>
              <a:t>відобразиться</a:t>
            </a:r>
            <a:r>
              <a:rPr lang="ru-RU" dirty="0" smtClean="0"/>
              <a:t> текст</a:t>
            </a:r>
            <a:r>
              <a:rPr lang="en-US" i="1" dirty="0" smtClean="0"/>
              <a:t> </a:t>
            </a:r>
            <a:r>
              <a:rPr lang="uk-UA" b="1" i="1" dirty="0" smtClean="0"/>
              <a:t>П</a:t>
            </a:r>
            <a:r>
              <a:rPr lang="en-US" b="1" i="1" dirty="0" err="1" smtClean="0"/>
              <a:t>овідомлення</a:t>
            </a:r>
            <a:r>
              <a:rPr lang="en-US" b="1" i="1" dirty="0" smtClean="0"/>
              <a:t> </a:t>
            </a:r>
            <a:r>
              <a:rPr lang="ru-RU" b="1" i="1" dirty="0" err="1" smtClean="0"/>
              <a:t>ви</a:t>
            </a:r>
            <a:r>
              <a:rPr lang="en-US" b="1" i="1" dirty="0" err="1" smtClean="0"/>
              <a:t>дален</a:t>
            </a:r>
            <a:r>
              <a:rPr lang="uk-UA" b="1" i="1" dirty="0" smtClean="0"/>
              <a:t>е</a:t>
            </a:r>
            <a:r>
              <a:rPr lang="ru-RU" b="1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індикатором</a:t>
            </a:r>
            <a:r>
              <a:rPr lang="ru-RU" dirty="0" smtClean="0"/>
              <a:t> </a:t>
            </a:r>
            <a:r>
              <a:rPr lang="ru-RU" b="1" dirty="0" err="1" smtClean="0"/>
              <a:t>Повідомлення</a:t>
            </a:r>
            <a:r>
              <a:rPr lang="ru-RU" b="1" dirty="0" smtClean="0"/>
              <a:t> </a:t>
            </a:r>
            <a:r>
              <a:rPr lang="ru-RU" b="1" dirty="0" err="1" smtClean="0"/>
              <a:t>видалене</a:t>
            </a:r>
            <a:r>
              <a:rPr lang="ru-RU" dirty="0" smtClean="0"/>
              <a:t>.</a:t>
            </a: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857364"/>
            <a:ext cx="4448169" cy="100013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143248"/>
            <a:ext cx="3533334" cy="211428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5572140"/>
            <a:ext cx="5548318" cy="42862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Редагування</a:t>
            </a:r>
            <a:r>
              <a:rPr lang="ru-RU" dirty="0" smtClean="0"/>
              <a:t> тексту </a:t>
            </a:r>
            <a:r>
              <a:rPr lang="ru-RU" dirty="0" err="1" smtClean="0"/>
              <a:t>надісланого</a:t>
            </a:r>
            <a:r>
              <a:rPr lang="ru-RU" dirty="0" smtClean="0"/>
              <a:t> вами </a:t>
            </a:r>
            <a:r>
              <a:rPr lang="ru-RU" dirty="0" err="1" smtClean="0"/>
              <a:t>повідомлення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3771912"/>
          </a:xfrm>
        </p:spPr>
        <p:txBody>
          <a:bodyPr>
            <a:normAutofit fontScale="92500"/>
          </a:bodyPr>
          <a:lstStyle/>
          <a:p>
            <a:pPr marL="0" indent="361950">
              <a:buNone/>
            </a:pPr>
            <a:r>
              <a:rPr lang="ru-RU" dirty="0" smtClean="0"/>
              <a:t>Службою </a:t>
            </a:r>
            <a:r>
              <a:rPr lang="en-US" dirty="0" smtClean="0"/>
              <a:t>Skype </a:t>
            </a:r>
            <a:r>
              <a:rPr lang="ru-RU" dirty="0" err="1" smtClean="0"/>
              <a:t>надається</a:t>
            </a:r>
            <a:r>
              <a:rPr lang="ru-RU" dirty="0" smtClean="0"/>
              <a:t> </a:t>
            </a:r>
            <a:r>
              <a:rPr lang="ru-RU" dirty="0" err="1" smtClean="0"/>
              <a:t>колекція</a:t>
            </a:r>
            <a:r>
              <a:rPr lang="ru-RU" dirty="0" smtClean="0"/>
              <a:t> </a:t>
            </a:r>
            <a:r>
              <a:rPr lang="ru-RU" dirty="0" err="1" smtClean="0"/>
              <a:t>анімованих</a:t>
            </a:r>
            <a:r>
              <a:rPr lang="ru-RU" dirty="0" smtClean="0"/>
              <a:t> </a:t>
            </a:r>
            <a:r>
              <a:rPr lang="ru-RU" dirty="0" err="1" smtClean="0"/>
              <a:t>смайликів</a:t>
            </a:r>
            <a:r>
              <a:rPr lang="ru-RU" dirty="0" smtClean="0"/>
              <a:t>, яку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відкрити</a:t>
            </a:r>
            <a:r>
              <a:rPr lang="ru-RU" dirty="0" smtClean="0"/>
              <a:t>, </a:t>
            </a:r>
            <a:r>
              <a:rPr lang="ru-RU" dirty="0" err="1" smtClean="0"/>
              <a:t>вибравши</a:t>
            </a:r>
            <a:r>
              <a:rPr lang="ru-RU" dirty="0" smtClean="0"/>
              <a:t> кнопку в заголовку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введення</a:t>
            </a:r>
            <a:r>
              <a:rPr lang="ru-RU" b="1" dirty="0" smtClean="0"/>
              <a:t> тексту </a:t>
            </a:r>
            <a:r>
              <a:rPr lang="ru-RU" b="1" dirty="0" err="1" smtClean="0"/>
              <a:t>повідомлень</a:t>
            </a:r>
            <a:r>
              <a:rPr lang="ru-RU" dirty="0" smtClean="0"/>
              <a:t>. За </a:t>
            </a:r>
            <a:r>
              <a:rPr lang="ru-RU" dirty="0" err="1" smtClean="0"/>
              <a:t>вибору</a:t>
            </a:r>
            <a:r>
              <a:rPr lang="ru-RU" dirty="0" smtClean="0"/>
              <a:t> смайлика в </a:t>
            </a:r>
            <a:r>
              <a:rPr lang="ru-RU" dirty="0" err="1" smtClean="0"/>
              <a:t>колекції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додається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</a:t>
            </a:r>
            <a:r>
              <a:rPr lang="ru-RU" dirty="0" err="1" smtClean="0"/>
              <a:t>поточне</a:t>
            </a:r>
            <a:r>
              <a:rPr lang="ru-RU" dirty="0" smtClean="0"/>
              <a:t> </a:t>
            </a:r>
            <a:r>
              <a:rPr lang="ru-RU" dirty="0" err="1" smtClean="0"/>
              <a:t>місце</a:t>
            </a:r>
            <a:r>
              <a:rPr lang="ru-RU" dirty="0" smtClean="0"/>
              <a:t> тексту </a:t>
            </a:r>
            <a:r>
              <a:rPr lang="ru-RU" dirty="0" err="1" smtClean="0"/>
              <a:t>повідомлення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500174"/>
            <a:ext cx="1952381" cy="278095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500570"/>
            <a:ext cx="2762250" cy="5905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5214950"/>
            <a:ext cx="7697809" cy="114300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Редагування</a:t>
            </a:r>
            <a:r>
              <a:rPr lang="ru-RU" dirty="0" smtClean="0"/>
              <a:t> тексту </a:t>
            </a:r>
            <a:r>
              <a:rPr lang="ru-RU" dirty="0" err="1" smtClean="0"/>
              <a:t>надісланого</a:t>
            </a:r>
            <a:r>
              <a:rPr lang="ru-RU" dirty="0" smtClean="0"/>
              <a:t> вами </a:t>
            </a:r>
            <a:r>
              <a:rPr lang="ru-RU" dirty="0" err="1" smtClean="0"/>
              <a:t>повідомлення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marL="0" indent="361950">
              <a:buNone/>
            </a:pPr>
            <a:r>
              <a:rPr lang="ru-RU" dirty="0" smtClean="0"/>
              <a:t>У списку кнопки </a:t>
            </a:r>
            <a:r>
              <a:rPr lang="en-US" b="1" dirty="0" smtClean="0"/>
              <a:t>Share Shares </a:t>
            </a:r>
            <a:r>
              <a:rPr lang="ru-RU" dirty="0" smtClean="0"/>
              <a:t>(англ.</a:t>
            </a:r>
            <a:r>
              <a:rPr lang="ru-RU" i="1" dirty="0" smtClean="0"/>
              <a:t> </a:t>
            </a:r>
            <a:r>
              <a:rPr lang="en-US" i="1" dirty="0" smtClean="0"/>
              <a:t>share</a:t>
            </a:r>
            <a:r>
              <a:rPr lang="en-US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розділяти</a:t>
            </a:r>
            <a:r>
              <a:rPr lang="ru-RU" dirty="0" smtClean="0"/>
              <a:t>, </a:t>
            </a:r>
            <a:r>
              <a:rPr lang="ru-RU" dirty="0" err="1" smtClean="0"/>
              <a:t>ділитися</a:t>
            </a:r>
            <a:r>
              <a:rPr lang="ru-RU" dirty="0" smtClean="0"/>
              <a:t>),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розміщена</a:t>
            </a:r>
            <a:r>
              <a:rPr lang="ru-RU" dirty="0" smtClean="0"/>
              <a:t> в заголовку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тексту </a:t>
            </a:r>
            <a:r>
              <a:rPr lang="ru-RU" b="1" dirty="0" err="1" smtClean="0"/>
              <a:t>повідомлень</a:t>
            </a:r>
            <a:r>
              <a:rPr lang="ru-RU" dirty="0" smtClean="0"/>
              <a:t>,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одну </a:t>
            </a:r>
            <a:r>
              <a:rPr lang="ru-RU" dirty="0" err="1" smtClean="0"/>
              <a:t>з</a:t>
            </a:r>
            <a:r>
              <a:rPr lang="ru-RU" dirty="0" smtClean="0"/>
              <a:t> команд:</a:t>
            </a:r>
          </a:p>
          <a:p>
            <a:pPr marL="180975" indent="-180975"/>
            <a:r>
              <a:rPr lang="ru-RU" dirty="0" smtClean="0"/>
              <a:t> </a:t>
            </a:r>
            <a:r>
              <a:rPr lang="ru-RU" b="1" dirty="0" err="1" smtClean="0"/>
              <a:t>Відправити</a:t>
            </a:r>
            <a:r>
              <a:rPr lang="ru-RU" b="1" dirty="0" smtClean="0"/>
              <a:t> файл </a:t>
            </a:r>
            <a:r>
              <a:rPr lang="ru-RU" dirty="0" smtClean="0"/>
              <a:t>- для </a:t>
            </a:r>
            <a:r>
              <a:rPr lang="ru-RU" dirty="0" err="1" smtClean="0"/>
              <a:t>вибору</a:t>
            </a:r>
            <a:r>
              <a:rPr lang="ru-RU" dirty="0" smtClean="0"/>
              <a:t> та </a:t>
            </a:r>
            <a:r>
              <a:rPr lang="ru-RU" dirty="0" err="1" smtClean="0"/>
              <a:t>надсилання</a:t>
            </a:r>
            <a:r>
              <a:rPr lang="ru-RU" dirty="0" smtClean="0"/>
              <a:t> абоненту файлу </a:t>
            </a:r>
            <a:r>
              <a:rPr lang="ru-RU" dirty="0" err="1" smtClean="0"/>
              <a:t>будь-якого</a:t>
            </a:r>
            <a:r>
              <a:rPr lang="ru-RU" dirty="0" smtClean="0"/>
              <a:t> формату. Ваш </a:t>
            </a:r>
            <a:r>
              <a:rPr lang="ru-RU" dirty="0" err="1" smtClean="0"/>
              <a:t>співрозмовник</a:t>
            </a:r>
            <a:r>
              <a:rPr lang="ru-RU" dirty="0" smtClean="0"/>
              <a:t> </a:t>
            </a:r>
            <a:r>
              <a:rPr lang="ru-RU" dirty="0" err="1" smtClean="0"/>
              <a:t>отримає</a:t>
            </a:r>
            <a:r>
              <a:rPr lang="ru-RU" dirty="0" smtClean="0"/>
              <a:t> </a:t>
            </a:r>
            <a:r>
              <a:rPr lang="ru-RU" dirty="0" err="1" smtClean="0"/>
              <a:t>відповідне</a:t>
            </a:r>
            <a:r>
              <a:rPr lang="ru-RU" dirty="0" smtClean="0"/>
              <a:t> </a:t>
            </a:r>
            <a:r>
              <a:rPr lang="ru-RU" dirty="0" err="1" smtClean="0"/>
              <a:t>повідомлення</a:t>
            </a:r>
            <a:r>
              <a:rPr lang="ru-RU" dirty="0" smtClean="0"/>
              <a:t>. </a:t>
            </a: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надсилання</a:t>
            </a:r>
            <a:r>
              <a:rPr lang="ru-RU" dirty="0" smtClean="0"/>
              <a:t> файлу </a:t>
            </a:r>
            <a:r>
              <a:rPr lang="ru-RU" dirty="0" err="1" smtClean="0"/>
              <a:t>відбулося</a:t>
            </a:r>
            <a:r>
              <a:rPr lang="ru-RU" dirty="0" smtClean="0"/>
              <a:t>, </a:t>
            </a:r>
            <a:r>
              <a:rPr lang="ru-RU" dirty="0" err="1" smtClean="0"/>
              <a:t>одержувач</a:t>
            </a:r>
            <a:r>
              <a:rPr lang="ru-RU" dirty="0" smtClean="0"/>
              <a:t> повинен </a:t>
            </a:r>
            <a:r>
              <a:rPr lang="ru-RU" dirty="0" err="1" smtClean="0"/>
              <a:t>вибрати</a:t>
            </a:r>
            <a:r>
              <a:rPr lang="ru-RU" dirty="0" smtClean="0"/>
              <a:t> кнопку </a:t>
            </a:r>
            <a:r>
              <a:rPr lang="ru-RU" b="1" dirty="0" err="1" smtClean="0"/>
              <a:t>Зберегти</a:t>
            </a:r>
            <a:r>
              <a:rPr lang="ru-RU" b="1" dirty="0" smtClean="0"/>
              <a:t> як</a:t>
            </a:r>
            <a:r>
              <a:rPr lang="ru-RU" dirty="0" smtClean="0"/>
              <a:t>;</a:t>
            </a:r>
          </a:p>
          <a:p>
            <a:pPr marL="180975" indent="-180975">
              <a:buNone/>
            </a:pPr>
            <a:endParaRPr lang="uk-UA" dirty="0" smtClean="0"/>
          </a:p>
          <a:p>
            <a:pPr marL="180975" indent="-180975">
              <a:buNone/>
            </a:pPr>
            <a:endParaRPr lang="uk-UA" dirty="0" smtClean="0"/>
          </a:p>
          <a:p>
            <a:pPr marL="180975" indent="-180975">
              <a:buNone/>
            </a:pPr>
            <a:endParaRPr lang="ru-RU" dirty="0" smtClean="0"/>
          </a:p>
          <a:p>
            <a:pPr marL="180975" indent="-180975"/>
            <a:r>
              <a:rPr lang="en-US" b="1" dirty="0" smtClean="0"/>
              <a:t>Send Contacts</a:t>
            </a:r>
            <a:r>
              <a:rPr lang="ru-RU" b="1" dirty="0" smtClean="0"/>
              <a:t> </a:t>
            </a:r>
            <a:r>
              <a:rPr lang="ru-RU" dirty="0" smtClean="0"/>
              <a:t>(англ.</a:t>
            </a:r>
            <a:r>
              <a:rPr lang="ru-RU" i="1" dirty="0" smtClean="0"/>
              <a:t> </a:t>
            </a:r>
            <a:r>
              <a:rPr lang="en-US" i="1" dirty="0" smtClean="0"/>
              <a:t>send contacts</a:t>
            </a:r>
            <a:r>
              <a:rPr lang="ru-RU" dirty="0" smtClean="0"/>
              <a:t> - </a:t>
            </a:r>
            <a:r>
              <a:rPr lang="ru-RU" dirty="0" err="1" smtClean="0"/>
              <a:t>надіслати</a:t>
            </a:r>
            <a:r>
              <a:rPr lang="ru-RU" dirty="0" smtClean="0"/>
              <a:t> </a:t>
            </a:r>
            <a:r>
              <a:rPr lang="ru-RU" dirty="0" err="1" smtClean="0"/>
              <a:t>контакти</a:t>
            </a:r>
            <a:r>
              <a:rPr lang="ru-RU" dirty="0" smtClean="0"/>
              <a:t>) - для </a:t>
            </a:r>
            <a:r>
              <a:rPr lang="ru-RU" dirty="0" err="1" smtClean="0"/>
              <a:t>вибору</a:t>
            </a:r>
            <a:r>
              <a:rPr lang="ru-RU" dirty="0" smtClean="0"/>
              <a:t> та </a:t>
            </a:r>
            <a:r>
              <a:rPr lang="ru-RU" dirty="0" err="1" smtClean="0"/>
              <a:t>надсилання</a:t>
            </a:r>
            <a:r>
              <a:rPr lang="ru-RU" dirty="0" smtClean="0"/>
              <a:t> </a:t>
            </a:r>
            <a:r>
              <a:rPr lang="ru-RU" dirty="0" err="1" smtClean="0"/>
              <a:t>співрозмовнику</a:t>
            </a:r>
            <a:r>
              <a:rPr lang="ru-RU" dirty="0" smtClean="0"/>
              <a:t> </a:t>
            </a:r>
            <a:r>
              <a:rPr lang="ru-RU" dirty="0" err="1" smtClean="0"/>
              <a:t>контактних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вашого</a:t>
            </a:r>
            <a:r>
              <a:rPr lang="ru-RU" dirty="0" smtClean="0"/>
              <a:t> списку </a:t>
            </a:r>
            <a:r>
              <a:rPr lang="ru-RU" dirty="0" err="1" smtClean="0"/>
              <a:t>контактів</a:t>
            </a:r>
            <a:r>
              <a:rPr lang="ru-RU" dirty="0" smtClean="0"/>
              <a:t>;</a:t>
            </a:r>
          </a:p>
          <a:p>
            <a:pPr marL="180975" indent="-180975"/>
            <a:r>
              <a:rPr lang="en-US" b="1" dirty="0" smtClean="0"/>
              <a:t>Share Your Screen</a:t>
            </a:r>
            <a:r>
              <a:rPr lang="ru-RU" b="1" dirty="0" smtClean="0"/>
              <a:t> </a:t>
            </a:r>
            <a:r>
              <a:rPr lang="ru-RU" dirty="0" smtClean="0"/>
              <a:t>(англ.</a:t>
            </a:r>
            <a:r>
              <a:rPr lang="ru-RU" i="1" dirty="0" smtClean="0"/>
              <a:t> </a:t>
            </a:r>
            <a:r>
              <a:rPr lang="en-US" i="1" dirty="0" smtClean="0"/>
              <a:t>share your screen</a:t>
            </a:r>
            <a:r>
              <a:rPr lang="ru-RU" dirty="0" smtClean="0"/>
              <a:t> - </a:t>
            </a:r>
            <a:r>
              <a:rPr lang="ru-RU" dirty="0" err="1" smtClean="0"/>
              <a:t>поділитися</a:t>
            </a:r>
            <a:r>
              <a:rPr lang="ru-RU" dirty="0" smtClean="0"/>
              <a:t> вашим </a:t>
            </a:r>
            <a:r>
              <a:rPr lang="ru-RU" dirty="0" err="1" smtClean="0"/>
              <a:t>екраном</a:t>
            </a:r>
            <a:r>
              <a:rPr lang="ru-RU" dirty="0" smtClean="0"/>
              <a:t>) - для </a:t>
            </a:r>
            <a:r>
              <a:rPr lang="ru-RU" dirty="0" err="1" smtClean="0"/>
              <a:t>передавання</a:t>
            </a:r>
            <a:r>
              <a:rPr lang="ru-RU" dirty="0" smtClean="0"/>
              <a:t> </a:t>
            </a:r>
            <a:r>
              <a:rPr lang="ru-RU" dirty="0" err="1" smtClean="0"/>
              <a:t>вашому</a:t>
            </a:r>
            <a:r>
              <a:rPr lang="ru-RU" dirty="0" smtClean="0"/>
              <a:t> </a:t>
            </a:r>
            <a:r>
              <a:rPr lang="ru-RU" dirty="0" err="1" smtClean="0"/>
              <a:t>співрозмовнику</a:t>
            </a:r>
            <a:r>
              <a:rPr lang="ru-RU" dirty="0" smtClean="0"/>
              <a:t> </a:t>
            </a:r>
            <a:r>
              <a:rPr lang="ru-RU" dirty="0" err="1" smtClean="0"/>
              <a:t>зображення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екрана</a:t>
            </a:r>
            <a:r>
              <a:rPr lang="ru-RU" dirty="0" smtClean="0"/>
              <a:t> </a:t>
            </a:r>
            <a:r>
              <a:rPr lang="ru-RU" dirty="0" err="1" smtClean="0"/>
              <a:t>вашого</a:t>
            </a:r>
            <a:r>
              <a:rPr lang="ru-RU" dirty="0" smtClean="0"/>
              <a:t> </a:t>
            </a:r>
            <a:r>
              <a:rPr lang="ru-RU" dirty="0" err="1" smtClean="0"/>
              <a:t>комп'ютера</a:t>
            </a:r>
            <a:r>
              <a:rPr lang="ru-RU" dirty="0" smtClean="0"/>
              <a:t>: - </a:t>
            </a:r>
            <a:r>
              <a:rPr lang="en-US" b="1" i="1" dirty="0" smtClean="0"/>
              <a:t>Share Full Screen</a:t>
            </a:r>
            <a:r>
              <a:rPr lang="ru-RU" b="1" i="1" dirty="0" smtClean="0"/>
              <a:t> </a:t>
            </a:r>
            <a:r>
              <a:rPr lang="ru-RU" dirty="0" smtClean="0"/>
              <a:t>(англ.</a:t>
            </a:r>
            <a:r>
              <a:rPr lang="ru-RU" i="1" dirty="0" smtClean="0"/>
              <a:t> </a:t>
            </a:r>
            <a:r>
              <a:rPr lang="en-US" i="1" dirty="0" smtClean="0"/>
              <a:t>share full screen</a:t>
            </a:r>
            <a:r>
              <a:rPr lang="ru-RU" dirty="0" smtClean="0"/>
              <a:t> - </a:t>
            </a:r>
            <a:r>
              <a:rPr lang="ru-RU" dirty="0" err="1" smtClean="0"/>
              <a:t>поділитися</a:t>
            </a:r>
            <a:r>
              <a:rPr lang="ru-RU" dirty="0" smtClean="0"/>
              <a:t> </a:t>
            </a:r>
            <a:r>
              <a:rPr lang="ru-RU" dirty="0" err="1" smtClean="0"/>
              <a:t>повним</a:t>
            </a:r>
            <a:r>
              <a:rPr lang="ru-RU" dirty="0" smtClean="0"/>
              <a:t> </a:t>
            </a:r>
            <a:r>
              <a:rPr lang="ru-RU" dirty="0" err="1" smtClean="0"/>
              <a:t>екраном</a:t>
            </a:r>
            <a:r>
              <a:rPr lang="ru-RU" dirty="0" smtClean="0"/>
              <a:t>) - </a:t>
            </a:r>
            <a:r>
              <a:rPr lang="ru-RU" dirty="0" err="1" smtClean="0"/>
              <a:t>усього</a:t>
            </a:r>
            <a:r>
              <a:rPr lang="ru-RU" dirty="0" smtClean="0"/>
              <a:t> </a:t>
            </a:r>
            <a:r>
              <a:rPr lang="ru-RU" dirty="0" err="1" smtClean="0"/>
              <a:t>екрана</a:t>
            </a:r>
            <a:r>
              <a:rPr lang="ru-RU" dirty="0" smtClean="0"/>
              <a:t>, </a:t>
            </a:r>
          </a:p>
          <a:p>
            <a:pPr marL="180975" indent="-180975">
              <a:buNone/>
            </a:pPr>
            <a:r>
              <a:rPr lang="ru-RU" dirty="0" smtClean="0"/>
              <a:t>    - </a:t>
            </a:r>
            <a:r>
              <a:rPr lang="en-US" b="1" i="1" dirty="0" smtClean="0"/>
              <a:t>Share Selection</a:t>
            </a:r>
            <a:r>
              <a:rPr lang="ru-RU" b="1" i="1" dirty="0" smtClean="0"/>
              <a:t> </a:t>
            </a:r>
            <a:r>
              <a:rPr lang="ru-RU" dirty="0" smtClean="0"/>
              <a:t>(англ.</a:t>
            </a:r>
            <a:r>
              <a:rPr lang="ru-RU" i="1" dirty="0" smtClean="0"/>
              <a:t> </a:t>
            </a:r>
            <a:r>
              <a:rPr lang="en-US" i="1" dirty="0" smtClean="0"/>
              <a:t>share selection</a:t>
            </a:r>
            <a:r>
              <a:rPr lang="ru-RU" dirty="0" smtClean="0"/>
              <a:t> - </a:t>
            </a:r>
            <a:r>
              <a:rPr lang="ru-RU" dirty="0" err="1" smtClean="0"/>
              <a:t>поділитися</a:t>
            </a:r>
            <a:r>
              <a:rPr lang="ru-RU" dirty="0" smtClean="0"/>
              <a:t> </a:t>
            </a:r>
            <a:r>
              <a:rPr lang="ru-RU" dirty="0" err="1" smtClean="0"/>
              <a:t>вибраним</a:t>
            </a:r>
            <a:r>
              <a:rPr lang="ru-RU" dirty="0" smtClean="0"/>
              <a:t>) - </a:t>
            </a:r>
            <a:r>
              <a:rPr lang="ru-RU" dirty="0" err="1" smtClean="0"/>
              <a:t>вибраної</a:t>
            </a:r>
            <a:r>
              <a:rPr lang="ru-RU" dirty="0" smtClean="0"/>
              <a:t> </a:t>
            </a:r>
            <a:r>
              <a:rPr lang="ru-RU" dirty="0" err="1" smtClean="0"/>
              <a:t>області</a:t>
            </a:r>
            <a:r>
              <a:rPr lang="ru-RU" dirty="0" smtClean="0"/>
              <a:t> </a:t>
            </a:r>
            <a:r>
              <a:rPr lang="ru-RU" dirty="0" err="1" smtClean="0"/>
              <a:t>екрана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5643578"/>
            <a:ext cx="3518321" cy="57150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8" name="Рисунок 7" descr="15.JPG"/>
          <p:cNvPicPr>
            <a:picLocks noChangeAspect="1"/>
          </p:cNvPicPr>
          <p:nvPr/>
        </p:nvPicPr>
        <p:blipFill>
          <a:blip r:embed="rId3" cstate="print">
            <a:lum bright="20000" contrast="24000"/>
          </a:blip>
          <a:stretch>
            <a:fillRect/>
          </a:stretch>
        </p:blipFill>
        <p:spPr>
          <a:xfrm>
            <a:off x="2143108" y="2928934"/>
            <a:ext cx="3643306" cy="83555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Ві</a:t>
            </a:r>
            <a:r>
              <a:rPr lang="ru-RU" dirty="0" err="1" smtClean="0"/>
              <a:t>деозв'язок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 fontScale="70000" lnSpcReduction="20000"/>
          </a:bodyPr>
          <a:lstStyle/>
          <a:p>
            <a:pPr marL="0" indent="361950">
              <a:buNone/>
            </a:pPr>
            <a:r>
              <a:rPr lang="ru-RU" dirty="0" smtClean="0"/>
              <a:t>За </a:t>
            </a:r>
            <a:r>
              <a:rPr lang="ru-RU" dirty="0" err="1" smtClean="0"/>
              <a:t>встановленого</a:t>
            </a:r>
            <a:r>
              <a:rPr lang="ru-RU" dirty="0" smtClean="0"/>
              <a:t> сеансу </a:t>
            </a:r>
            <a:r>
              <a:rPr lang="ru-RU" dirty="0" err="1" smtClean="0"/>
              <a:t>відеозв'язку</a:t>
            </a:r>
            <a:r>
              <a:rPr lang="ru-RU" dirty="0" smtClean="0"/>
              <a:t>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повідомлень</a:t>
            </a:r>
            <a:r>
              <a:rPr lang="ru-RU" dirty="0" smtClean="0"/>
              <a:t> </a:t>
            </a:r>
            <a:r>
              <a:rPr lang="ru-RU" dirty="0" err="1" smtClean="0"/>
              <a:t>транслюється</a:t>
            </a:r>
            <a:r>
              <a:rPr lang="ru-RU" dirty="0" smtClean="0"/>
              <a:t> </a:t>
            </a:r>
            <a:r>
              <a:rPr lang="ru-RU" dirty="0" err="1" smtClean="0"/>
              <a:t>зображення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веб-камери</a:t>
            </a:r>
            <a:r>
              <a:rPr lang="ru-RU" dirty="0" smtClean="0"/>
              <a:t> </a:t>
            </a:r>
            <a:r>
              <a:rPr lang="ru-RU" dirty="0" err="1" smtClean="0"/>
              <a:t>вашого</a:t>
            </a:r>
            <a:r>
              <a:rPr lang="ru-RU" dirty="0" smtClean="0"/>
              <a:t> </a:t>
            </a:r>
            <a:r>
              <a:rPr lang="ru-RU" dirty="0" err="1" smtClean="0"/>
              <a:t>співрозмовника</a:t>
            </a:r>
            <a:r>
              <a:rPr lang="ru-RU" dirty="0" smtClean="0"/>
              <a:t>. У </a:t>
            </a:r>
            <a:r>
              <a:rPr lang="ru-RU" dirty="0" err="1" smtClean="0"/>
              <a:t>нижньому</a:t>
            </a:r>
            <a:r>
              <a:rPr lang="ru-RU" dirty="0" smtClean="0"/>
              <a:t> </a:t>
            </a:r>
            <a:r>
              <a:rPr lang="ru-RU" dirty="0" err="1" smtClean="0"/>
              <a:t>лівому</a:t>
            </a:r>
            <a:r>
              <a:rPr lang="ru-RU" dirty="0" smtClean="0"/>
              <a:t> </a:t>
            </a:r>
            <a:r>
              <a:rPr lang="ru-RU" dirty="0" err="1" smtClean="0"/>
              <a:t>куті</a:t>
            </a:r>
            <a:r>
              <a:rPr lang="ru-RU" dirty="0" smtClean="0"/>
              <a:t>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повідомлень</a:t>
            </a:r>
            <a:r>
              <a:rPr lang="ru-RU" b="1" dirty="0" smtClean="0"/>
              <a:t> </a:t>
            </a:r>
            <a:r>
              <a:rPr lang="ru-RU" dirty="0" smtClean="0"/>
              <a:t>в </a:t>
            </a:r>
            <a:r>
              <a:rPr lang="ru-RU" dirty="0" err="1" smtClean="0"/>
              <a:t>окремій</a:t>
            </a:r>
            <a:r>
              <a:rPr lang="ru-RU" dirty="0" smtClean="0"/>
              <a:t> </a:t>
            </a:r>
            <a:r>
              <a:rPr lang="ru-RU" dirty="0" err="1" smtClean="0"/>
              <a:t>області</a:t>
            </a:r>
            <a:r>
              <a:rPr lang="ru-RU" dirty="0" smtClean="0"/>
              <a:t> </a:t>
            </a:r>
            <a:r>
              <a:rPr lang="ru-RU" dirty="0" err="1" smtClean="0"/>
              <a:t>відображається</a:t>
            </a:r>
            <a:r>
              <a:rPr lang="ru-RU" dirty="0" smtClean="0"/>
              <a:t> </a:t>
            </a:r>
            <a:r>
              <a:rPr lang="ru-RU" dirty="0" err="1" smtClean="0"/>
              <a:t>зображення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вашої</a:t>
            </a:r>
            <a:r>
              <a:rPr lang="ru-RU" dirty="0" smtClean="0"/>
              <a:t> </a:t>
            </a:r>
            <a:r>
              <a:rPr lang="ru-RU" dirty="0" err="1" smtClean="0"/>
              <a:t>веб-камери</a:t>
            </a:r>
            <a:r>
              <a:rPr lang="ru-RU" dirty="0" smtClean="0"/>
              <a:t>. </a:t>
            </a:r>
          </a:p>
          <a:p>
            <a:pPr marL="0" indent="361950">
              <a:buNone/>
            </a:pPr>
            <a:r>
              <a:rPr lang="ru-RU" dirty="0" smtClean="0"/>
              <a:t>Передача </a:t>
            </a:r>
            <a:r>
              <a:rPr lang="ru-RU" dirty="0" err="1" smtClean="0"/>
              <a:t>відео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бути </a:t>
            </a:r>
            <a:r>
              <a:rPr lang="ru-RU" dirty="0" err="1" smtClean="0"/>
              <a:t>односторонньою</a:t>
            </a:r>
            <a:r>
              <a:rPr lang="ru-RU" dirty="0" smtClean="0"/>
              <a:t>, коли </a:t>
            </a:r>
            <a:r>
              <a:rPr lang="ru-RU" dirty="0" err="1" smtClean="0"/>
              <a:t>лише</a:t>
            </a:r>
            <a:r>
              <a:rPr lang="ru-RU" dirty="0" smtClean="0"/>
              <a:t> один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абонентів</a:t>
            </a:r>
            <a:r>
              <a:rPr lang="ru-RU" dirty="0" smtClean="0"/>
              <a:t> </a:t>
            </a:r>
            <a:r>
              <a:rPr lang="ru-RU" dirty="0" err="1" smtClean="0"/>
              <a:t>бачить</a:t>
            </a:r>
            <a:r>
              <a:rPr lang="ru-RU" dirty="0" smtClean="0"/>
              <a:t> </a:t>
            </a:r>
            <a:r>
              <a:rPr lang="ru-RU" dirty="0" err="1" smtClean="0"/>
              <a:t>свого</a:t>
            </a:r>
            <a:r>
              <a:rPr lang="ru-RU" dirty="0" smtClean="0"/>
              <a:t> </a:t>
            </a:r>
            <a:r>
              <a:rPr lang="ru-RU" dirty="0" err="1" smtClean="0"/>
              <a:t>співрозмовника</a:t>
            </a:r>
            <a:r>
              <a:rPr lang="ru-RU" dirty="0" smtClean="0"/>
              <a:t>. У </a:t>
            </a:r>
            <a:r>
              <a:rPr lang="ru-RU" dirty="0" err="1" smtClean="0"/>
              <a:t>вікні</a:t>
            </a:r>
            <a:r>
              <a:rPr lang="ru-RU" dirty="0" smtClean="0"/>
              <a:t> другого абонента при </a:t>
            </a:r>
            <a:r>
              <a:rPr lang="ru-RU" dirty="0" err="1" smtClean="0"/>
              <a:t>цьому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відображатися</a:t>
            </a:r>
            <a:r>
              <a:rPr lang="ru-RU" dirty="0" smtClean="0"/>
              <a:t> </a:t>
            </a:r>
            <a:r>
              <a:rPr lang="ru-RU" dirty="0" err="1" smtClean="0"/>
              <a:t>аватар</a:t>
            </a:r>
            <a:r>
              <a:rPr lang="ru-RU" dirty="0" smtClean="0"/>
              <a:t> </a:t>
            </a:r>
            <a:r>
              <a:rPr lang="ru-RU" dirty="0" err="1" smtClean="0"/>
              <a:t>співрозмовника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>У </a:t>
            </a:r>
            <a:r>
              <a:rPr lang="ru-RU" dirty="0" err="1" smtClean="0"/>
              <a:t>нижній</a:t>
            </a:r>
            <a:r>
              <a:rPr lang="ru-RU" dirty="0" smtClean="0"/>
              <a:t> </a:t>
            </a:r>
            <a:r>
              <a:rPr lang="ru-RU" dirty="0" err="1" smtClean="0"/>
              <a:t>частині</a:t>
            </a:r>
            <a:r>
              <a:rPr lang="ru-RU" dirty="0" smtClean="0"/>
              <a:t>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повідомлень</a:t>
            </a:r>
            <a:r>
              <a:rPr lang="ru-RU" b="1" dirty="0" smtClean="0"/>
              <a:t> </a:t>
            </a:r>
            <a:r>
              <a:rPr lang="ru-RU" dirty="0" err="1" smtClean="0"/>
              <a:t>розміщена</a:t>
            </a:r>
            <a:r>
              <a:rPr lang="ru-RU" dirty="0" smtClean="0"/>
              <a:t> панель </a:t>
            </a:r>
            <a:r>
              <a:rPr lang="ru-RU" dirty="0" err="1" smtClean="0"/>
              <a:t>інструментів</a:t>
            </a:r>
            <a:r>
              <a:rPr lang="ru-RU" dirty="0" smtClean="0"/>
              <a:t> для </a:t>
            </a:r>
            <a:r>
              <a:rPr lang="ru-RU" dirty="0" err="1" smtClean="0"/>
              <a:t>керування</a:t>
            </a:r>
            <a:r>
              <a:rPr lang="ru-RU" dirty="0" smtClean="0"/>
              <a:t> </a:t>
            </a:r>
            <a:r>
              <a:rPr lang="ru-RU" dirty="0" err="1" smtClean="0"/>
              <a:t>процесом</a:t>
            </a:r>
            <a:r>
              <a:rPr lang="ru-RU" dirty="0" smtClean="0"/>
              <a:t> </a:t>
            </a:r>
            <a:r>
              <a:rPr lang="ru-RU" dirty="0" err="1" smtClean="0"/>
              <a:t>передавання</a:t>
            </a:r>
            <a:r>
              <a:rPr lang="ru-RU" dirty="0" smtClean="0"/>
              <a:t> звуку та </a:t>
            </a:r>
            <a:r>
              <a:rPr lang="ru-RU" dirty="0" err="1" smtClean="0"/>
              <a:t>відео</a:t>
            </a:r>
            <a:r>
              <a:rPr lang="ru-RU" dirty="0" smtClean="0"/>
              <a:t>. </a:t>
            </a:r>
            <a:br>
              <a:rPr lang="ru-RU" dirty="0" smtClean="0"/>
            </a:br>
            <a:endParaRPr lang="ru-RU" dirty="0" smtClean="0"/>
          </a:p>
          <a:p>
            <a:pPr marL="0" indent="3619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Содержимое 7" descr="16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lum bright="23000" contrast="34000"/>
          </a:blip>
          <a:stretch>
            <a:fillRect/>
          </a:stretch>
        </p:blipFill>
        <p:spPr>
          <a:xfrm>
            <a:off x="4612611" y="2143116"/>
            <a:ext cx="4388545" cy="3119997"/>
          </a:xfrm>
          <a:ln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err="1" smtClean="0"/>
              <a:t>Призначення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елементів</a:t>
            </a:r>
            <a:r>
              <a:rPr lang="ru-RU" sz="2400" dirty="0" smtClean="0"/>
              <a:t> </a:t>
            </a:r>
            <a:r>
              <a:rPr lang="ru-RU" sz="2400" dirty="0" err="1" smtClean="0"/>
              <a:t>керування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панелі</a:t>
            </a:r>
            <a:r>
              <a:rPr lang="ru-RU" sz="2400" dirty="0" smtClean="0"/>
              <a:t> </a:t>
            </a:r>
            <a:r>
              <a:rPr lang="ru-RU" sz="2400" dirty="0" err="1" smtClean="0"/>
              <a:t>інструментів</a:t>
            </a:r>
            <a:r>
              <a:rPr lang="ru-RU" sz="2400" dirty="0" smtClean="0"/>
              <a:t> </a:t>
            </a:r>
            <a:r>
              <a:rPr lang="ru-RU" sz="2400" dirty="0" err="1" smtClean="0"/>
              <a:t>під</a:t>
            </a:r>
            <a:r>
              <a:rPr lang="ru-RU" sz="2400" dirty="0" smtClean="0"/>
              <a:t> час </a:t>
            </a:r>
            <a:r>
              <a:rPr lang="ru-RU" sz="2400" dirty="0" err="1" smtClean="0"/>
              <a:t>здійснення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обміну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відеоповідомленнями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35</a:t>
            </a:fld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214282" y="1500174"/>
          <a:ext cx="8715436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Налаштування</a:t>
            </a:r>
            <a:r>
              <a:rPr lang="ru-RU" dirty="0" smtClean="0"/>
              <a:t> </a:t>
            </a:r>
            <a:r>
              <a:rPr lang="ru-RU" dirty="0" err="1" smtClean="0"/>
              <a:t>параметрів</a:t>
            </a:r>
            <a:r>
              <a:rPr lang="ru-RU" dirty="0" smtClean="0"/>
              <a:t> </a:t>
            </a:r>
            <a:r>
              <a:rPr lang="ru-RU" dirty="0" err="1" smtClean="0"/>
              <a:t>облікового</a:t>
            </a:r>
            <a:r>
              <a:rPr lang="ru-RU" dirty="0" smtClean="0"/>
              <a:t> </a:t>
            </a:r>
            <a:r>
              <a:rPr lang="ru-RU" dirty="0" err="1" smtClean="0"/>
              <a:t>запису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5057796"/>
          </a:xfrm>
        </p:spPr>
        <p:txBody>
          <a:bodyPr>
            <a:normAutofit fontScale="55000" lnSpcReduction="20000"/>
          </a:bodyPr>
          <a:lstStyle/>
          <a:p>
            <a:pPr marL="0" indent="361950">
              <a:buNone/>
            </a:pP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реєстрації</a:t>
            </a:r>
            <a:r>
              <a:rPr lang="ru-RU" dirty="0" smtClean="0"/>
              <a:t> в </a:t>
            </a:r>
            <a:r>
              <a:rPr lang="ru-RU" dirty="0" err="1" smtClean="0"/>
              <a:t>службі</a:t>
            </a:r>
            <a:r>
              <a:rPr lang="ru-RU" dirty="0" smtClean="0"/>
              <a:t> </a:t>
            </a:r>
            <a:r>
              <a:rPr lang="en-US" dirty="0" smtClean="0"/>
              <a:t>Skype </a:t>
            </a:r>
            <a:r>
              <a:rPr lang="ru-RU" dirty="0" err="1" smtClean="0"/>
              <a:t>користувач</a:t>
            </a:r>
            <a:r>
              <a:rPr lang="ru-RU" dirty="0" smtClean="0"/>
              <a:t> вводить </a:t>
            </a:r>
            <a:r>
              <a:rPr lang="ru-RU" dirty="0" err="1" smtClean="0"/>
              <a:t>деякі</a:t>
            </a:r>
            <a:r>
              <a:rPr lang="ru-RU" dirty="0" smtClean="0"/>
              <a:t> </a:t>
            </a:r>
            <a:r>
              <a:rPr lang="ru-RU" dirty="0" err="1" smtClean="0"/>
              <a:t>особисті</a:t>
            </a:r>
            <a:r>
              <a:rPr lang="ru-RU" dirty="0" smtClean="0"/>
              <a:t> </a:t>
            </a:r>
            <a:r>
              <a:rPr lang="ru-RU" dirty="0" err="1" smtClean="0"/>
              <a:t>дані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зберігаються</a:t>
            </a:r>
            <a:r>
              <a:rPr lang="ru-RU" dirty="0" smtClean="0"/>
              <a:t> в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обліковому</a:t>
            </a:r>
            <a:r>
              <a:rPr lang="ru-RU" dirty="0" smtClean="0"/>
              <a:t> </a:t>
            </a:r>
            <a:r>
              <a:rPr lang="ru-RU" dirty="0" err="1" smtClean="0"/>
              <a:t>записі</a:t>
            </a:r>
            <a:r>
              <a:rPr lang="ru-RU" dirty="0" smtClean="0"/>
              <a:t>. </a:t>
            </a:r>
          </a:p>
          <a:p>
            <a:pPr marL="0" indent="361950">
              <a:buNone/>
            </a:pPr>
            <a:r>
              <a:rPr lang="ru-RU" dirty="0" err="1" smtClean="0"/>
              <a:t>Доповнити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змінити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, </a:t>
            </a:r>
            <a:r>
              <a:rPr lang="ru-RU" dirty="0" err="1" smtClean="0"/>
              <a:t>вибравши</a:t>
            </a:r>
            <a:r>
              <a:rPr lang="ru-RU" dirty="0" smtClean="0"/>
              <a:t> </a:t>
            </a:r>
            <a:r>
              <a:rPr lang="ru-RU" dirty="0" err="1" smtClean="0"/>
              <a:t>команди</a:t>
            </a:r>
            <a:r>
              <a:rPr lang="ru-RU" dirty="0" smtClean="0"/>
              <a:t> меню кнопки </a:t>
            </a:r>
            <a:r>
              <a:rPr lang="ru-RU" b="1" dirty="0" err="1" smtClean="0"/>
              <a:t>Особисті</a:t>
            </a:r>
            <a:r>
              <a:rPr lang="ru-RU" b="1" dirty="0" smtClean="0"/>
              <a:t> </a:t>
            </a:r>
            <a:r>
              <a:rPr lang="ru-RU" b="1" dirty="0" err="1" smtClean="0"/>
              <a:t>налаштування</a:t>
            </a:r>
            <a:r>
              <a:rPr lang="ru-RU" b="1" dirty="0" smtClean="0"/>
              <a:t> </a:t>
            </a:r>
            <a:r>
              <a:rPr lang="ru-RU" dirty="0" smtClean="0"/>
              <a:t>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особистих</a:t>
            </a:r>
            <a:r>
              <a:rPr lang="ru-RU" b="1" dirty="0" smtClean="0"/>
              <a:t> </a:t>
            </a:r>
            <a:r>
              <a:rPr lang="ru-RU" b="1" dirty="0" err="1" smtClean="0"/>
              <a:t>даних</a:t>
            </a:r>
            <a:r>
              <a:rPr lang="ru-RU" b="1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виконавши</a:t>
            </a:r>
            <a:r>
              <a:rPr lang="ru-RU" i="1" dirty="0" smtClean="0"/>
              <a:t> </a:t>
            </a:r>
            <a:r>
              <a:rPr lang="en-US" b="1" dirty="0" smtClean="0"/>
              <a:t>Skype </a:t>
            </a:r>
            <a:r>
              <a:rPr lang="ru-RU" b="1" dirty="0" smtClean="0">
                <a:sym typeface="Symbol"/>
              </a:rPr>
              <a:t></a:t>
            </a:r>
            <a:r>
              <a:rPr lang="ru-RU" b="1" dirty="0" smtClean="0"/>
              <a:t> </a:t>
            </a:r>
            <a:r>
              <a:rPr lang="ru-RU" b="1" dirty="0" err="1" smtClean="0"/>
              <a:t>Особисті</a:t>
            </a:r>
            <a:r>
              <a:rPr lang="ru-RU" b="1" dirty="0" smtClean="0"/>
              <a:t> </a:t>
            </a:r>
            <a:r>
              <a:rPr lang="ru-RU" b="1" dirty="0" err="1" smtClean="0"/>
              <a:t>дані</a:t>
            </a:r>
            <a:r>
              <a:rPr lang="ru-RU" b="1" dirty="0" smtClean="0"/>
              <a:t>:</a:t>
            </a:r>
          </a:p>
          <a:p>
            <a:pPr marL="180975" indent="180975"/>
            <a:r>
              <a:rPr lang="ru-RU" b="1" dirty="0" err="1" smtClean="0"/>
              <a:t>Змінити</a:t>
            </a:r>
            <a:r>
              <a:rPr lang="ru-RU" b="1" dirty="0" smtClean="0"/>
              <a:t> </a:t>
            </a:r>
            <a:r>
              <a:rPr lang="ru-RU" b="1" dirty="0" err="1" smtClean="0"/>
              <a:t>мій</a:t>
            </a:r>
            <a:r>
              <a:rPr lang="ru-RU" b="1" dirty="0" smtClean="0"/>
              <a:t> </a:t>
            </a:r>
            <a:r>
              <a:rPr lang="ru-RU" b="1" dirty="0" err="1" smtClean="0"/>
              <a:t>аватар</a:t>
            </a:r>
            <a:r>
              <a:rPr lang="ru-RU" b="1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нове</a:t>
            </a:r>
            <a:r>
              <a:rPr lang="ru-RU" dirty="0" smtClean="0"/>
              <a:t> </a:t>
            </a:r>
            <a:r>
              <a:rPr lang="ru-RU" dirty="0" err="1" smtClean="0"/>
              <a:t>зображення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бібліотеки</a:t>
            </a:r>
            <a:r>
              <a:rPr lang="ru-RU" dirty="0" smtClean="0"/>
              <a:t> </a:t>
            </a:r>
            <a:r>
              <a:rPr lang="ru-RU" dirty="0" err="1" smtClean="0"/>
              <a:t>аватарів</a:t>
            </a:r>
            <a:r>
              <a:rPr lang="ru-RU" dirty="0" smtClean="0"/>
              <a:t> </a:t>
            </a:r>
            <a:r>
              <a:rPr lang="en-US" dirty="0" smtClean="0"/>
              <a:t>Skype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графічного</a:t>
            </a:r>
            <a:r>
              <a:rPr lang="ru-RU" dirty="0" smtClean="0"/>
              <a:t> файлу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веб-камери</a:t>
            </a:r>
            <a:r>
              <a:rPr lang="ru-RU" dirty="0" smtClean="0"/>
              <a:t>;</a:t>
            </a:r>
          </a:p>
          <a:p>
            <a:pPr marL="180975" indent="180975"/>
            <a:r>
              <a:rPr lang="ru-RU" b="1" dirty="0" err="1" smtClean="0"/>
              <a:t>Додати</a:t>
            </a:r>
            <a:r>
              <a:rPr lang="ru-RU" b="1" dirty="0" smtClean="0"/>
              <a:t> </a:t>
            </a:r>
            <a:r>
              <a:rPr lang="ru-RU" b="1" dirty="0" err="1" smtClean="0"/>
              <a:t>аудіовізуальний</a:t>
            </a:r>
            <a:r>
              <a:rPr lang="ru-RU" b="1" dirty="0" smtClean="0"/>
              <a:t> </a:t>
            </a:r>
            <a:r>
              <a:rPr lang="ru-RU" b="1" dirty="0" err="1" smtClean="0"/>
              <a:t>супровід</a:t>
            </a:r>
            <a:r>
              <a:rPr lang="ru-RU" b="1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відеофрагмент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колекції</a:t>
            </a:r>
            <a:r>
              <a:rPr lang="ru-RU" dirty="0" smtClean="0"/>
              <a:t> </a:t>
            </a:r>
            <a:r>
              <a:rPr lang="ru-RU" dirty="0" err="1" smtClean="0"/>
              <a:t>відео</a:t>
            </a:r>
            <a:r>
              <a:rPr lang="ru-RU" dirty="0" smtClean="0"/>
              <a:t>, </a:t>
            </a:r>
            <a:r>
              <a:rPr lang="ru-RU" dirty="0" err="1" smtClean="0"/>
              <a:t>наданої</a:t>
            </a:r>
            <a:r>
              <a:rPr lang="ru-RU" dirty="0" smtClean="0"/>
              <a:t> службою </a:t>
            </a:r>
            <a:r>
              <a:rPr lang="en-US" dirty="0" smtClean="0"/>
              <a:t>Skype</a:t>
            </a:r>
            <a:r>
              <a:rPr lang="ru-RU" dirty="0" smtClean="0"/>
              <a:t>;</a:t>
            </a:r>
          </a:p>
          <a:p>
            <a:pPr marL="180975" indent="180975"/>
            <a:r>
              <a:rPr lang="ru-RU" b="1" dirty="0" err="1" smtClean="0"/>
              <a:t>Змінити</a:t>
            </a:r>
            <a:r>
              <a:rPr lang="ru-RU" b="1" dirty="0" smtClean="0"/>
              <a:t> звук, </a:t>
            </a:r>
            <a:r>
              <a:rPr lang="ru-RU" b="1" dirty="0" err="1" smtClean="0"/>
              <a:t>сигнали</a:t>
            </a:r>
            <a:r>
              <a:rPr lang="ru-RU" b="1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відкрити</a:t>
            </a:r>
            <a:r>
              <a:rPr lang="ru-RU" dirty="0" smtClean="0"/>
              <a:t> </a:t>
            </a:r>
            <a:r>
              <a:rPr lang="ru-RU" dirty="0" err="1" smtClean="0"/>
              <a:t>діалогове</a:t>
            </a:r>
            <a:r>
              <a:rPr lang="ru-RU" dirty="0" smtClean="0"/>
              <a:t> </a:t>
            </a:r>
            <a:r>
              <a:rPr lang="ru-RU" dirty="0" err="1" smtClean="0"/>
              <a:t>вікно</a:t>
            </a:r>
            <a:r>
              <a:rPr lang="ru-RU" dirty="0" smtClean="0"/>
              <a:t> для </a:t>
            </a:r>
            <a:r>
              <a:rPr lang="ru-RU" dirty="0" err="1" smtClean="0"/>
              <a:t>налаштувань</a:t>
            </a:r>
            <a:r>
              <a:rPr lang="ru-RU" dirty="0" smtClean="0"/>
              <a:t> </a:t>
            </a:r>
            <a:r>
              <a:rPr lang="ru-RU" dirty="0" err="1" smtClean="0"/>
              <a:t>звукових</a:t>
            </a:r>
            <a:r>
              <a:rPr lang="ru-RU" dirty="0" smtClean="0"/>
              <a:t> </a:t>
            </a:r>
            <a:r>
              <a:rPr lang="ru-RU" dirty="0" err="1" smtClean="0"/>
              <a:t>повідомлень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супроводжують</a:t>
            </a:r>
            <a:r>
              <a:rPr lang="ru-RU" dirty="0" smtClean="0"/>
              <a:t> </a:t>
            </a:r>
            <a:r>
              <a:rPr lang="ru-RU" dirty="0" err="1" smtClean="0"/>
              <a:t>події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відбуваються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роботи</a:t>
            </a:r>
            <a:r>
              <a:rPr lang="ru-RU" dirty="0" smtClean="0"/>
              <a:t> </a:t>
            </a:r>
            <a:r>
              <a:rPr lang="ru-RU" dirty="0" err="1" smtClean="0"/>
              <a:t>програми</a:t>
            </a:r>
            <a:r>
              <a:rPr lang="ru-RU" dirty="0" smtClean="0"/>
              <a:t> </a:t>
            </a:r>
            <a:r>
              <a:rPr lang="en-US" dirty="0" smtClean="0"/>
              <a:t>Skype</a:t>
            </a:r>
            <a:r>
              <a:rPr lang="ru-RU" dirty="0" smtClean="0"/>
              <a:t>;</a:t>
            </a:r>
          </a:p>
          <a:p>
            <a:pPr marL="180975" indent="180975"/>
            <a:r>
              <a:rPr lang="ru-RU" b="1" dirty="0" err="1" smtClean="0"/>
              <a:t>Редагувати</a:t>
            </a:r>
            <a:r>
              <a:rPr lang="ru-RU" b="1" dirty="0" smtClean="0"/>
              <a:t> </a:t>
            </a:r>
            <a:r>
              <a:rPr lang="ru-RU" b="1" dirty="0" err="1" smtClean="0"/>
              <a:t>мої</a:t>
            </a:r>
            <a:r>
              <a:rPr lang="ru-RU" b="1" dirty="0" smtClean="0"/>
              <a:t> </a:t>
            </a:r>
            <a:r>
              <a:rPr lang="ru-RU" b="1" dirty="0" err="1" smtClean="0"/>
              <a:t>дані</a:t>
            </a:r>
            <a:r>
              <a:rPr lang="ru-RU" b="1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відкрити</a:t>
            </a:r>
            <a:r>
              <a:rPr lang="ru-RU" dirty="0" smtClean="0"/>
              <a:t> </a:t>
            </a:r>
            <a:r>
              <a:rPr lang="ru-RU" dirty="0" err="1" smtClean="0"/>
              <a:t>діалогове</a:t>
            </a:r>
            <a:r>
              <a:rPr lang="ru-RU" dirty="0" smtClean="0"/>
              <a:t> </a:t>
            </a:r>
            <a:r>
              <a:rPr lang="ru-RU" dirty="0" err="1" smtClean="0"/>
              <a:t>вікно</a:t>
            </a:r>
            <a:r>
              <a:rPr lang="ru-RU" dirty="0" smtClean="0"/>
              <a:t> для </a:t>
            </a:r>
            <a:r>
              <a:rPr lang="ru-RU" dirty="0" err="1" smtClean="0"/>
              <a:t>введення</a:t>
            </a:r>
            <a:r>
              <a:rPr lang="ru-RU" dirty="0" smtClean="0"/>
              <a:t> та </a:t>
            </a:r>
            <a:r>
              <a:rPr lang="ru-RU" dirty="0" err="1" smtClean="0"/>
              <a:t>редагування</a:t>
            </a:r>
            <a:r>
              <a:rPr lang="ru-RU" dirty="0" smtClean="0"/>
              <a:t> </a:t>
            </a:r>
            <a:r>
              <a:rPr lang="ru-RU" dirty="0" err="1" smtClean="0"/>
              <a:t>особистих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</a:t>
            </a:r>
            <a:r>
              <a:rPr lang="ru-RU" dirty="0" err="1" smtClean="0"/>
              <a:t>користувача</a:t>
            </a:r>
            <a:r>
              <a:rPr lang="ru-RU" dirty="0" smtClean="0"/>
              <a:t>;</a:t>
            </a:r>
          </a:p>
          <a:p>
            <a:pPr marL="180975" indent="180975"/>
            <a:r>
              <a:rPr lang="ru-RU" b="1" dirty="0" err="1" smtClean="0"/>
              <a:t>Зроби</a:t>
            </a:r>
            <a:r>
              <a:rPr lang="ru-RU" b="1" dirty="0" smtClean="0"/>
              <a:t> </a:t>
            </a:r>
            <a:r>
              <a:rPr lang="ru-RU" b="1" dirty="0" err="1" smtClean="0"/>
              <a:t>посилання</a:t>
            </a:r>
            <a:r>
              <a:rPr lang="ru-RU" b="1" dirty="0" smtClean="0"/>
              <a:t> на свою </a:t>
            </a:r>
            <a:r>
              <a:rPr lang="ru-RU" b="1" dirty="0" err="1" smtClean="0"/>
              <a:t>сторінку</a:t>
            </a:r>
            <a:r>
              <a:rPr lang="ru-RU" b="1" dirty="0" smtClean="0"/>
              <a:t> в </a:t>
            </a:r>
            <a:r>
              <a:rPr lang="en-US" b="1" dirty="0" smtClean="0"/>
              <a:t>MySpace </a:t>
            </a:r>
            <a:r>
              <a:rPr lang="ru-RU" dirty="0" smtClean="0"/>
              <a:t>- </a:t>
            </a:r>
            <a:r>
              <a:rPr lang="ru-RU" dirty="0" err="1" smtClean="0"/>
              <a:t>відкрити</a:t>
            </a:r>
            <a:r>
              <a:rPr lang="ru-RU" dirty="0" smtClean="0"/>
              <a:t> </a:t>
            </a:r>
            <a:r>
              <a:rPr lang="ru-RU" dirty="0" err="1" smtClean="0"/>
              <a:t>діалогове</a:t>
            </a:r>
            <a:r>
              <a:rPr lang="ru-RU" dirty="0" smtClean="0"/>
              <a:t> </a:t>
            </a:r>
            <a:r>
              <a:rPr lang="ru-RU" dirty="0" err="1" smtClean="0"/>
              <a:t>вікно</a:t>
            </a:r>
            <a:r>
              <a:rPr lang="ru-RU" dirty="0" smtClean="0"/>
              <a:t> для </a:t>
            </a:r>
            <a:r>
              <a:rPr lang="ru-RU" dirty="0" err="1" smtClean="0"/>
              <a:t>налаштування</a:t>
            </a:r>
            <a:r>
              <a:rPr lang="ru-RU" dirty="0" smtClean="0"/>
              <a:t> </a:t>
            </a:r>
            <a:r>
              <a:rPr lang="ru-RU" dirty="0" err="1" smtClean="0"/>
              <a:t>відображення</a:t>
            </a:r>
            <a:r>
              <a:rPr lang="ru-RU" dirty="0" smtClean="0"/>
              <a:t>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особистих</a:t>
            </a:r>
            <a:r>
              <a:rPr lang="ru-RU" b="1" dirty="0" smtClean="0"/>
              <a:t> </a:t>
            </a:r>
            <a:r>
              <a:rPr lang="ru-RU" b="1" dirty="0" err="1" smtClean="0"/>
              <a:t>даних</a:t>
            </a:r>
            <a:r>
              <a:rPr lang="ru-RU" b="1" dirty="0" smtClean="0"/>
              <a:t> </a:t>
            </a:r>
            <a:r>
              <a:rPr lang="ru-RU" b="1" dirty="0" err="1" smtClean="0"/>
              <a:t>посилання</a:t>
            </a:r>
            <a:r>
              <a:rPr lang="ru-RU" dirty="0" smtClean="0"/>
              <a:t> на </a:t>
            </a:r>
            <a:r>
              <a:rPr lang="ru-RU" dirty="0" err="1" smtClean="0"/>
              <a:t>особисту</a:t>
            </a:r>
            <a:r>
              <a:rPr lang="ru-RU" dirty="0" smtClean="0"/>
              <a:t> </a:t>
            </a:r>
            <a:r>
              <a:rPr lang="ru-RU" dirty="0" err="1" smtClean="0"/>
              <a:t>веб-сторінку</a:t>
            </a:r>
            <a:r>
              <a:rPr lang="ru-RU" dirty="0" smtClean="0"/>
              <a:t> в </a:t>
            </a:r>
            <a:r>
              <a:rPr lang="ru-RU" dirty="0" err="1" smtClean="0"/>
              <a:t>соціальній</a:t>
            </a:r>
            <a:r>
              <a:rPr lang="ru-RU" dirty="0" smtClean="0"/>
              <a:t> </a:t>
            </a:r>
            <a:r>
              <a:rPr lang="ru-RU" dirty="0" err="1" smtClean="0"/>
              <a:t>мережі</a:t>
            </a:r>
            <a:r>
              <a:rPr lang="ru-RU" dirty="0" smtClean="0"/>
              <a:t> </a:t>
            </a:r>
            <a:r>
              <a:rPr lang="en-US" dirty="0" smtClean="0"/>
              <a:t>MySpace</a:t>
            </a:r>
            <a:r>
              <a:rPr lang="ru-RU" dirty="0" smtClean="0"/>
              <a:t>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18.JPG"/>
          <p:cNvPicPr>
            <a:picLocks noChangeAspect="1"/>
          </p:cNvPicPr>
          <p:nvPr/>
        </p:nvPicPr>
        <p:blipFill>
          <a:blip r:embed="rId3" cstate="print">
            <a:lum bright="34000" contrast="40000"/>
          </a:blip>
          <a:stretch>
            <a:fillRect/>
          </a:stretch>
        </p:blipFill>
        <p:spPr>
          <a:xfrm>
            <a:off x="1091172" y="0"/>
            <a:ext cx="696165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Аватара. </a:t>
            </a:r>
            <a:r>
              <a:rPr lang="uk-UA" dirty="0" smtClean="0"/>
              <a:t>Зміна паролю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 fontScale="62500" lnSpcReduction="20000"/>
          </a:bodyPr>
          <a:lstStyle/>
          <a:p>
            <a:pPr marL="0" indent="361950">
              <a:buNone/>
            </a:pPr>
            <a:r>
              <a:rPr lang="ru-RU" dirty="0" smtClean="0"/>
              <a:t>За </a:t>
            </a:r>
            <a:r>
              <a:rPr lang="ru-RU" dirty="0" err="1" smtClean="0"/>
              <a:t>відповідних</a:t>
            </a:r>
            <a:r>
              <a:rPr lang="ru-RU" dirty="0" smtClean="0"/>
              <a:t> </a:t>
            </a:r>
            <a:r>
              <a:rPr lang="ru-RU" dirty="0" err="1" smtClean="0"/>
              <a:t>налаштувань</a:t>
            </a:r>
            <a:r>
              <a:rPr lang="ru-RU" dirty="0" smtClean="0"/>
              <a:t>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особистих</a:t>
            </a:r>
            <a:r>
              <a:rPr lang="ru-RU" b="1" dirty="0" smtClean="0"/>
              <a:t> </a:t>
            </a:r>
            <a:r>
              <a:rPr lang="ru-RU" b="1" dirty="0" err="1" smtClean="0"/>
              <a:t>даних</a:t>
            </a:r>
            <a:r>
              <a:rPr lang="ru-RU" b="1" dirty="0" smtClean="0"/>
              <a:t> </a:t>
            </a:r>
            <a:r>
              <a:rPr lang="ru-RU" dirty="0" err="1" smtClean="0"/>
              <a:t>поруч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аватаром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відображатися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кадр </a:t>
            </a:r>
            <a:r>
              <a:rPr lang="ru-RU" dirty="0" err="1" smtClean="0"/>
              <a:t>аудіовізуального</a:t>
            </a:r>
            <a:r>
              <a:rPr lang="ru-RU" dirty="0" smtClean="0"/>
              <a:t> </a:t>
            </a:r>
            <a:r>
              <a:rPr lang="ru-RU" dirty="0" err="1" smtClean="0"/>
              <a:t>супроводу</a:t>
            </a:r>
            <a:r>
              <a:rPr lang="ru-RU" dirty="0" smtClean="0"/>
              <a:t>, за </a:t>
            </a:r>
            <a:r>
              <a:rPr lang="ru-RU" dirty="0" err="1" smtClean="0"/>
              <a:t>вибору</a:t>
            </a:r>
            <a:r>
              <a:rPr lang="ru-RU" dirty="0" smtClean="0"/>
              <a:t> </a:t>
            </a:r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починається</a:t>
            </a:r>
            <a:r>
              <a:rPr lang="ru-RU" dirty="0" smtClean="0"/>
              <a:t> </a:t>
            </a:r>
            <a:r>
              <a:rPr lang="ru-RU" dirty="0" err="1" smtClean="0"/>
              <a:t>демонстрація</a:t>
            </a:r>
            <a:r>
              <a:rPr lang="ru-RU" dirty="0" smtClean="0"/>
              <a:t> </a:t>
            </a:r>
            <a:r>
              <a:rPr lang="ru-RU" dirty="0" err="1" smtClean="0"/>
              <a:t>обраного</a:t>
            </a:r>
            <a:r>
              <a:rPr lang="ru-RU" dirty="0" smtClean="0"/>
              <a:t> </a:t>
            </a:r>
            <a:r>
              <a:rPr lang="ru-RU" dirty="0" err="1" smtClean="0"/>
              <a:t>користувачем</a:t>
            </a:r>
            <a:r>
              <a:rPr lang="ru-RU" dirty="0" smtClean="0"/>
              <a:t> </a:t>
            </a:r>
            <a:r>
              <a:rPr lang="ru-RU" dirty="0" err="1" smtClean="0"/>
              <a:t>відеофрагмента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гіперпосилання</a:t>
            </a:r>
            <a:r>
              <a:rPr lang="ru-RU" dirty="0" smtClean="0"/>
              <a:t> на </a:t>
            </a:r>
            <a:r>
              <a:rPr lang="ru-RU" dirty="0" err="1" smtClean="0"/>
              <a:t>особисту</a:t>
            </a:r>
            <a:r>
              <a:rPr lang="ru-RU" dirty="0" smtClean="0"/>
              <a:t> </a:t>
            </a:r>
            <a:r>
              <a:rPr lang="ru-RU" dirty="0" err="1" smtClean="0"/>
              <a:t>веб-сторінку</a:t>
            </a:r>
            <a:r>
              <a:rPr lang="ru-RU" dirty="0" smtClean="0"/>
              <a:t> в </a:t>
            </a:r>
            <a:r>
              <a:rPr lang="ru-RU" dirty="0" err="1" smtClean="0"/>
              <a:t>соціальній</a:t>
            </a:r>
            <a:r>
              <a:rPr lang="ru-RU" dirty="0" smtClean="0"/>
              <a:t> </a:t>
            </a:r>
            <a:r>
              <a:rPr lang="ru-RU" dirty="0" err="1" smtClean="0"/>
              <a:t>мережі</a:t>
            </a:r>
            <a:r>
              <a:rPr lang="ru-RU" dirty="0" smtClean="0"/>
              <a:t> </a:t>
            </a:r>
            <a:r>
              <a:rPr lang="en-US" dirty="0" smtClean="0"/>
              <a:t>MySpace</a:t>
            </a:r>
            <a:r>
              <a:rPr lang="ru-RU" dirty="0" smtClean="0"/>
              <a:t>;</a:t>
            </a:r>
          </a:p>
          <a:p>
            <a:r>
              <a:rPr lang="ru-RU" dirty="0" err="1" smtClean="0"/>
              <a:t>коротке</a:t>
            </a:r>
            <a:r>
              <a:rPr lang="ru-RU" dirty="0" smtClean="0"/>
              <a:t> </a:t>
            </a:r>
            <a:r>
              <a:rPr lang="ru-RU" dirty="0" err="1" smtClean="0"/>
              <a:t>повідомлення</a:t>
            </a:r>
            <a:r>
              <a:rPr lang="ru-RU" dirty="0" smtClean="0"/>
              <a:t>, текст </a:t>
            </a:r>
            <a:r>
              <a:rPr lang="ru-RU" dirty="0" err="1" smtClean="0"/>
              <a:t>якого</a:t>
            </a:r>
            <a:r>
              <a:rPr lang="ru-RU" dirty="0" smtClean="0"/>
              <a:t> вводиться </a:t>
            </a:r>
            <a:r>
              <a:rPr lang="ru-RU" dirty="0" err="1" smtClean="0"/>
              <a:t>безпосередньо</a:t>
            </a:r>
            <a:r>
              <a:rPr lang="ru-RU" dirty="0" smtClean="0"/>
              <a:t> в </a:t>
            </a:r>
            <a:r>
              <a:rPr lang="ru-RU" dirty="0" err="1" smtClean="0"/>
              <a:t>Області</a:t>
            </a:r>
            <a:r>
              <a:rPr lang="ru-RU" dirty="0" smtClean="0"/>
              <a:t> </a:t>
            </a:r>
            <a:r>
              <a:rPr lang="ru-RU" dirty="0" err="1" smtClean="0"/>
              <a:t>особистих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;</a:t>
            </a:r>
            <a:endParaRPr lang="en-US" dirty="0" smtClean="0"/>
          </a:p>
          <a:p>
            <a:pPr marL="0" indent="361950">
              <a:buNone/>
            </a:pPr>
            <a:r>
              <a:rPr lang="ru-RU" dirty="0" smtClean="0"/>
              <a:t>Для </a:t>
            </a:r>
            <a:r>
              <a:rPr lang="ru-RU" dirty="0" err="1" smtClean="0"/>
              <a:t>зміни</a:t>
            </a:r>
            <a:r>
              <a:rPr lang="ru-RU" dirty="0" smtClean="0"/>
              <a:t> пароля </a:t>
            </a:r>
            <a:r>
              <a:rPr lang="ru-RU" dirty="0" err="1" smtClean="0"/>
              <a:t>облікового</a:t>
            </a:r>
            <a:r>
              <a:rPr lang="ru-RU" dirty="0" smtClean="0"/>
              <a:t> </a:t>
            </a:r>
            <a:r>
              <a:rPr lang="ru-RU" dirty="0" err="1" smtClean="0"/>
              <a:t>запису</a:t>
            </a:r>
            <a:r>
              <a:rPr lang="ru-RU" dirty="0" smtClean="0"/>
              <a:t>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виконати</a:t>
            </a:r>
            <a:r>
              <a:rPr lang="ru-RU" i="1" dirty="0" smtClean="0"/>
              <a:t> </a:t>
            </a:r>
            <a:r>
              <a:rPr lang="en-US" b="1" dirty="0" smtClean="0"/>
              <a:t>Skype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</a:t>
            </a:r>
            <a:r>
              <a:rPr lang="ru-RU" b="1" dirty="0" smtClean="0"/>
              <a:t> </a:t>
            </a:r>
            <a:r>
              <a:rPr lang="ru-RU" b="1" dirty="0" err="1" smtClean="0"/>
              <a:t>Змінити</a:t>
            </a:r>
            <a:r>
              <a:rPr lang="ru-RU" b="1" dirty="0" smtClean="0"/>
              <a:t> пароль</a:t>
            </a:r>
            <a:r>
              <a:rPr lang="ru-RU" dirty="0" smtClean="0"/>
              <a:t>,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чого</a:t>
            </a:r>
            <a:r>
              <a:rPr lang="ru-RU" dirty="0" smtClean="0"/>
              <a:t> у </a:t>
            </a:r>
            <a:r>
              <a:rPr lang="ru-RU" dirty="0" err="1" smtClean="0"/>
              <a:t>вікні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відкриється</a:t>
            </a:r>
            <a:r>
              <a:rPr lang="ru-RU" dirty="0" smtClean="0"/>
              <a:t>, ввести у </a:t>
            </a:r>
            <a:r>
              <a:rPr lang="ru-RU" dirty="0" err="1" smtClean="0"/>
              <a:t>відповідні</a:t>
            </a:r>
            <a:r>
              <a:rPr lang="ru-RU" dirty="0" smtClean="0"/>
              <a:t> полях </a:t>
            </a:r>
            <a:r>
              <a:rPr lang="ru-RU" dirty="0" err="1" smtClean="0"/>
              <a:t>старий</a:t>
            </a:r>
            <a:r>
              <a:rPr lang="ru-RU" dirty="0" smtClean="0"/>
              <a:t> пароль, </a:t>
            </a:r>
            <a:r>
              <a:rPr lang="ru-RU" dirty="0" err="1" smtClean="0"/>
              <a:t>новий</a:t>
            </a:r>
            <a:r>
              <a:rPr lang="ru-RU" dirty="0" smtClean="0"/>
              <a:t> пароль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підтвердження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err="1" smtClean="0"/>
              <a:t>Налаштування</a:t>
            </a:r>
            <a:r>
              <a:rPr lang="ru-RU" dirty="0" smtClean="0"/>
              <a:t> </a:t>
            </a:r>
            <a:r>
              <a:rPr lang="ru-RU" dirty="0" err="1" smtClean="0"/>
              <a:t>параметрів</a:t>
            </a:r>
            <a:r>
              <a:rPr lang="ru-RU" dirty="0" smtClean="0"/>
              <a:t> </a:t>
            </a:r>
            <a:r>
              <a:rPr lang="ru-RU" dirty="0" err="1" smtClean="0"/>
              <a:t>програми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здійснити</a:t>
            </a:r>
            <a:r>
              <a:rPr lang="ru-RU" dirty="0" smtClean="0"/>
              <a:t> в </a:t>
            </a:r>
            <a:r>
              <a:rPr lang="ru-RU" dirty="0" err="1" smtClean="0"/>
              <a:t>діалоговому</a:t>
            </a:r>
            <a:r>
              <a:rPr lang="ru-RU" dirty="0" smtClean="0"/>
              <a:t> </a:t>
            </a:r>
            <a:r>
              <a:rPr lang="ru-RU" dirty="0" err="1" smtClean="0"/>
              <a:t>вікні</a:t>
            </a:r>
            <a:r>
              <a:rPr lang="ru-RU" dirty="0" smtClean="0"/>
              <a:t> </a:t>
            </a:r>
            <a:r>
              <a:rPr lang="ru-RU" b="1" dirty="0" err="1" smtClean="0"/>
              <a:t>Налаштування</a:t>
            </a:r>
            <a:r>
              <a:rPr lang="ru-RU" dirty="0" smtClean="0"/>
              <a:t>, для </a:t>
            </a:r>
            <a:r>
              <a:rPr lang="ru-RU" dirty="0" err="1" smtClean="0"/>
              <a:t>відкриття</a:t>
            </a:r>
            <a:r>
              <a:rPr lang="ru-RU" dirty="0" smtClean="0"/>
              <a:t> </a:t>
            </a:r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виконати</a:t>
            </a:r>
            <a:r>
              <a:rPr lang="ru-RU" i="1" dirty="0" smtClean="0"/>
              <a:t> </a:t>
            </a:r>
            <a:r>
              <a:rPr lang="ru-RU" b="1" dirty="0" err="1" smtClean="0"/>
              <a:t>Інструменти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</a:t>
            </a:r>
            <a:r>
              <a:rPr lang="ru-RU" b="1" dirty="0" smtClean="0"/>
              <a:t> </a:t>
            </a:r>
            <a:r>
              <a:rPr lang="ru-RU" b="1" dirty="0" err="1" smtClean="0"/>
              <a:t>Налаштування</a:t>
            </a:r>
            <a:r>
              <a:rPr lang="ru-RU" i="1" dirty="0" smtClean="0"/>
              <a:t>.</a:t>
            </a:r>
            <a:endParaRPr lang="ru-RU" dirty="0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357298"/>
            <a:ext cx="2552428" cy="207170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500438"/>
            <a:ext cx="3932244" cy="28515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Клієнтські</a:t>
            </a:r>
            <a:r>
              <a:rPr lang="ru-RU" dirty="0" smtClean="0"/>
              <a:t> </a:t>
            </a:r>
            <a:r>
              <a:rPr lang="ru-RU" dirty="0" err="1" smtClean="0"/>
              <a:t>програми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pPr marL="0" indent="361950">
              <a:buNone/>
            </a:pPr>
            <a:r>
              <a:rPr lang="ru-RU" dirty="0" err="1" smtClean="0"/>
              <a:t>Клієнтські</a:t>
            </a:r>
            <a:r>
              <a:rPr lang="ru-RU" dirty="0" smtClean="0"/>
              <a:t> </a:t>
            </a:r>
            <a:r>
              <a:rPr lang="ru-RU" dirty="0" err="1" smtClean="0"/>
              <a:t>програми</a:t>
            </a:r>
            <a:r>
              <a:rPr lang="ru-RU" dirty="0" smtClean="0"/>
              <a:t> служб </a:t>
            </a:r>
            <a:r>
              <a:rPr lang="ru-RU" dirty="0" err="1" smtClean="0"/>
              <a:t>миттєвого</a:t>
            </a:r>
            <a:r>
              <a:rPr lang="ru-RU" dirty="0" smtClean="0"/>
              <a:t>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 </a:t>
            </a:r>
            <a:r>
              <a:rPr lang="ru-RU" dirty="0" err="1" smtClean="0"/>
              <a:t>називають</a:t>
            </a:r>
            <a:r>
              <a:rPr lang="ru-RU" dirty="0" smtClean="0"/>
              <a:t> </a:t>
            </a:r>
            <a:r>
              <a:rPr lang="ru-RU" b="1" dirty="0" err="1" smtClean="0"/>
              <a:t>ІМ-месенджерами</a:t>
            </a:r>
            <a:r>
              <a:rPr lang="ru-RU" dirty="0" smtClean="0"/>
              <a:t> (англ.</a:t>
            </a:r>
            <a:r>
              <a:rPr lang="ru-RU" i="1" dirty="0" smtClean="0"/>
              <a:t> </a:t>
            </a:r>
            <a:r>
              <a:rPr lang="en-US" i="1" dirty="0" smtClean="0"/>
              <a:t>messenger</a:t>
            </a:r>
            <a:r>
              <a:rPr lang="ru-RU" dirty="0" smtClean="0"/>
              <a:t> - </a:t>
            </a:r>
            <a:r>
              <a:rPr lang="ru-RU" dirty="0" err="1" smtClean="0"/>
              <a:t>кур'єр</a:t>
            </a:r>
            <a:r>
              <a:rPr lang="ru-RU" dirty="0" smtClean="0"/>
              <a:t>, </a:t>
            </a:r>
            <a:r>
              <a:rPr lang="ru-RU" dirty="0" err="1" smtClean="0"/>
              <a:t>посланець</a:t>
            </a:r>
            <a:r>
              <a:rPr lang="ru-RU" dirty="0" smtClean="0"/>
              <a:t>) </a:t>
            </a:r>
            <a:r>
              <a:rPr lang="ru-RU" dirty="0" err="1" smtClean="0"/>
              <a:t>з</a:t>
            </a:r>
            <a:r>
              <a:rPr lang="en-US" dirty="0" smtClean="0"/>
              <a:t> </a:t>
            </a:r>
            <a:r>
              <a:rPr lang="ru-RU" b="1" dirty="0" err="1" smtClean="0"/>
              <a:t>Інтернет-пейджерами</a:t>
            </a:r>
            <a:r>
              <a:rPr lang="ru-RU" b="1" dirty="0" smtClean="0"/>
              <a:t>.</a:t>
            </a:r>
            <a:r>
              <a:rPr lang="ru-RU" dirty="0" smtClean="0"/>
              <a:t>	</a:t>
            </a:r>
            <a:r>
              <a:rPr lang="en-US" dirty="0" smtClean="0"/>
              <a:t>j</a:t>
            </a:r>
            <a:endParaRPr lang="ru-RU" dirty="0" smtClean="0"/>
          </a:p>
          <a:p>
            <a:pPr marL="0" indent="361950">
              <a:buNone/>
            </a:pPr>
            <a:r>
              <a:rPr lang="ru-RU" dirty="0" smtClean="0"/>
              <a:t>Для </a:t>
            </a:r>
            <a:r>
              <a:rPr lang="ru-RU" dirty="0" err="1" smtClean="0"/>
              <a:t>кожної</a:t>
            </a:r>
            <a:r>
              <a:rPr lang="ru-RU" dirty="0" smtClean="0"/>
              <a:t> </a:t>
            </a:r>
            <a:r>
              <a:rPr lang="ru-RU" dirty="0" err="1" smtClean="0"/>
              <a:t>мережі</a:t>
            </a:r>
            <a:r>
              <a:rPr lang="ru-RU" dirty="0" smtClean="0"/>
              <a:t> створено свою </a:t>
            </a:r>
            <a:r>
              <a:rPr lang="ru-RU" b="1" dirty="0" err="1" smtClean="0"/>
              <a:t>клієнтську</a:t>
            </a:r>
            <a:r>
              <a:rPr lang="ru-RU" b="1" dirty="0" smtClean="0"/>
              <a:t> </a:t>
            </a:r>
            <a:r>
              <a:rPr lang="ru-RU" b="1" dirty="0" err="1" smtClean="0"/>
              <a:t>програму</a:t>
            </a:r>
            <a:r>
              <a:rPr lang="ru-RU" b="1" dirty="0" smtClean="0"/>
              <a:t>: </a:t>
            </a:r>
            <a:r>
              <a:rPr lang="en-US" b="1" dirty="0" smtClean="0"/>
              <a:t>ICQ</a:t>
            </a:r>
            <a:r>
              <a:rPr lang="ru-RU" b="1" dirty="0" smtClean="0"/>
              <a:t>, </a:t>
            </a:r>
            <a:r>
              <a:rPr lang="en-US" b="1" dirty="0" err="1" smtClean="0"/>
              <a:t>Wincwm</a:t>
            </a:r>
            <a:r>
              <a:rPr lang="en-US" b="1" dirty="0" smtClean="0"/>
              <a:t> Live Messenger</a:t>
            </a:r>
            <a:r>
              <a:rPr lang="ru-RU" b="1" dirty="0" smtClean="0"/>
              <a:t>, </a:t>
            </a:r>
            <a:r>
              <a:rPr lang="en-US" b="1" dirty="0" smtClean="0"/>
              <a:t>Yahoo</a:t>
            </a:r>
            <a:r>
              <a:rPr lang="ru-RU" b="1" dirty="0" smtClean="0"/>
              <a:t>! </a:t>
            </a:r>
            <a:r>
              <a:rPr lang="en-US" b="1" dirty="0" smtClean="0"/>
              <a:t>Messenger</a:t>
            </a:r>
            <a:r>
              <a:rPr lang="ru-RU" b="1" dirty="0" smtClean="0"/>
              <a:t>, </a:t>
            </a:r>
            <a:r>
              <a:rPr lang="en-US" b="1" dirty="0" smtClean="0"/>
              <a:t>Skype </a:t>
            </a:r>
            <a:r>
              <a:rPr lang="ru-RU" b="1" dirty="0" smtClean="0"/>
              <a:t>та </a:t>
            </a:r>
            <a:r>
              <a:rPr lang="ru-RU" b="1" dirty="0" err="1" smtClean="0"/>
              <a:t>ін</a:t>
            </a:r>
            <a:r>
              <a:rPr lang="ru-RU" dirty="0" smtClean="0"/>
              <a:t>. </a:t>
            </a:r>
            <a:endParaRPr lang="en-US" dirty="0" smtClean="0"/>
          </a:p>
          <a:p>
            <a:pPr marL="0" indent="361950">
              <a:buNone/>
            </a:pPr>
            <a:r>
              <a:rPr lang="ru-RU" dirty="0" err="1" smtClean="0"/>
              <a:t>Крім</a:t>
            </a:r>
            <a:r>
              <a:rPr lang="ru-RU" dirty="0" smtClean="0"/>
              <a:t> того, </a:t>
            </a:r>
            <a:r>
              <a:rPr lang="ru-RU" dirty="0" err="1" smtClean="0"/>
              <a:t>існують</a:t>
            </a:r>
            <a:r>
              <a:rPr lang="ru-RU" dirty="0" smtClean="0"/>
              <a:t> </a:t>
            </a:r>
            <a:r>
              <a:rPr lang="ru-RU" dirty="0" err="1" smtClean="0"/>
              <a:t>багато-протокольні</a:t>
            </a:r>
            <a:r>
              <a:rPr lang="ru-RU" dirty="0" smtClean="0"/>
              <a:t> </a:t>
            </a:r>
            <a:r>
              <a:rPr lang="ru-RU" dirty="0" err="1" smtClean="0"/>
              <a:t>месенджери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використовуються</a:t>
            </a:r>
            <a:r>
              <a:rPr lang="ru-RU" dirty="0" smtClean="0"/>
              <a:t> для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повідомленями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клієнтами</a:t>
            </a:r>
            <a:r>
              <a:rPr lang="ru-RU" dirty="0" smtClean="0"/>
              <a:t>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ІМ-мереж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 </a:t>
            </a:r>
            <a:r>
              <a:rPr lang="en-US" b="1" dirty="0" smtClean="0"/>
              <a:t>QIP</a:t>
            </a:r>
            <a:r>
              <a:rPr lang="ru-RU" b="1" dirty="0" smtClean="0"/>
              <a:t>, </a:t>
            </a:r>
            <a:r>
              <a:rPr lang="en-US" b="1" dirty="0" smtClean="0"/>
              <a:t>Miranda</a:t>
            </a:r>
            <a:r>
              <a:rPr lang="ru-RU" b="1" dirty="0" smtClean="0"/>
              <a:t>, </a:t>
            </a:r>
            <a:r>
              <a:rPr lang="en-US" b="1" dirty="0" err="1" smtClean="0"/>
              <a:t>Trillian</a:t>
            </a:r>
            <a:r>
              <a:rPr lang="en-US" b="1" dirty="0" smtClean="0"/>
              <a:t> </a:t>
            </a:r>
            <a:r>
              <a:rPr lang="ru-RU" dirty="0" smtClean="0"/>
              <a:t>та </a:t>
            </a:r>
            <a:r>
              <a:rPr lang="ru-RU" dirty="0" err="1" smtClean="0"/>
              <a:t>ін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ІМ-месенджери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призначені</a:t>
            </a:r>
            <a:r>
              <a:rPr lang="ru-RU" b="1" dirty="0" smtClean="0">
                <a:solidFill>
                  <a:srgbClr val="FF0000"/>
                </a:solidFill>
              </a:rPr>
              <a:t> для </a:t>
            </a:r>
            <a:r>
              <a:rPr lang="ru-RU" b="1" dirty="0" err="1" smtClean="0">
                <a:solidFill>
                  <a:srgbClr val="FF0000"/>
                </a:solidFill>
              </a:rPr>
              <a:t>виконання</a:t>
            </a:r>
            <a:r>
              <a:rPr lang="ru-RU" b="1" dirty="0" smtClean="0">
                <a:solidFill>
                  <a:srgbClr val="FF0000"/>
                </a:solidFill>
              </a:rPr>
              <a:t> таких </a:t>
            </a:r>
            <a:r>
              <a:rPr lang="ru-RU" b="1" dirty="0" err="1" smtClean="0">
                <a:solidFill>
                  <a:srgbClr val="FF0000"/>
                </a:solidFill>
              </a:rPr>
              <a:t>функцій</a:t>
            </a:r>
            <a:r>
              <a:rPr lang="ru-RU" b="1" dirty="0" smtClean="0">
                <a:solidFill>
                  <a:srgbClr val="FF0000"/>
                </a:solidFill>
              </a:rPr>
              <a:t> у </a:t>
            </a:r>
            <a:r>
              <a:rPr lang="ru-RU" b="1" dirty="0" err="1" smtClean="0">
                <a:solidFill>
                  <a:srgbClr val="FF0000"/>
                </a:solidFill>
              </a:rPr>
              <a:t>ході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обміну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даними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із</a:t>
            </a:r>
            <a:r>
              <a:rPr lang="ru-RU" b="1" dirty="0" smtClean="0">
                <a:solidFill>
                  <a:srgbClr val="FF0000"/>
                </a:solidFill>
              </a:rPr>
              <a:t> серверами служб</a:t>
            </a:r>
            <a:r>
              <a:rPr lang="ru-RU" dirty="0" smtClean="0"/>
              <a:t>:</a:t>
            </a:r>
          </a:p>
          <a:p>
            <a:pPr lvl="0"/>
            <a:r>
              <a:rPr lang="ru-RU" dirty="0" err="1" smtClean="0"/>
              <a:t>установлення</a:t>
            </a:r>
            <a:r>
              <a:rPr lang="ru-RU" dirty="0" smtClean="0"/>
              <a:t> </a:t>
            </a:r>
            <a:r>
              <a:rPr lang="ru-RU" dirty="0" err="1" smtClean="0"/>
              <a:t>зв'язку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сервером </a:t>
            </a:r>
            <a:r>
              <a:rPr lang="ru-RU" dirty="0" err="1" smtClean="0"/>
              <a:t>служби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реєстрація</a:t>
            </a:r>
            <a:r>
              <a:rPr lang="ru-RU" dirty="0" smtClean="0"/>
              <a:t> </a:t>
            </a:r>
            <a:r>
              <a:rPr lang="ru-RU" dirty="0" err="1" smtClean="0"/>
              <a:t>користувача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визначення</a:t>
            </a:r>
            <a:r>
              <a:rPr lang="ru-RU" dirty="0" smtClean="0"/>
              <a:t> та </a:t>
            </a:r>
            <a:r>
              <a:rPr lang="ru-RU" dirty="0" err="1" smtClean="0"/>
              <a:t>відображення</a:t>
            </a:r>
            <a:r>
              <a:rPr lang="ru-RU" dirty="0" smtClean="0"/>
              <a:t> стану </a:t>
            </a:r>
            <a:r>
              <a:rPr lang="ru-RU" dirty="0" err="1" smtClean="0"/>
              <a:t>зареєстрованих</a:t>
            </a:r>
            <a:r>
              <a:rPr lang="ru-RU" dirty="0" smtClean="0"/>
              <a:t> </a:t>
            </a:r>
            <a:r>
              <a:rPr lang="ru-RU" dirty="0" err="1" smtClean="0"/>
              <a:t>користувачів</a:t>
            </a:r>
            <a:r>
              <a:rPr lang="ru-RU" dirty="0" smtClean="0"/>
              <a:t> у </a:t>
            </a:r>
            <a:r>
              <a:rPr lang="ru-RU" dirty="0" err="1" smtClean="0"/>
              <a:t>мережі</a:t>
            </a:r>
            <a:r>
              <a:rPr lang="ru-RU" dirty="0" smtClean="0"/>
              <a:t>;	</a:t>
            </a:r>
          </a:p>
          <a:p>
            <a:pPr lvl="0"/>
            <a:r>
              <a:rPr lang="ru-RU" dirty="0" err="1" smtClean="0"/>
              <a:t>введення</a:t>
            </a:r>
            <a:r>
              <a:rPr lang="ru-RU" dirty="0" smtClean="0"/>
              <a:t>, </a:t>
            </a:r>
            <a:r>
              <a:rPr lang="ru-RU" dirty="0" err="1" smtClean="0"/>
              <a:t>передавання</a:t>
            </a:r>
            <a:r>
              <a:rPr lang="ru-RU" dirty="0" smtClean="0"/>
              <a:t> та </a:t>
            </a:r>
            <a:r>
              <a:rPr lang="ru-RU" dirty="0" err="1" smtClean="0"/>
              <a:t>отримання</a:t>
            </a:r>
            <a:r>
              <a:rPr lang="ru-RU" dirty="0" smtClean="0"/>
              <a:t> </a:t>
            </a:r>
            <a:r>
              <a:rPr lang="ru-RU" dirty="0" err="1" smtClean="0"/>
              <a:t>повідомлень</a:t>
            </a:r>
            <a:r>
              <a:rPr lang="ru-RU" dirty="0" smtClean="0"/>
              <a:t>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видів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оповіщення</a:t>
            </a:r>
            <a:r>
              <a:rPr lang="ru-RU" dirty="0" smtClean="0"/>
              <a:t> про </a:t>
            </a:r>
            <a:r>
              <a:rPr lang="ru-RU" dirty="0" err="1" smtClean="0"/>
              <a:t>отримання</a:t>
            </a:r>
            <a:r>
              <a:rPr lang="ru-RU" dirty="0" smtClean="0"/>
              <a:t> </a:t>
            </a:r>
            <a:r>
              <a:rPr lang="ru-RU" dirty="0" err="1" smtClean="0"/>
              <a:t>нових</a:t>
            </a:r>
            <a:r>
              <a:rPr lang="ru-RU" dirty="0" smtClean="0"/>
              <a:t> </a:t>
            </a:r>
            <a:r>
              <a:rPr lang="ru-RU" dirty="0" err="1" smtClean="0"/>
              <a:t>повідомлень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формування</a:t>
            </a:r>
            <a:r>
              <a:rPr lang="ru-RU" dirty="0" smtClean="0"/>
              <a:t> та </a:t>
            </a:r>
            <a:r>
              <a:rPr lang="ru-RU" dirty="0" err="1" smtClean="0"/>
              <a:t>впорядкування</a:t>
            </a:r>
            <a:r>
              <a:rPr lang="ru-RU" dirty="0" smtClean="0"/>
              <a:t> списку </a:t>
            </a:r>
            <a:r>
              <a:rPr lang="ru-RU" dirty="0" err="1" smtClean="0"/>
              <a:t>контактів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нагадування</a:t>
            </a:r>
            <a:r>
              <a:rPr lang="ru-RU" dirty="0" smtClean="0"/>
              <a:t> про </a:t>
            </a:r>
            <a:r>
              <a:rPr lang="ru-RU" dirty="0" err="1" smtClean="0"/>
              <a:t>дні</a:t>
            </a:r>
            <a:r>
              <a:rPr lang="ru-RU" dirty="0" smtClean="0"/>
              <a:t> </a:t>
            </a:r>
            <a:r>
              <a:rPr lang="ru-RU" dirty="0" err="1" smtClean="0"/>
              <a:t>народження</a:t>
            </a:r>
            <a:r>
              <a:rPr lang="ru-RU" dirty="0" smtClean="0"/>
              <a:t> </a:t>
            </a:r>
            <a:r>
              <a:rPr lang="ru-RU" dirty="0" err="1" smtClean="0"/>
              <a:t>контактів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зберігання</a:t>
            </a:r>
            <a:r>
              <a:rPr lang="ru-RU" dirty="0" smtClean="0"/>
              <a:t> </a:t>
            </a:r>
            <a:r>
              <a:rPr lang="ru-RU" dirty="0" err="1" smtClean="0"/>
              <a:t>історії</a:t>
            </a:r>
            <a:r>
              <a:rPr lang="ru-RU" dirty="0" smtClean="0"/>
              <a:t> </a:t>
            </a:r>
            <a:r>
              <a:rPr lang="ru-RU" dirty="0" err="1" smtClean="0"/>
              <a:t>спілкування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кожним</a:t>
            </a:r>
            <a:r>
              <a:rPr lang="ru-RU" dirty="0" smtClean="0"/>
              <a:t> </a:t>
            </a:r>
            <a:r>
              <a:rPr lang="ru-RU" dirty="0" err="1" smtClean="0"/>
              <a:t>співрозмовником</a:t>
            </a:r>
            <a:r>
              <a:rPr lang="ru-RU" dirty="0" smtClean="0"/>
              <a:t>;	</a:t>
            </a:r>
          </a:p>
          <a:p>
            <a:pPr lvl="0"/>
            <a:r>
              <a:rPr lang="ru-RU" dirty="0" err="1" smtClean="0"/>
              <a:t>пошук</a:t>
            </a:r>
            <a:r>
              <a:rPr lang="ru-RU" dirty="0" smtClean="0"/>
              <a:t> </a:t>
            </a:r>
            <a:r>
              <a:rPr lang="ru-RU" dirty="0" err="1" smtClean="0"/>
              <a:t>нових</a:t>
            </a:r>
            <a:r>
              <a:rPr lang="ru-RU" dirty="0" smtClean="0"/>
              <a:t> </a:t>
            </a:r>
            <a:r>
              <a:rPr lang="ru-RU" dirty="0" err="1" smtClean="0"/>
              <a:t>контактів</a:t>
            </a:r>
            <a:r>
              <a:rPr lang="ru-RU" dirty="0" smtClean="0"/>
              <a:t> у </a:t>
            </a:r>
            <a:r>
              <a:rPr lang="ru-RU" dirty="0" err="1" smtClean="0"/>
              <a:t>мережі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організація</a:t>
            </a:r>
            <a:r>
              <a:rPr lang="ru-RU" dirty="0" smtClean="0"/>
              <a:t> </a:t>
            </a:r>
            <a:r>
              <a:rPr lang="ru-RU" dirty="0" err="1" smtClean="0"/>
              <a:t>конференцій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пересилання</a:t>
            </a:r>
            <a:r>
              <a:rPr lang="ru-RU" dirty="0" smtClean="0"/>
              <a:t> </a:t>
            </a:r>
            <a:r>
              <a:rPr lang="ru-RU" dirty="0" err="1" smtClean="0"/>
              <a:t>файлів</a:t>
            </a:r>
            <a:r>
              <a:rPr lang="ru-RU" dirty="0" smtClean="0"/>
              <a:t>;</a:t>
            </a:r>
          </a:p>
          <a:p>
            <a:r>
              <a:rPr lang="ru-RU" dirty="0" err="1" smtClean="0"/>
              <a:t>здійснення</a:t>
            </a:r>
            <a:r>
              <a:rPr lang="ru-RU" dirty="0" smtClean="0"/>
              <a:t> </a:t>
            </a:r>
            <a:r>
              <a:rPr lang="ru-RU" dirty="0" err="1" smtClean="0"/>
              <a:t>дзвінків</a:t>
            </a:r>
            <a:r>
              <a:rPr lang="ru-RU" dirty="0" smtClean="0"/>
              <a:t> на </a:t>
            </a:r>
            <a:r>
              <a:rPr lang="ru-RU" dirty="0" err="1" smtClean="0"/>
              <a:t>стаціонарні</a:t>
            </a:r>
            <a:r>
              <a:rPr lang="ru-RU" dirty="0" smtClean="0"/>
              <a:t> та </a:t>
            </a:r>
            <a:r>
              <a:rPr lang="ru-RU" dirty="0" err="1" smtClean="0"/>
              <a:t>мобільні</a:t>
            </a:r>
            <a:r>
              <a:rPr lang="ru-RU" dirty="0" smtClean="0"/>
              <a:t> </a:t>
            </a:r>
            <a:r>
              <a:rPr lang="ru-RU" dirty="0" err="1" smtClean="0"/>
              <a:t>телефони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відправлення</a:t>
            </a:r>
            <a:r>
              <a:rPr lang="ru-RU" dirty="0" smtClean="0"/>
              <a:t> </a:t>
            </a:r>
            <a:r>
              <a:rPr lang="en-US" dirty="0" smtClean="0"/>
              <a:t>SMS</a:t>
            </a:r>
            <a:r>
              <a:rPr lang="ru-RU" dirty="0" smtClean="0"/>
              <a:t> (англ.</a:t>
            </a:r>
            <a:r>
              <a:rPr lang="ru-RU" i="1" dirty="0" smtClean="0"/>
              <a:t> </a:t>
            </a:r>
            <a:r>
              <a:rPr lang="en-US" i="1" dirty="0" smtClean="0"/>
              <a:t>Short Message Service</a:t>
            </a:r>
            <a:r>
              <a:rPr lang="ru-RU" i="1" dirty="0" smtClean="0"/>
              <a:t> -</a:t>
            </a:r>
            <a:r>
              <a:rPr lang="ru-RU" dirty="0" smtClean="0"/>
              <a:t> служба коротка </a:t>
            </a:r>
            <a:r>
              <a:rPr lang="ru-RU" dirty="0" err="1" smtClean="0"/>
              <a:t>повідомлень</a:t>
            </a:r>
            <a:r>
              <a:rPr lang="ru-RU" dirty="0" smtClean="0"/>
              <a:t>);</a:t>
            </a:r>
          </a:p>
          <a:p>
            <a:pPr lvl="0"/>
            <a:r>
              <a:rPr lang="ru-RU" dirty="0" err="1" smtClean="0"/>
              <a:t>перевірка</a:t>
            </a:r>
            <a:r>
              <a:rPr lang="ru-RU" dirty="0" smtClean="0"/>
              <a:t> </a:t>
            </a:r>
            <a:r>
              <a:rPr lang="ru-RU" dirty="0" err="1" smtClean="0"/>
              <a:t>наявності</a:t>
            </a:r>
            <a:r>
              <a:rPr lang="ru-RU" dirty="0" smtClean="0"/>
              <a:t> </a:t>
            </a:r>
            <a:r>
              <a:rPr lang="ru-RU" dirty="0" err="1" smtClean="0"/>
              <a:t>електронних</a:t>
            </a:r>
            <a:r>
              <a:rPr lang="ru-RU" dirty="0" smtClean="0"/>
              <a:t> </a:t>
            </a:r>
            <a:r>
              <a:rPr lang="ru-RU" dirty="0" err="1" smtClean="0"/>
              <a:t>листів</a:t>
            </a:r>
            <a:r>
              <a:rPr lang="ru-RU" dirty="0" smtClean="0"/>
              <a:t> у </a:t>
            </a:r>
            <a:r>
              <a:rPr lang="ru-RU" dirty="0" err="1" smtClean="0"/>
              <a:t>зареєстрованих</a:t>
            </a:r>
            <a:r>
              <a:rPr lang="ru-RU" dirty="0" smtClean="0"/>
              <a:t> </a:t>
            </a:r>
            <a:r>
              <a:rPr lang="ru-RU" dirty="0" err="1" smtClean="0"/>
              <a:t>поштовкі</a:t>
            </a:r>
            <a:r>
              <a:rPr lang="ru-RU" dirty="0" smtClean="0"/>
              <a:t> </a:t>
            </a:r>
            <a:r>
              <a:rPr lang="ru-RU" dirty="0" err="1" smtClean="0"/>
              <a:t>скриньках</a:t>
            </a:r>
            <a:endParaRPr lang="ru-RU" dirty="0" smtClean="0"/>
          </a:p>
          <a:p>
            <a:r>
              <a:rPr lang="ru-RU" dirty="0" smtClean="0"/>
              <a:t>та </a:t>
            </a:r>
            <a:r>
              <a:rPr lang="ru-RU" dirty="0" err="1" smtClean="0"/>
              <a:t>ін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Зверніть увагу!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361950">
              <a:buNone/>
            </a:pP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вибору</a:t>
            </a:r>
            <a:r>
              <a:rPr lang="ru-RU" dirty="0" smtClean="0"/>
              <a:t> </a:t>
            </a:r>
            <a:r>
              <a:rPr lang="ru-RU" dirty="0" err="1" smtClean="0"/>
              <a:t>служби</a:t>
            </a:r>
            <a:r>
              <a:rPr lang="ru-RU" dirty="0" smtClean="0"/>
              <a:t> </a:t>
            </a:r>
            <a:r>
              <a:rPr lang="ru-RU" dirty="0" err="1" smtClean="0"/>
              <a:t>миттєвого</a:t>
            </a:r>
            <a:r>
              <a:rPr lang="ru-RU" dirty="0" smtClean="0"/>
              <a:t>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 </a:t>
            </a:r>
            <a:r>
              <a:rPr lang="ru-RU" dirty="0" err="1" smtClean="0"/>
              <a:t>користувачі</a:t>
            </a:r>
            <a:r>
              <a:rPr lang="ru-RU" dirty="0" smtClean="0"/>
              <a:t> </a:t>
            </a:r>
            <a:r>
              <a:rPr lang="ru-RU" dirty="0" err="1" smtClean="0"/>
              <a:t>можуть</a:t>
            </a:r>
            <a:r>
              <a:rPr lang="ru-RU" dirty="0" smtClean="0"/>
              <a:t> </a:t>
            </a:r>
            <a:r>
              <a:rPr lang="ru-RU" dirty="0" err="1" smtClean="0"/>
              <a:t>зважати</a:t>
            </a:r>
            <a:r>
              <a:rPr lang="ru-RU" dirty="0" smtClean="0"/>
              <a:t> на </a:t>
            </a:r>
            <a:r>
              <a:rPr lang="ru-RU" dirty="0" err="1" smtClean="0"/>
              <a:t>функціональність</a:t>
            </a:r>
            <a:r>
              <a:rPr lang="ru-RU" dirty="0" smtClean="0"/>
              <a:t> </a:t>
            </a:r>
            <a:r>
              <a:rPr lang="ru-RU" dirty="0" err="1" smtClean="0"/>
              <a:t>месенджерів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потребу в </a:t>
            </a:r>
            <a:r>
              <a:rPr lang="ru-RU" dirty="0" err="1" smtClean="0"/>
              <a:t>спілкуванні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користувачами</a:t>
            </a:r>
            <a:r>
              <a:rPr lang="ru-RU" dirty="0" smtClean="0"/>
              <a:t> </a:t>
            </a:r>
            <a:r>
              <a:rPr lang="ru-RU" dirty="0" err="1" smtClean="0"/>
              <a:t>тієї</a:t>
            </a:r>
            <a:r>
              <a:rPr lang="ru-RU" dirty="0" smtClean="0"/>
              <a:t>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іншої</a:t>
            </a:r>
            <a:r>
              <a:rPr lang="ru-RU" dirty="0" smtClean="0"/>
              <a:t> </a:t>
            </a:r>
            <a:r>
              <a:rPr lang="ru-RU" dirty="0" err="1" smtClean="0"/>
              <a:t>мережі</a:t>
            </a:r>
            <a:r>
              <a:rPr lang="ru-RU" dirty="0" smtClean="0"/>
              <a:t>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. </a:t>
            </a:r>
          </a:p>
          <a:p>
            <a:pPr marL="0" indent="361950">
              <a:buNone/>
            </a:pPr>
            <a:r>
              <a:rPr lang="ru-RU" dirty="0" err="1" smtClean="0"/>
              <a:t>Можна</a:t>
            </a:r>
            <a:r>
              <a:rPr lang="ru-RU" dirty="0" smtClean="0"/>
              <a:t> бути </a:t>
            </a:r>
            <a:r>
              <a:rPr lang="ru-RU" dirty="0" err="1" smtClean="0"/>
              <a:t>користувачем</a:t>
            </a:r>
            <a:r>
              <a:rPr lang="ru-RU" dirty="0" smtClean="0"/>
              <a:t> </a:t>
            </a:r>
            <a:r>
              <a:rPr lang="ru-RU" dirty="0" err="1" smtClean="0"/>
              <a:t>одночасно</a:t>
            </a:r>
            <a:r>
              <a:rPr lang="ru-RU" dirty="0" smtClean="0"/>
              <a:t> </a:t>
            </a:r>
            <a:r>
              <a:rPr lang="ru-RU" dirty="0" err="1" smtClean="0"/>
              <a:t>кількох</a:t>
            </a:r>
            <a:r>
              <a:rPr lang="ru-RU" dirty="0" smtClean="0"/>
              <a:t> служб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>У такому </a:t>
            </a:r>
            <a:r>
              <a:rPr lang="ru-RU" dirty="0" err="1" smtClean="0"/>
              <a:t>випадку</a:t>
            </a:r>
            <a:r>
              <a:rPr lang="ru-RU" dirty="0" smtClean="0"/>
              <a:t> </a:t>
            </a:r>
            <a:r>
              <a:rPr lang="ru-RU" dirty="0" err="1" smtClean="0"/>
              <a:t>зручно</a:t>
            </a:r>
            <a:r>
              <a:rPr lang="ru-RU" dirty="0" smtClean="0"/>
              <a:t> </a:t>
            </a:r>
            <a:r>
              <a:rPr lang="ru-RU" dirty="0" err="1" smtClean="0"/>
              <a:t>використовувати</a:t>
            </a:r>
            <a:r>
              <a:rPr lang="ru-RU" dirty="0" smtClean="0"/>
              <a:t> </a:t>
            </a:r>
            <a:r>
              <a:rPr lang="ru-RU" dirty="0" err="1" smtClean="0"/>
              <a:t>месенджер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забезпечує</a:t>
            </a:r>
            <a:r>
              <a:rPr lang="ru-RU" dirty="0" smtClean="0"/>
              <a:t> </a:t>
            </a:r>
            <a:r>
              <a:rPr lang="ru-RU" dirty="0" err="1" smtClean="0"/>
              <a:t>обмін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 за </a:t>
            </a:r>
            <a:r>
              <a:rPr lang="ru-RU" dirty="0" err="1" smtClean="0"/>
              <a:t>кількома</a:t>
            </a:r>
            <a:r>
              <a:rPr lang="ru-RU" dirty="0" smtClean="0"/>
              <a:t> протоколами. Але </a:t>
            </a:r>
            <a:r>
              <a:rPr lang="ru-RU" dirty="0" err="1" smtClean="0"/>
              <a:t>функціональність</a:t>
            </a:r>
            <a:r>
              <a:rPr lang="ru-RU" dirty="0" smtClean="0"/>
              <a:t> таких </a:t>
            </a:r>
            <a:r>
              <a:rPr lang="ru-RU" dirty="0" err="1" smtClean="0"/>
              <a:t>програм</a:t>
            </a:r>
            <a:r>
              <a:rPr lang="ru-RU" dirty="0" smtClean="0"/>
              <a:t> </a:t>
            </a:r>
            <a:r>
              <a:rPr lang="ru-RU" dirty="0" err="1" smtClean="0"/>
              <a:t>обмежена</a:t>
            </a:r>
            <a:r>
              <a:rPr lang="ru-RU" dirty="0" smtClean="0"/>
              <a:t>, у них </a:t>
            </a:r>
            <a:r>
              <a:rPr lang="ru-RU" dirty="0" err="1" smtClean="0"/>
              <a:t>можуть</a:t>
            </a:r>
            <a:r>
              <a:rPr lang="ru-RU" dirty="0" smtClean="0"/>
              <a:t> бути не </a:t>
            </a:r>
            <a:r>
              <a:rPr lang="ru-RU" dirty="0" err="1" smtClean="0"/>
              <a:t>реалізовані</a:t>
            </a:r>
            <a:r>
              <a:rPr lang="ru-RU" dirty="0" smtClean="0"/>
              <a:t> </a:t>
            </a:r>
            <a:r>
              <a:rPr lang="ru-RU" dirty="0" err="1" smtClean="0"/>
              <a:t>можливості</a:t>
            </a:r>
            <a:r>
              <a:rPr lang="ru-RU" dirty="0" smtClean="0"/>
              <a:t>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відеоповідомленнями</a:t>
            </a:r>
            <a:r>
              <a:rPr lang="ru-RU" dirty="0" smtClean="0"/>
              <a:t>, </a:t>
            </a:r>
            <a:r>
              <a:rPr lang="ru-RU" dirty="0" err="1" smtClean="0"/>
              <a:t>групових</a:t>
            </a:r>
            <a:r>
              <a:rPr lang="ru-RU" dirty="0" smtClean="0"/>
              <a:t> </a:t>
            </a:r>
            <a:r>
              <a:rPr lang="ru-RU" dirty="0" err="1" smtClean="0"/>
              <a:t>обговорень</a:t>
            </a:r>
            <a:r>
              <a:rPr lang="ru-RU" dirty="0" smtClean="0"/>
              <a:t>, </a:t>
            </a:r>
            <a:r>
              <a:rPr lang="ru-RU" dirty="0" err="1" smtClean="0"/>
              <a:t>пересилання</a:t>
            </a:r>
            <a:r>
              <a:rPr lang="ru-RU" dirty="0" smtClean="0"/>
              <a:t> </a:t>
            </a:r>
            <a:r>
              <a:rPr lang="ru-RU" dirty="0" err="1" smtClean="0"/>
              <a:t>файли</a:t>
            </a:r>
            <a:r>
              <a:rPr lang="ru-RU" dirty="0" smtClean="0"/>
              <a:t> та </a:t>
            </a:r>
            <a:r>
              <a:rPr lang="ru-RU" dirty="0" err="1" smtClean="0"/>
              <a:t>ін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4270248" cy="758952"/>
          </a:xfrm>
        </p:spPr>
        <p:txBody>
          <a:bodyPr>
            <a:normAutofit/>
          </a:bodyPr>
          <a:lstStyle/>
          <a:p>
            <a:r>
              <a:rPr lang="ru-RU" dirty="0" err="1" smtClean="0"/>
              <a:t>Програма</a:t>
            </a:r>
            <a:r>
              <a:rPr lang="ru-RU" dirty="0" smtClean="0"/>
              <a:t> </a:t>
            </a:r>
            <a:r>
              <a:rPr lang="en-US" dirty="0" smtClean="0"/>
              <a:t>Skype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2700342"/>
          </a:xfrm>
        </p:spPr>
        <p:txBody>
          <a:bodyPr>
            <a:normAutofit fontScale="70000" lnSpcReduction="20000"/>
          </a:bodyPr>
          <a:lstStyle/>
          <a:p>
            <a:pPr marL="0" indent="361950">
              <a:buNone/>
            </a:pPr>
            <a:r>
              <a:rPr lang="ru-RU" sz="1800" dirty="0" smtClean="0">
                <a:latin typeface="Calibri" pitchFamily="34" charset="0"/>
              </a:rPr>
              <a:t>Одна </a:t>
            </a:r>
            <a:r>
              <a:rPr lang="ru-RU" sz="1800" dirty="0" err="1" smtClean="0">
                <a:latin typeface="Calibri" pitchFamily="34" charset="0"/>
              </a:rPr>
              <a:t>з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популярних</a:t>
            </a:r>
            <a:r>
              <a:rPr lang="ru-RU" sz="1800" dirty="0" smtClean="0">
                <a:latin typeface="Calibri" pitchFamily="34" charset="0"/>
              </a:rPr>
              <a:t> служб </a:t>
            </a:r>
            <a:r>
              <a:rPr lang="ru-RU" sz="1800" dirty="0" err="1" smtClean="0">
                <a:latin typeface="Calibri" pitchFamily="34" charset="0"/>
              </a:rPr>
              <a:t>миттєвого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обміну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повідомленнями</a:t>
            </a:r>
            <a:r>
              <a:rPr lang="ru-RU" sz="1800" dirty="0" smtClean="0">
                <a:latin typeface="Calibri" pitchFamily="34" charset="0"/>
              </a:rPr>
              <a:t> - служба </a:t>
            </a:r>
            <a:r>
              <a:rPr lang="en-US" sz="1800" dirty="0" smtClean="0">
                <a:latin typeface="Calibri" pitchFamily="34" charset="0"/>
              </a:rPr>
              <a:t>Skype</a:t>
            </a:r>
            <a:r>
              <a:rPr lang="ru-RU" sz="1800" dirty="0" smtClean="0">
                <a:latin typeface="Calibri" pitchFamily="34" charset="0"/>
              </a:rPr>
              <a:t>. У </a:t>
            </a:r>
            <a:r>
              <a:rPr lang="ru-RU" sz="1800" dirty="0" err="1" smtClean="0">
                <a:latin typeface="Calibri" pitchFamily="34" charset="0"/>
              </a:rPr>
              <a:t>месенджері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smtClean="0">
                <a:latin typeface="Calibri" pitchFamily="34" charset="0"/>
              </a:rPr>
              <a:t>Skype </a:t>
            </a:r>
            <a:r>
              <a:rPr lang="ru-RU" sz="1800" dirty="0" err="1" smtClean="0">
                <a:latin typeface="Calibri" pitchFamily="34" charset="0"/>
              </a:rPr>
              <a:t>реалізовані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всі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основні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функції</a:t>
            </a:r>
            <a:r>
              <a:rPr lang="ru-RU" sz="1800" dirty="0" smtClean="0">
                <a:latin typeface="Calibri" pitchFamily="34" charset="0"/>
              </a:rPr>
              <a:t>, </a:t>
            </a:r>
            <a:r>
              <a:rPr lang="ru-RU" sz="1800" dirty="0" err="1" smtClean="0">
                <a:latin typeface="Calibri" pitchFamily="34" charset="0"/>
              </a:rPr>
              <a:t>що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характерні</a:t>
            </a:r>
            <a:r>
              <a:rPr lang="ru-RU" sz="1800" dirty="0" smtClean="0">
                <a:latin typeface="Calibri" pitchFamily="34" charset="0"/>
              </a:rPr>
              <a:t> для </a:t>
            </a:r>
            <a:r>
              <a:rPr lang="ru-RU" sz="1800" dirty="0" err="1" smtClean="0">
                <a:latin typeface="Calibri" pitchFamily="34" charset="0"/>
              </a:rPr>
              <a:t>ІМ-месенджерів</a:t>
            </a:r>
            <a:r>
              <a:rPr lang="ru-RU" sz="1800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sz="1800" dirty="0" err="1" smtClean="0">
                <a:latin typeface="Calibri" pitchFamily="34" charset="0"/>
              </a:rPr>
              <a:t>Крім</a:t>
            </a:r>
            <a:r>
              <a:rPr lang="ru-RU" sz="1800" dirty="0" smtClean="0">
                <a:latin typeface="Calibri" pitchFamily="34" charset="0"/>
              </a:rPr>
              <a:t> того, </a:t>
            </a:r>
            <a:r>
              <a:rPr lang="ru-RU" sz="1800" dirty="0" err="1" smtClean="0">
                <a:latin typeface="Calibri" pitchFamily="34" charset="0"/>
              </a:rPr>
              <a:t>з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її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використанням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можлива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організація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голосових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конференцій</a:t>
            </a:r>
            <a:r>
              <a:rPr lang="ru-RU" sz="1800" dirty="0" smtClean="0">
                <a:latin typeface="Calibri" pitchFamily="34" charset="0"/>
              </a:rPr>
              <a:t>, </a:t>
            </a:r>
            <a:r>
              <a:rPr lang="ru-RU" sz="1800" dirty="0" err="1" smtClean="0">
                <a:latin typeface="Calibri" pitchFamily="34" charset="0"/>
              </a:rPr>
              <a:t>переадресація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дзвінків</a:t>
            </a:r>
            <a:r>
              <a:rPr lang="ru-RU" sz="1800" dirty="0" smtClean="0">
                <a:latin typeface="Calibri" pitchFamily="34" charset="0"/>
              </a:rPr>
              <a:t> на </a:t>
            </a:r>
            <a:r>
              <a:rPr lang="ru-RU" sz="1800" dirty="0" err="1" smtClean="0">
                <a:latin typeface="Calibri" pitchFamily="34" charset="0"/>
              </a:rPr>
              <a:t>стаціонарні</a:t>
            </a:r>
            <a:r>
              <a:rPr lang="ru-RU" sz="1800" dirty="0" smtClean="0">
                <a:latin typeface="Calibri" pitchFamily="34" charset="0"/>
              </a:rPr>
              <a:t> та </a:t>
            </a:r>
            <a:r>
              <a:rPr lang="ru-RU" sz="1800" dirty="0" err="1" smtClean="0">
                <a:latin typeface="Calibri" pitchFamily="34" charset="0"/>
              </a:rPr>
              <a:t>мобільні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телефони</a:t>
            </a:r>
            <a:r>
              <a:rPr lang="ru-RU" sz="1800" dirty="0" smtClean="0">
                <a:latin typeface="Calibri" pitchFamily="34" charset="0"/>
              </a:rPr>
              <a:t>, </a:t>
            </a:r>
            <a:r>
              <a:rPr lang="ru-RU" sz="1800" dirty="0" err="1" smtClean="0">
                <a:latin typeface="Calibri" pitchFamily="34" charset="0"/>
              </a:rPr>
              <a:t>встановлення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автовідповідача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та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ін</a:t>
            </a:r>
            <a:r>
              <a:rPr lang="ru-RU" sz="18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800" dirty="0" err="1" smtClean="0">
                <a:latin typeface="Calibri" pitchFamily="34" charset="0"/>
              </a:rPr>
              <a:t>Програма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вільно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розповсюджується</a:t>
            </a:r>
            <a:r>
              <a:rPr lang="ru-RU" sz="1800" dirty="0" smtClean="0">
                <a:latin typeface="Calibri" pitchFamily="34" charset="0"/>
              </a:rPr>
              <a:t>, </a:t>
            </a:r>
            <a:r>
              <a:rPr lang="ru-RU" sz="1800" dirty="0" err="1" smtClean="0">
                <a:latin typeface="Calibri" pitchFamily="34" charset="0"/>
              </a:rPr>
              <a:t>хоча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окремі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послуги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служби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є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платними</a:t>
            </a:r>
            <a:r>
              <a:rPr lang="ru-RU" sz="1800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sz="1800" dirty="0" err="1" smtClean="0">
                <a:latin typeface="Calibri" pitchFamily="34" charset="0"/>
              </a:rPr>
              <a:t>Може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працювати</a:t>
            </a:r>
            <a:r>
              <a:rPr lang="ru-RU" sz="1800" dirty="0" smtClean="0">
                <a:latin typeface="Calibri" pitchFamily="34" charset="0"/>
              </a:rPr>
              <a:t> в </a:t>
            </a:r>
            <a:r>
              <a:rPr lang="ru-RU" sz="1800" dirty="0" err="1" smtClean="0">
                <a:latin typeface="Calibri" pitchFamily="34" charset="0"/>
              </a:rPr>
              <a:t>операційних</a:t>
            </a:r>
            <a:r>
              <a:rPr lang="ru-RU" sz="1800" dirty="0" smtClean="0">
                <a:latin typeface="Calibri" pitchFamily="34" charset="0"/>
              </a:rPr>
              <a:t> системах </a:t>
            </a:r>
            <a:r>
              <a:rPr lang="en-US" sz="1800" dirty="0" smtClean="0">
                <a:latin typeface="Calibri" pitchFamily="34" charset="0"/>
              </a:rPr>
              <a:t>Windows</a:t>
            </a:r>
            <a:r>
              <a:rPr lang="ru-RU" sz="1800" dirty="0" smtClean="0">
                <a:latin typeface="Calibri" pitchFamily="34" charset="0"/>
              </a:rPr>
              <a:t>, </a:t>
            </a:r>
            <a:r>
              <a:rPr lang="en-US" sz="1800" dirty="0" smtClean="0">
                <a:latin typeface="Calibri" pitchFamily="34" charset="0"/>
              </a:rPr>
              <a:t>Linux</a:t>
            </a:r>
            <a:r>
              <a:rPr lang="ru-RU" sz="1800" dirty="0" smtClean="0">
                <a:latin typeface="Calibri" pitchFamily="34" charset="0"/>
              </a:rPr>
              <a:t>. </a:t>
            </a:r>
            <a:r>
              <a:rPr lang="ru-RU" sz="1800" dirty="0" err="1" smtClean="0">
                <a:latin typeface="Calibri" pitchFamily="34" charset="0"/>
              </a:rPr>
              <a:t>Мас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smtClean="0">
                <a:latin typeface="Calibri" pitchFamily="34" charset="0"/>
              </a:rPr>
              <a:t>OS</a:t>
            </a:r>
            <a:r>
              <a:rPr lang="ru-RU" sz="1800" dirty="0" smtClean="0">
                <a:latin typeface="Calibri" pitchFamily="34" charset="0"/>
              </a:rPr>
              <a:t>, </a:t>
            </a:r>
            <a:r>
              <a:rPr lang="en-US" sz="1800" dirty="0" smtClean="0">
                <a:latin typeface="Calibri" pitchFamily="34" charset="0"/>
              </a:rPr>
              <a:t>Pocket PC</a:t>
            </a:r>
            <a:r>
              <a:rPr lang="ru-RU" sz="1800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sz="1800" dirty="0" err="1" smtClean="0">
                <a:latin typeface="Calibri" pitchFamily="34" charset="0"/>
              </a:rPr>
              <a:t>Інтерфейс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користувача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може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надаватися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більше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ніж</a:t>
            </a:r>
            <a:r>
              <a:rPr lang="ru-RU" sz="1800" dirty="0" smtClean="0">
                <a:latin typeface="Calibri" pitchFamily="34" charset="0"/>
              </a:rPr>
              <a:t> 25 </a:t>
            </a:r>
            <a:r>
              <a:rPr lang="ru-RU" sz="1800" dirty="0" err="1" smtClean="0">
                <a:latin typeface="Calibri" pitchFamily="34" charset="0"/>
              </a:rPr>
              <a:t>мовами</a:t>
            </a:r>
            <a:r>
              <a:rPr lang="ru-RU" sz="1800" dirty="0" smtClean="0">
                <a:latin typeface="Calibri" pitchFamily="34" charset="0"/>
              </a:rPr>
              <a:t> (</a:t>
            </a:r>
            <a:r>
              <a:rPr lang="ru-RU" sz="1800" dirty="0" err="1" smtClean="0">
                <a:latin typeface="Calibri" pitchFamily="34" charset="0"/>
              </a:rPr>
              <a:t>українська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мова</a:t>
            </a:r>
            <a:r>
              <a:rPr lang="ru-RU" sz="1800" dirty="0" smtClean="0">
                <a:latin typeface="Calibri" pitchFamily="34" charset="0"/>
              </a:rPr>
              <a:t> не </a:t>
            </a:r>
            <a:r>
              <a:rPr lang="ru-RU" sz="1800" dirty="0" err="1" smtClean="0">
                <a:latin typeface="Calibri" pitchFamily="34" charset="0"/>
              </a:rPr>
              <a:t>передбачена</a:t>
            </a:r>
            <a:r>
              <a:rPr lang="ru-RU" sz="1800" dirty="0" smtClean="0">
                <a:latin typeface="Calibri" pitchFamily="34" charset="0"/>
              </a:rPr>
              <a:t> в стандартному </a:t>
            </a:r>
            <a:r>
              <a:rPr lang="ru-RU" sz="1800" dirty="0" err="1" smtClean="0">
                <a:latin typeface="Calibri" pitchFamily="34" charset="0"/>
              </a:rPr>
              <a:t>наборі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мов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ru-RU" sz="1800" dirty="0" err="1" smtClean="0">
                <a:latin typeface="Calibri" pitchFamily="34" charset="0"/>
              </a:rPr>
              <a:t>програми</a:t>
            </a:r>
            <a:r>
              <a:rPr lang="ru-RU" sz="1800" dirty="0" smtClean="0">
                <a:latin typeface="Calibri" pitchFamily="34" charset="0"/>
              </a:rPr>
              <a:t> </a:t>
            </a:r>
            <a:r>
              <a:rPr lang="en-US" sz="1800" dirty="0" smtClean="0">
                <a:latin typeface="Calibri" pitchFamily="34" charset="0"/>
              </a:rPr>
              <a:t>Skype</a:t>
            </a:r>
            <a:r>
              <a:rPr lang="uk-UA" sz="1800" dirty="0" smtClean="0">
                <a:latin typeface="Calibri" pitchFamily="34" charset="0"/>
              </a:rPr>
              <a:t>)</a:t>
            </a:r>
            <a:r>
              <a:rPr lang="ru-RU" sz="1800" dirty="0" smtClean="0">
                <a:latin typeface="Calibri" pitchFamily="34" charset="0"/>
              </a:rPr>
              <a:t>.</a:t>
            </a:r>
            <a:endParaRPr lang="ru-RU" sz="1800" dirty="0"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4071942"/>
            <a:ext cx="3000396" cy="2250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572000" y="3786190"/>
            <a:ext cx="442912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ru-RU" sz="1200" dirty="0" smtClean="0">
                <a:latin typeface="Calibri" pitchFamily="34" charset="0"/>
              </a:rPr>
              <a:t>Служба </a:t>
            </a:r>
            <a:r>
              <a:rPr lang="en-US" sz="1200" dirty="0" smtClean="0">
                <a:latin typeface="Calibri" pitchFamily="34" charset="0"/>
              </a:rPr>
              <a:t>Skype </a:t>
            </a:r>
            <a:r>
              <a:rPr lang="ru-RU" sz="1200" dirty="0" err="1" smtClean="0">
                <a:latin typeface="Calibri" pitchFamily="34" charset="0"/>
              </a:rPr>
              <a:t>була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заснована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шведським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підприємцем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Нікласом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Зеннстремом</a:t>
            </a:r>
            <a:r>
              <a:rPr lang="ru-RU" sz="1200" dirty="0" smtClean="0">
                <a:latin typeface="Calibri" pitchFamily="34" charset="0"/>
              </a:rPr>
              <a:t> (нар. 1966 р.) разом </a:t>
            </a:r>
            <a:r>
              <a:rPr lang="ru-RU" sz="1200" dirty="0" err="1" smtClean="0">
                <a:latin typeface="Calibri" pitchFamily="34" charset="0"/>
              </a:rPr>
              <a:t>з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данським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підприємцем</a:t>
            </a:r>
            <a:r>
              <a:rPr lang="ru-RU" sz="1200" dirty="0" smtClean="0">
                <a:latin typeface="Calibri" pitchFamily="34" charset="0"/>
              </a:rPr>
              <a:t> Янусом </a:t>
            </a:r>
            <a:r>
              <a:rPr lang="ru-RU" sz="1200" dirty="0" err="1" smtClean="0">
                <a:latin typeface="Calibri" pitchFamily="34" charset="0"/>
              </a:rPr>
              <a:t>Фріїсом</a:t>
            </a:r>
            <a:r>
              <a:rPr lang="ru-RU" sz="1200" dirty="0" smtClean="0">
                <a:latin typeface="Calibri" pitchFamily="34" charset="0"/>
              </a:rPr>
              <a:t> (нар. 1976 р.) у </a:t>
            </a:r>
            <a:r>
              <a:rPr lang="ru-RU" sz="1200" dirty="0" err="1" smtClean="0">
                <a:latin typeface="Calibri" pitchFamily="34" charset="0"/>
              </a:rPr>
              <a:t>вересні</a:t>
            </a:r>
            <a:r>
              <a:rPr lang="ru-RU" sz="1200" dirty="0" smtClean="0">
                <a:latin typeface="Calibri" pitchFamily="34" charset="0"/>
              </a:rPr>
              <a:t> 2003 року.	</a:t>
            </a:r>
          </a:p>
          <a:p>
            <a:pPr indent="361950"/>
            <a:r>
              <a:rPr lang="ru-RU" sz="1200" dirty="0" smtClean="0">
                <a:latin typeface="Calibri" pitchFamily="34" charset="0"/>
              </a:rPr>
              <a:t>За </a:t>
            </a:r>
            <a:r>
              <a:rPr lang="ru-RU" sz="1200" dirty="0" err="1" smtClean="0">
                <a:latin typeface="Calibri" pitchFamily="34" charset="0"/>
              </a:rPr>
              <a:t>однією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з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версій</a:t>
            </a:r>
            <a:r>
              <a:rPr lang="ru-RU" sz="1200" dirty="0" smtClean="0">
                <a:latin typeface="Calibri" pitchFamily="34" charset="0"/>
              </a:rPr>
              <a:t>, слово </a:t>
            </a:r>
            <a:r>
              <a:rPr lang="en-US" sz="1200" dirty="0" smtClean="0">
                <a:latin typeface="Calibri" pitchFamily="34" charset="0"/>
              </a:rPr>
              <a:t>Skype </a:t>
            </a:r>
            <a:r>
              <a:rPr lang="ru-RU" sz="1200" dirty="0" err="1" smtClean="0">
                <a:latin typeface="Calibri" pitchFamily="34" charset="0"/>
              </a:rPr>
              <a:t>утворилося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від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скорочення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англійської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назви</a:t>
            </a:r>
            <a:r>
              <a:rPr lang="ru-RU" sz="1200" dirty="0" smtClean="0">
                <a:latin typeface="Calibri" pitchFamily="34" charset="0"/>
              </a:rPr>
              <a:t> проекту </a:t>
            </a:r>
            <a:r>
              <a:rPr lang="en-US" sz="1200" dirty="0" smtClean="0">
                <a:latin typeface="Calibri" pitchFamily="34" charset="0"/>
              </a:rPr>
              <a:t>Sky peer</a:t>
            </a:r>
            <a:r>
              <a:rPr lang="ru-RU" sz="1200" dirty="0" smtClean="0">
                <a:latin typeface="Calibri" pitchFamily="34" charset="0"/>
              </a:rPr>
              <a:t>-</a:t>
            </a:r>
            <a:r>
              <a:rPr lang="en-US" sz="1200" dirty="0" smtClean="0">
                <a:latin typeface="Calibri" pitchFamily="34" charset="0"/>
              </a:rPr>
              <a:t>to</a:t>
            </a:r>
            <a:r>
              <a:rPr lang="ru-RU" sz="1200" dirty="0" smtClean="0">
                <a:latin typeface="Calibri" pitchFamily="34" charset="0"/>
              </a:rPr>
              <a:t>-</a:t>
            </a:r>
            <a:r>
              <a:rPr lang="en-US" sz="1200" dirty="0" smtClean="0">
                <a:latin typeface="Calibri" pitchFamily="34" charset="0"/>
              </a:rPr>
              <a:t>peer</a:t>
            </a:r>
            <a:r>
              <a:rPr lang="ru-RU" sz="1200" dirty="0" smtClean="0">
                <a:latin typeface="Calibri" pitchFamily="34" charset="0"/>
              </a:rPr>
              <a:t> (англ. </a:t>
            </a:r>
            <a:r>
              <a:rPr lang="en-US" sz="1200" b="1" i="1" dirty="0" smtClean="0">
                <a:latin typeface="Calibri" pitchFamily="34" charset="0"/>
              </a:rPr>
              <a:t>Sky</a:t>
            </a:r>
            <a:r>
              <a:rPr lang="en-US" sz="1200" dirty="0" smtClean="0">
                <a:latin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</a:rPr>
              <a:t>- небо,</a:t>
            </a:r>
            <a:r>
              <a:rPr lang="ru-RU" sz="1200" i="1" dirty="0" smtClean="0">
                <a:latin typeface="Calibri" pitchFamily="34" charset="0"/>
              </a:rPr>
              <a:t> </a:t>
            </a:r>
            <a:r>
              <a:rPr lang="en-US" sz="1200" i="1" dirty="0" smtClean="0">
                <a:latin typeface="Calibri" pitchFamily="34" charset="0"/>
              </a:rPr>
              <a:t>peer-to-peer</a:t>
            </a:r>
            <a:r>
              <a:rPr lang="en-US" sz="1200" dirty="0" smtClean="0">
                <a:latin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</a:rPr>
              <a:t>- </a:t>
            </a:r>
            <a:r>
              <a:rPr lang="ru-RU" sz="1200" dirty="0" err="1" smtClean="0">
                <a:latin typeface="Calibri" pitchFamily="34" charset="0"/>
              </a:rPr>
              <a:t>рівний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рівному</a:t>
            </a:r>
            <a:r>
              <a:rPr lang="ru-RU" sz="1200" dirty="0" smtClean="0">
                <a:latin typeface="Calibri" pitchFamily="34" charset="0"/>
              </a:rPr>
              <a:t>, </a:t>
            </a:r>
            <a:r>
              <a:rPr lang="ru-RU" sz="1200" dirty="0" err="1" smtClean="0">
                <a:latin typeface="Calibri" pitchFamily="34" charset="0"/>
              </a:rPr>
              <a:t>одноранговий</a:t>
            </a:r>
            <a:r>
              <a:rPr lang="ru-RU" sz="1200" dirty="0" smtClean="0">
                <a:latin typeface="Calibri" pitchFamily="34" charset="0"/>
              </a:rPr>
              <a:t>, </a:t>
            </a:r>
            <a:r>
              <a:rPr lang="ru-RU" sz="1200" dirty="0" err="1" smtClean="0">
                <a:latin typeface="Calibri" pitchFamily="34" charset="0"/>
              </a:rPr>
              <a:t>мережна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технологія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організації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рівноправного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зв'язку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між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комп'ютерами</a:t>
            </a:r>
            <a:r>
              <a:rPr lang="ru-RU" sz="1200" dirty="0" smtClean="0">
                <a:latin typeface="Calibri" pitchFamily="34" charset="0"/>
              </a:rPr>
              <a:t> в </a:t>
            </a:r>
            <a:r>
              <a:rPr lang="ru-RU" sz="1200" dirty="0" err="1" smtClean="0">
                <a:latin typeface="Calibri" pitchFamily="34" charset="0"/>
              </a:rPr>
              <a:t>мережі</a:t>
            </a:r>
            <a:r>
              <a:rPr lang="ru-RU" sz="1200" dirty="0" smtClean="0">
                <a:latin typeface="Calibri" pitchFamily="34" charset="0"/>
              </a:rPr>
              <a:t>). </a:t>
            </a:r>
            <a:r>
              <a:rPr lang="ru-RU" sz="1200" dirty="0" err="1" smtClean="0">
                <a:latin typeface="Calibri" pitchFamily="34" charset="0"/>
              </a:rPr>
              <a:t>Спочатку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була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спроба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використовувати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скорочення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назви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en-US" sz="1200" dirty="0" err="1" smtClean="0">
                <a:latin typeface="Calibri" pitchFamily="34" charset="0"/>
              </a:rPr>
              <a:t>Skyper</a:t>
            </a:r>
            <a:r>
              <a:rPr lang="ru-RU" sz="1200" dirty="0" smtClean="0">
                <a:latin typeface="Calibri" pitchFamily="34" charset="0"/>
              </a:rPr>
              <a:t>, </a:t>
            </a:r>
            <a:r>
              <a:rPr lang="ru-RU" sz="1200" dirty="0" err="1" smtClean="0">
                <a:latin typeface="Calibri" pitchFamily="34" charset="0"/>
              </a:rPr>
              <a:t>але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більшість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доменних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імен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з</a:t>
            </a:r>
            <a:r>
              <a:rPr lang="ru-RU" sz="1200" dirty="0" smtClean="0">
                <a:latin typeface="Calibri" pitchFamily="34" charset="0"/>
              </a:rPr>
              <a:t> такою </a:t>
            </a:r>
            <a:r>
              <a:rPr lang="ru-RU" sz="1200" dirty="0" err="1" smtClean="0">
                <a:latin typeface="Calibri" pitchFamily="34" charset="0"/>
              </a:rPr>
              <a:t>назвою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виявилися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зайнятими</a:t>
            </a:r>
            <a:r>
              <a:rPr lang="ru-RU" sz="1200" dirty="0" smtClean="0">
                <a:latin typeface="Calibri" pitchFamily="34" charset="0"/>
              </a:rPr>
              <a:t>. </a:t>
            </a:r>
            <a:r>
              <a:rPr lang="ru-RU" sz="1200" dirty="0" err="1" smtClean="0">
                <a:latin typeface="Calibri" pitchFamily="34" charset="0"/>
              </a:rPr>
              <a:t>Після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відкидання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останньої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літери</a:t>
            </a:r>
            <a:r>
              <a:rPr lang="ru-RU" sz="1200" dirty="0" smtClean="0">
                <a:latin typeface="Calibri" pitchFamily="34" charset="0"/>
              </a:rPr>
              <a:t> г </a:t>
            </a:r>
            <a:r>
              <a:rPr lang="ru-RU" sz="1200" dirty="0" err="1" smtClean="0">
                <a:latin typeface="Calibri" pitchFamily="34" charset="0"/>
              </a:rPr>
              <a:t>залишилося</a:t>
            </a:r>
            <a:r>
              <a:rPr lang="ru-RU" sz="1200" dirty="0" smtClean="0">
                <a:latin typeface="Calibri" pitchFamily="34" charset="0"/>
              </a:rPr>
              <a:t> слово </a:t>
            </a:r>
            <a:r>
              <a:rPr lang="en-US" sz="1200" dirty="0" smtClean="0">
                <a:latin typeface="Calibri" pitchFamily="34" charset="0"/>
              </a:rPr>
              <a:t>Skype</a:t>
            </a:r>
            <a:r>
              <a:rPr lang="ru-RU" sz="1200" dirty="0" smtClean="0">
                <a:latin typeface="Calibri" pitchFamily="34" charset="0"/>
              </a:rPr>
              <a:t>. яке зараз не </a:t>
            </a:r>
            <a:r>
              <a:rPr lang="ru-RU" sz="1200" dirty="0" err="1" smtClean="0">
                <a:latin typeface="Calibri" pitchFamily="34" charset="0"/>
              </a:rPr>
              <a:t>перекладається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і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є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всесвітньо</a:t>
            </a:r>
            <a:r>
              <a:rPr lang="ru-RU" sz="1200" dirty="0" smtClean="0">
                <a:latin typeface="Calibri" pitchFamily="34" charset="0"/>
              </a:rPr>
              <a:t> </a:t>
            </a:r>
            <a:r>
              <a:rPr lang="ru-RU" sz="1200" dirty="0" err="1" smtClean="0">
                <a:latin typeface="Calibri" pitchFamily="34" charset="0"/>
              </a:rPr>
              <a:t>відомим</a:t>
            </a:r>
            <a:r>
              <a:rPr lang="ru-RU" sz="1200" dirty="0" smtClean="0">
                <a:latin typeface="Calibri" pitchFamily="34" charset="0"/>
              </a:rPr>
              <a:t> брендом.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571612"/>
            <a:ext cx="3429004" cy="199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Встановлення програми </a:t>
            </a:r>
            <a:r>
              <a:rPr lang="en-US" sz="3600" b="1" dirty="0" smtClean="0">
                <a:latin typeface="Calibri" pitchFamily="34" charset="0"/>
              </a:rPr>
              <a:t>Skype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40000" lnSpcReduction="20000"/>
          </a:bodyPr>
          <a:lstStyle/>
          <a:p>
            <a:pPr marL="0" indent="361950">
              <a:buNone/>
            </a:pPr>
            <a:r>
              <a:rPr lang="ru-RU" sz="2800" dirty="0" smtClean="0">
                <a:latin typeface="Calibri" pitchFamily="34" charset="0"/>
              </a:rPr>
              <a:t>З сайта </a:t>
            </a:r>
            <a:r>
              <a:rPr lang="ru-RU" sz="2800" b="1" dirty="0" err="1" smtClean="0">
                <a:latin typeface="Calibri" pitchFamily="34" charset="0"/>
              </a:rPr>
              <a:t>Бібліотека</a:t>
            </a:r>
            <a:r>
              <a:rPr lang="ru-RU" sz="2800" b="1" dirty="0" smtClean="0">
                <a:latin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</a:rPr>
              <a:t>безкоштовних</a:t>
            </a:r>
            <a:r>
              <a:rPr lang="ru-RU" sz="2800" b="1" dirty="0" smtClean="0">
                <a:latin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</a:rPr>
              <a:t>програм</a:t>
            </a:r>
            <a:r>
              <a:rPr lang="ru-RU" sz="2800" b="1" dirty="0" smtClean="0">
                <a:latin typeface="Calibri" pitchFamily="34" charset="0"/>
              </a:rPr>
              <a:t> </a:t>
            </a:r>
            <a:r>
              <a:rPr lang="ru-RU" sz="2800" dirty="0" smtClean="0">
                <a:latin typeface="Calibri" pitchFamily="34" charset="0"/>
              </a:rPr>
              <a:t>(</a:t>
            </a:r>
            <a:r>
              <a:rPr lang="en-US" sz="2800" u="sng" dirty="0" smtClean="0">
                <a:latin typeface="Calibri" pitchFamily="34" charset="0"/>
                <a:hlinkClick r:id="rId2"/>
              </a:rPr>
              <a:t>http</a:t>
            </a:r>
            <a:r>
              <a:rPr lang="ru-RU" sz="2800" u="sng" dirty="0" smtClean="0">
                <a:latin typeface="Calibri" pitchFamily="34" charset="0"/>
                <a:hlinkClick r:id="rId2"/>
              </a:rPr>
              <a:t>://</a:t>
            </a:r>
            <a:r>
              <a:rPr lang="en-US" sz="2800" u="sng" dirty="0" err="1" smtClean="0">
                <a:latin typeface="Calibri" pitchFamily="34" charset="0"/>
                <a:hlinkClick r:id="rId2"/>
              </a:rPr>
              <a:t>biblprog</a:t>
            </a:r>
            <a:r>
              <a:rPr lang="ru-RU" sz="2800" u="sng" dirty="0" smtClean="0">
                <a:latin typeface="Calibri" pitchFamily="34" charset="0"/>
                <a:hlinkClick r:id="rId2"/>
              </a:rPr>
              <a:t>.</a:t>
            </a:r>
            <a:r>
              <a:rPr lang="en-US" sz="2800" u="sng" dirty="0" smtClean="0">
                <a:latin typeface="Calibri" pitchFamily="34" charset="0"/>
                <a:hlinkClick r:id="rId2"/>
              </a:rPr>
              <a:t>org</a:t>
            </a:r>
            <a:r>
              <a:rPr lang="ru-RU" sz="2800" u="sng" dirty="0" smtClean="0">
                <a:latin typeface="Calibri" pitchFamily="34" charset="0"/>
                <a:hlinkClick r:id="rId2"/>
              </a:rPr>
              <a:t>.</a:t>
            </a:r>
            <a:r>
              <a:rPr lang="en-US" sz="2800" u="sng" dirty="0" err="1" smtClean="0">
                <a:latin typeface="Calibri" pitchFamily="34" charset="0"/>
                <a:hlinkClick r:id="rId2"/>
              </a:rPr>
              <a:t>ua</a:t>
            </a:r>
            <a:r>
              <a:rPr lang="ru-RU" sz="2800" u="sng" dirty="0" smtClean="0">
                <a:latin typeface="Calibri" pitchFamily="34" charset="0"/>
                <a:hlinkClick r:id="rId2"/>
              </a:rPr>
              <a:t>/</a:t>
            </a:r>
            <a:r>
              <a:rPr lang="en-US" sz="2800" u="sng" dirty="0" err="1" smtClean="0">
                <a:latin typeface="Calibri" pitchFamily="34" charset="0"/>
                <a:hlinkClick r:id="rId2"/>
              </a:rPr>
              <a:t>ua</a:t>
            </a:r>
            <a:r>
              <a:rPr lang="ru-RU" sz="2800" u="sng" dirty="0" smtClean="0">
                <a:latin typeface="Calibri" pitchFamily="34" charset="0"/>
                <a:hlinkClick r:id="rId2"/>
              </a:rPr>
              <a:t>/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</a:rPr>
              <a:t>skype</a:t>
            </a:r>
            <a:r>
              <a:rPr lang="ru-RU" sz="2800" dirty="0" smtClean="0">
                <a:latin typeface="Calibri" pitchFamily="34" charset="0"/>
              </a:rPr>
              <a:t>) </a:t>
            </a:r>
            <a:r>
              <a:rPr lang="ru-RU" sz="2800" dirty="0" err="1" smtClean="0">
                <a:latin typeface="Calibri" pitchFamily="34" charset="0"/>
              </a:rPr>
              <a:t>можна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завантажити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архів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інсталяційного</a:t>
            </a:r>
            <a:r>
              <a:rPr lang="ru-RU" sz="2800" dirty="0" smtClean="0">
                <a:latin typeface="Calibri" pitchFamily="34" charset="0"/>
              </a:rPr>
              <a:t> пакета </a:t>
            </a:r>
            <a:r>
              <a:rPr lang="en-US" sz="2800" b="1" dirty="0" err="1" smtClean="0">
                <a:latin typeface="Calibri" pitchFamily="34" charset="0"/>
              </a:rPr>
              <a:t>SkypeSetup</a:t>
            </a:r>
            <a:r>
              <a:rPr lang="ru-RU" sz="2800" b="1" dirty="0" smtClean="0">
                <a:latin typeface="Calibri" pitchFamily="34" charset="0"/>
              </a:rPr>
              <a:t>.</a:t>
            </a:r>
            <a:r>
              <a:rPr lang="en-US" sz="2800" b="1" dirty="0" smtClean="0">
                <a:latin typeface="Calibri" pitchFamily="34" charset="0"/>
              </a:rPr>
              <a:t>exe </a:t>
            </a:r>
            <a:r>
              <a:rPr lang="ru-RU" sz="2800" dirty="0" smtClean="0">
                <a:latin typeface="Calibri" pitchFamily="34" charset="0"/>
              </a:rPr>
              <a:t>та </a:t>
            </a:r>
            <a:r>
              <a:rPr lang="ru-RU" sz="2800" dirty="0" err="1" smtClean="0">
                <a:latin typeface="Calibri" pitchFamily="34" charset="0"/>
              </a:rPr>
              <a:t>відповідну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версію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архіву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en-US" sz="2800" b="1" dirty="0" smtClean="0">
                <a:latin typeface="Calibri" pitchFamily="34" charset="0"/>
              </a:rPr>
              <a:t>Skype</a:t>
            </a:r>
            <a:r>
              <a:rPr lang="ru-RU" sz="2800" b="1" dirty="0" smtClean="0">
                <a:latin typeface="Calibri" pitchFamily="34" charset="0"/>
              </a:rPr>
              <a:t>.</a:t>
            </a:r>
            <a:r>
              <a:rPr lang="en-US" sz="2800" b="1" dirty="0" smtClean="0">
                <a:latin typeface="Calibri" pitchFamily="34" charset="0"/>
              </a:rPr>
              <a:t>zip </a:t>
            </a:r>
            <a:r>
              <a:rPr lang="ru-RU" sz="2800" dirty="0" smtClean="0">
                <a:latin typeface="Calibri" pitchFamily="34" charset="0"/>
              </a:rPr>
              <a:t>файлу </a:t>
            </a:r>
            <a:r>
              <a:rPr lang="ru-RU" sz="2800" dirty="0" err="1" smtClean="0">
                <a:latin typeface="Calibri" pitchFamily="34" charset="0"/>
              </a:rPr>
              <a:t>українізатора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en-US" sz="2800" dirty="0" smtClean="0">
                <a:latin typeface="Calibri" pitchFamily="34" charset="0"/>
              </a:rPr>
              <a:t>Ukrainian</a:t>
            </a:r>
            <a:r>
              <a:rPr lang="uk-UA" sz="2800" dirty="0" smtClean="0">
                <a:latin typeface="Calibri" pitchFamily="34" charset="0"/>
              </a:rPr>
              <a:t>.</a:t>
            </a:r>
            <a:r>
              <a:rPr lang="en-US" sz="2800" dirty="0" smtClean="0">
                <a:latin typeface="Calibri" pitchFamily="34" charset="0"/>
              </a:rPr>
              <a:t>Lang</a:t>
            </a:r>
            <a:r>
              <a:rPr lang="ru-RU" sz="2800" dirty="0" smtClean="0">
                <a:latin typeface="Calibri" pitchFamily="34" charset="0"/>
              </a:rPr>
              <a:t>. Автор </a:t>
            </a:r>
            <a:r>
              <a:rPr lang="ru-RU" sz="2800" dirty="0" err="1" smtClean="0">
                <a:latin typeface="Calibri" pitchFamily="34" charset="0"/>
              </a:rPr>
              <a:t>українізації</a:t>
            </a:r>
            <a:r>
              <a:rPr lang="ru-RU" sz="2800" dirty="0" smtClean="0">
                <a:latin typeface="Calibri" pitchFamily="34" charset="0"/>
              </a:rPr>
              <a:t> - </a:t>
            </a:r>
            <a:r>
              <a:rPr lang="ru-RU" sz="2800" dirty="0" err="1" smtClean="0">
                <a:latin typeface="Calibri" pitchFamily="34" charset="0"/>
              </a:rPr>
              <a:t>Олексій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Лугін</a:t>
            </a:r>
            <a:r>
              <a:rPr lang="ru-RU" sz="2800" dirty="0" smtClean="0">
                <a:latin typeface="Calibri" pitchFamily="34" charset="0"/>
              </a:rPr>
              <a:t>.</a:t>
            </a:r>
            <a:endParaRPr lang="ru-RU" sz="4800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sz="2800" dirty="0" smtClean="0">
                <a:latin typeface="Calibri" pitchFamily="34" charset="0"/>
              </a:rPr>
              <a:t>Для </a:t>
            </a:r>
            <a:r>
              <a:rPr lang="ru-RU" sz="2800" dirty="0" err="1" smtClean="0">
                <a:latin typeface="Calibri" pitchFamily="34" charset="0"/>
              </a:rPr>
              <a:t>завантаження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файлів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інсталяції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програми</a:t>
            </a:r>
            <a:r>
              <a:rPr lang="ru-RU" sz="2800" dirty="0" smtClean="0">
                <a:latin typeface="Calibri" pitchFamily="34" charset="0"/>
              </a:rPr>
              <a:t> та </a:t>
            </a:r>
            <a:r>
              <a:rPr lang="ru-RU" sz="2800" dirty="0" err="1" smtClean="0">
                <a:latin typeface="Calibri" pitchFamily="34" charset="0"/>
              </a:rPr>
              <a:t>українізатора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потрібно</a:t>
            </a:r>
            <a:r>
              <a:rPr lang="ru-RU" sz="2800" dirty="0" smtClean="0">
                <a:latin typeface="Calibri" pitchFamily="34" charset="0"/>
              </a:rPr>
              <a:t>:</a:t>
            </a:r>
            <a:endParaRPr lang="ru-RU" sz="4800" dirty="0" smtClean="0">
              <a:latin typeface="Calibri" pitchFamily="34" charset="0"/>
            </a:endParaRPr>
          </a:p>
          <a:p>
            <a:pPr marL="0" lvl="1" indent="361950">
              <a:buNone/>
            </a:pP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</a:rPr>
              <a:t>1</a:t>
            </a:r>
            <a:r>
              <a:rPr lang="uk-UA" sz="2400" dirty="0" smtClean="0">
                <a:solidFill>
                  <a:schemeClr val="tx1"/>
                </a:solidFill>
                <a:latin typeface="Calibri" pitchFamily="34" charset="0"/>
              </a:rPr>
              <a:t>).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Установити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з'єднання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Інтернетом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ru-RU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1" indent="361950">
              <a:buNone/>
            </a:pP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2).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Відкрити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веб-сторінку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адресою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hlinkClick r:id="rId3"/>
              </a:rPr>
              <a:t>http://biblprog.org.ua/ua/skype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ru-RU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1" indent="361950">
              <a:buNone/>
            </a:pP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3).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Вибрати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гіперпосилання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</a:rPr>
              <a:t>Skype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в рядку </a:t>
            </a:r>
            <a:r>
              <a:rPr lang="ru-RU" sz="2400" b="1" dirty="0" err="1" smtClean="0">
                <a:solidFill>
                  <a:schemeClr val="tx1"/>
                </a:solidFill>
                <a:latin typeface="Calibri" pitchFamily="34" charset="0"/>
              </a:rPr>
              <a:t>Завантажити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на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сторінці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описом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програми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ru-RU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1" indent="361950">
              <a:buNone/>
            </a:pP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4).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Зберегти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архів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Calibri" pitchFamily="34" charset="0"/>
              </a:rPr>
              <a:t>SkypeSetup</a:t>
            </a: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</a:rPr>
              <a:t>exe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інсталяційного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пакета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програми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ru-RU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1" indent="361950">
              <a:buNone/>
            </a:pP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5).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Вибрати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гіперпосилання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Calibri" pitchFamily="34" charset="0"/>
              </a:rPr>
              <a:t>Завантажити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в рядку </a:t>
            </a:r>
            <a:r>
              <a:rPr lang="ru-RU" sz="2400" b="1" dirty="0" err="1" smtClean="0">
                <a:solidFill>
                  <a:schemeClr val="tx1"/>
                </a:solidFill>
                <a:latin typeface="Calibri" pitchFamily="34" charset="0"/>
              </a:rPr>
              <a:t>Українізатор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на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сторінці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описом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програми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ru-RU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1" indent="361950">
              <a:buNone/>
            </a:pP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6).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Зберегти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файл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українізатора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</a:rPr>
              <a:t>Skype</a:t>
            </a: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</a:rPr>
              <a:t>zip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ru-RU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1" indent="361950">
              <a:buNone/>
            </a:pP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7).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Закрити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вікно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браузера, не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розриваючи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з'єднання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Інтернетом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ru-RU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indent="361950">
              <a:buNone/>
            </a:pPr>
            <a:endParaRPr lang="ru-RU" sz="2800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sz="2800" dirty="0" err="1" smtClean="0">
                <a:latin typeface="Calibri" pitchFamily="34" charset="0"/>
              </a:rPr>
              <a:t>Отримати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архів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інсталяційного</a:t>
            </a:r>
            <a:r>
              <a:rPr lang="ru-RU" sz="2800" dirty="0" smtClean="0">
                <a:latin typeface="Calibri" pitchFamily="34" charset="0"/>
              </a:rPr>
              <a:t> пакета </a:t>
            </a:r>
            <a:r>
              <a:rPr lang="ru-RU" sz="2800" dirty="0" err="1" smtClean="0">
                <a:latin typeface="Calibri" pitchFamily="34" charset="0"/>
              </a:rPr>
              <a:t>програми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en-US" sz="2800" dirty="0" smtClean="0">
                <a:latin typeface="Calibri" pitchFamily="34" charset="0"/>
              </a:rPr>
              <a:t>Skype </a:t>
            </a:r>
            <a:r>
              <a:rPr lang="ru-RU" sz="2800" dirty="0" err="1" smtClean="0">
                <a:latin typeface="Calibri" pitchFamily="34" charset="0"/>
              </a:rPr>
              <a:t>можна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також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з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офіційного</a:t>
            </a:r>
            <a:r>
              <a:rPr lang="ru-RU" sz="2800" dirty="0" smtClean="0">
                <a:latin typeface="Calibri" pitchFamily="34" charset="0"/>
              </a:rPr>
              <a:t> сайта </a:t>
            </a:r>
            <a:r>
              <a:rPr lang="en-US" sz="2800" u="sng" dirty="0" smtClean="0">
                <a:latin typeface="Calibri" pitchFamily="34" charset="0"/>
                <a:hlinkClick r:id="rId4"/>
              </a:rPr>
              <a:t>http</a:t>
            </a:r>
            <a:r>
              <a:rPr lang="ru-RU" sz="2800" u="sng" dirty="0" smtClean="0">
                <a:latin typeface="Calibri" pitchFamily="34" charset="0"/>
                <a:hlinkClick r:id="rId4"/>
              </a:rPr>
              <a:t>://</a:t>
            </a:r>
            <a:r>
              <a:rPr lang="en-US" sz="2800" u="sng" dirty="0" smtClean="0">
                <a:latin typeface="Calibri" pitchFamily="34" charset="0"/>
                <a:hlinkClick r:id="rId4"/>
              </a:rPr>
              <a:t>www</a:t>
            </a:r>
            <a:r>
              <a:rPr lang="ru-RU" sz="2800" u="sng" dirty="0" smtClean="0">
                <a:latin typeface="Calibri" pitchFamily="34" charset="0"/>
                <a:hlinkClick r:id="rId4"/>
              </a:rPr>
              <a:t>.</a:t>
            </a:r>
            <a:r>
              <a:rPr lang="en-US" sz="2800" u="sng" dirty="0" err="1" smtClean="0">
                <a:latin typeface="Calibri" pitchFamily="34" charset="0"/>
                <a:hlinkClick r:id="rId4"/>
              </a:rPr>
              <a:t>skype</a:t>
            </a:r>
            <a:r>
              <a:rPr lang="ru-RU" sz="2800" u="sng" dirty="0" smtClean="0">
                <a:latin typeface="Calibri" pitchFamily="34" charset="0"/>
                <a:hlinkClick r:id="rId4"/>
              </a:rPr>
              <a:t>.</a:t>
            </a:r>
            <a:r>
              <a:rPr lang="en-US" sz="2800" u="sng" dirty="0" smtClean="0">
                <a:latin typeface="Calibri" pitchFamily="34" charset="0"/>
                <a:hlinkClick r:id="rId4"/>
              </a:rPr>
              <a:t>com</a:t>
            </a:r>
            <a:r>
              <a:rPr lang="ru-RU" sz="2800" dirty="0" smtClean="0">
                <a:latin typeface="Calibri" pitchFamily="34" charset="0"/>
              </a:rPr>
              <a:t>.</a:t>
            </a:r>
            <a:endParaRPr lang="ru-RU" sz="4800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sz="2800" dirty="0" err="1" smtClean="0">
                <a:latin typeface="Calibri" pitchFamily="34" charset="0"/>
              </a:rPr>
              <a:t>Після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завершення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завантаження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програму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потрібно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інсталювати</a:t>
            </a:r>
            <a:r>
              <a:rPr lang="ru-RU" sz="2800" dirty="0" smtClean="0">
                <a:latin typeface="Calibri" pitchFamily="34" charset="0"/>
              </a:rPr>
              <a:t>, запустивши на </a:t>
            </a:r>
            <a:r>
              <a:rPr lang="ru-RU" sz="2800" dirty="0" err="1" smtClean="0">
                <a:latin typeface="Calibri" pitchFamily="34" charset="0"/>
              </a:rPr>
              <a:t>виконання</a:t>
            </a:r>
            <a:r>
              <a:rPr lang="ru-RU" sz="2800" dirty="0" smtClean="0">
                <a:latin typeface="Calibri" pitchFamily="34" charset="0"/>
              </a:rPr>
              <a:t> файл </a:t>
            </a:r>
            <a:r>
              <a:rPr lang="en-US" sz="2800" b="1" dirty="0" err="1" smtClean="0">
                <a:latin typeface="Calibri" pitchFamily="34" charset="0"/>
              </a:rPr>
              <a:t>SkypeSetup</a:t>
            </a:r>
            <a:r>
              <a:rPr lang="ru-RU" sz="2800" b="1" dirty="0" smtClean="0">
                <a:latin typeface="Calibri" pitchFamily="34" charset="0"/>
              </a:rPr>
              <a:t>.</a:t>
            </a:r>
            <a:r>
              <a:rPr lang="en-US" sz="2800" b="1" dirty="0" smtClean="0">
                <a:latin typeface="Calibri" pitchFamily="34" charset="0"/>
              </a:rPr>
              <a:t>exe </a:t>
            </a:r>
            <a:r>
              <a:rPr lang="ru-RU" sz="2800" dirty="0" smtClean="0">
                <a:latin typeface="Calibri" pitchFamily="34" charset="0"/>
              </a:rPr>
              <a:t>та </a:t>
            </a:r>
            <a:r>
              <a:rPr lang="ru-RU" sz="2800" dirty="0" err="1" smtClean="0">
                <a:latin typeface="Calibri" pitchFamily="34" charset="0"/>
              </a:rPr>
              <a:t>виконуючи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вказівки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програми-помічника</a:t>
            </a:r>
            <a:r>
              <a:rPr lang="ru-RU" sz="2800" dirty="0" smtClean="0">
                <a:latin typeface="Calibri" pitchFamily="34" charset="0"/>
              </a:rPr>
              <a:t> установки </a:t>
            </a:r>
            <a:r>
              <a:rPr lang="en-US" sz="2800" b="1" dirty="0" smtClean="0">
                <a:latin typeface="Calibri" pitchFamily="34" charset="0"/>
              </a:rPr>
              <a:t>Skype Setup Wizard</a:t>
            </a:r>
            <a:r>
              <a:rPr lang="ru-RU" sz="2800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sz="2800" dirty="0" err="1" smtClean="0">
                <a:latin typeface="Calibri" pitchFamily="34" charset="0"/>
              </a:rPr>
              <a:t>Під</a:t>
            </a:r>
            <a:r>
              <a:rPr lang="ru-RU" sz="2800" dirty="0" smtClean="0">
                <a:latin typeface="Calibri" pitchFamily="34" charset="0"/>
              </a:rPr>
              <a:t> час </a:t>
            </a:r>
            <a:r>
              <a:rPr lang="ru-RU" sz="2800" dirty="0" err="1" smtClean="0">
                <a:latin typeface="Calibri" pitchFamily="34" charset="0"/>
              </a:rPr>
              <a:t>інсталяції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з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Інтернету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будуть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копіюватися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додаткові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модулі</a:t>
            </a:r>
            <a:r>
              <a:rPr lang="ru-RU" sz="2800" dirty="0" smtClean="0">
                <a:latin typeface="Calibri" pitchFamily="34" charset="0"/>
              </a:rPr>
              <a:t>, </a:t>
            </a:r>
            <a:r>
              <a:rPr lang="ru-RU" sz="2800" dirty="0" err="1" smtClean="0">
                <a:latin typeface="Calibri" pitchFamily="34" charset="0"/>
              </a:rPr>
              <a:t>потрібні</a:t>
            </a:r>
            <a:r>
              <a:rPr lang="ru-RU" sz="2800" dirty="0" smtClean="0">
                <a:latin typeface="Calibri" pitchFamily="34" charset="0"/>
              </a:rPr>
              <a:t> для </a:t>
            </a:r>
            <a:r>
              <a:rPr lang="ru-RU" sz="2800" dirty="0" err="1" smtClean="0">
                <a:latin typeface="Calibri" pitchFamily="34" charset="0"/>
              </a:rPr>
              <a:t>встановлення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програми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en-US" sz="2800" dirty="0" smtClean="0">
                <a:latin typeface="Calibri" pitchFamily="34" charset="0"/>
              </a:rPr>
              <a:t>Skype</a:t>
            </a:r>
            <a:r>
              <a:rPr lang="ru-RU" sz="2800" dirty="0" smtClean="0">
                <a:latin typeface="Calibri" pitchFamily="34" charset="0"/>
              </a:rPr>
              <a:t>, </a:t>
            </a:r>
            <a:r>
              <a:rPr lang="ru-RU" sz="2800" dirty="0" err="1" smtClean="0">
                <a:latin typeface="Calibri" pitchFamily="34" charset="0"/>
              </a:rPr>
              <a:t>і</a:t>
            </a:r>
            <a:r>
              <a:rPr lang="ru-RU" sz="2800" dirty="0" smtClean="0">
                <a:latin typeface="Calibri" pitchFamily="34" charset="0"/>
              </a:rPr>
              <a:t> тому </a:t>
            </a:r>
            <a:r>
              <a:rPr lang="ru-RU" sz="2800" dirty="0" err="1" smtClean="0">
                <a:latin typeface="Calibri" pitchFamily="34" charset="0"/>
              </a:rPr>
              <a:t>необхідно</a:t>
            </a:r>
            <a:r>
              <a:rPr lang="ru-RU" sz="2800" dirty="0" smtClean="0">
                <a:latin typeface="Calibri" pitchFamily="34" charset="0"/>
              </a:rPr>
              <a:t>, </a:t>
            </a:r>
            <a:r>
              <a:rPr lang="ru-RU" sz="2800" dirty="0" err="1" smtClean="0">
                <a:latin typeface="Calibri" pitchFamily="34" charset="0"/>
              </a:rPr>
              <a:t>щоб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комп'ютер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був</a:t>
            </a:r>
            <a:r>
              <a:rPr lang="ru-RU" sz="2800" dirty="0" smtClean="0">
                <a:latin typeface="Calibri" pitchFamily="34" charset="0"/>
              </a:rPr>
              <a:t> </a:t>
            </a:r>
            <a:r>
              <a:rPr lang="ru-RU" sz="2800" dirty="0" err="1" smtClean="0">
                <a:latin typeface="Calibri" pitchFamily="34" charset="0"/>
              </a:rPr>
              <a:t>підключений</a:t>
            </a:r>
            <a:r>
              <a:rPr lang="ru-RU" sz="2800" dirty="0" smtClean="0">
                <a:latin typeface="Calibri" pitchFamily="34" charset="0"/>
              </a:rPr>
              <a:t> до </a:t>
            </a:r>
            <a:r>
              <a:rPr lang="ru-RU" sz="2800" dirty="0" err="1" smtClean="0">
                <a:latin typeface="Calibri" pitchFamily="34" charset="0"/>
              </a:rPr>
              <a:t>Інтернету</a:t>
            </a:r>
            <a:r>
              <a:rPr lang="ru-RU" sz="2800" dirty="0" smtClean="0">
                <a:latin typeface="Calibri" pitchFamily="34" charset="0"/>
              </a:rPr>
              <a:t>.</a:t>
            </a:r>
            <a:endParaRPr lang="ru-RU" dirty="0"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643050"/>
            <a:ext cx="4038600" cy="293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Встановлення програми </a:t>
            </a:r>
            <a:r>
              <a:rPr lang="en-US" sz="3600" dirty="0" smtClean="0">
                <a:latin typeface="Calibri" pitchFamily="34" charset="0"/>
              </a:rPr>
              <a:t>Skype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142844" y="1527048"/>
            <a:ext cx="8786874" cy="4759472"/>
          </a:xfrm>
        </p:spPr>
        <p:txBody>
          <a:bodyPr>
            <a:noAutofit/>
          </a:bodyPr>
          <a:lstStyle/>
          <a:p>
            <a:pPr marL="0" indent="361950">
              <a:buNone/>
            </a:pPr>
            <a:r>
              <a:rPr lang="ru-RU" sz="1400" dirty="0" smtClean="0">
                <a:latin typeface="Calibri" pitchFamily="34" charset="0"/>
              </a:rPr>
              <a:t>У </a:t>
            </a:r>
            <a:r>
              <a:rPr lang="ru-RU" sz="1400" dirty="0" err="1" smtClean="0">
                <a:latin typeface="Calibri" pitchFamily="34" charset="0"/>
              </a:rPr>
              <a:t>ході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встановлення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месенджера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користувачу</a:t>
            </a:r>
            <a:r>
              <a:rPr lang="ru-RU" sz="1400" dirty="0" smtClean="0">
                <a:latin typeface="Calibri" pitchFamily="34" charset="0"/>
              </a:rPr>
              <a:t> буде </a:t>
            </a:r>
            <a:r>
              <a:rPr lang="ru-RU" sz="1400" dirty="0" err="1" smtClean="0">
                <a:latin typeface="Calibri" pitchFamily="34" charset="0"/>
              </a:rPr>
              <a:t>запропоновано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вибрати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мову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інтерфейсу</a:t>
            </a:r>
            <a:r>
              <a:rPr lang="ru-RU" sz="1400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sz="1400" dirty="0" smtClean="0">
                <a:latin typeface="Calibri" pitchFamily="34" charset="0"/>
              </a:rPr>
              <a:t>За </a:t>
            </a:r>
            <a:r>
              <a:rPr lang="ru-RU" sz="1400" dirty="0" err="1" smtClean="0">
                <a:latin typeface="Calibri" pitchFamily="34" charset="0"/>
              </a:rPr>
              <a:t>бажанням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можна</a:t>
            </a:r>
            <a:r>
              <a:rPr lang="ru-RU" sz="1400" dirty="0" smtClean="0">
                <a:latin typeface="Calibri" pitchFamily="34" charset="0"/>
              </a:rPr>
              <a:t> обрати </a:t>
            </a:r>
            <a:r>
              <a:rPr lang="ru-RU" sz="1400" dirty="0" err="1" smtClean="0">
                <a:latin typeface="Calibri" pitchFamily="34" charset="0"/>
              </a:rPr>
              <a:t>російську</a:t>
            </a:r>
            <a:r>
              <a:rPr lang="ru-RU" sz="1400" dirty="0" smtClean="0">
                <a:latin typeface="Calibri" pitchFamily="34" charset="0"/>
              </a:rPr>
              <a:t>, </a:t>
            </a:r>
            <a:r>
              <a:rPr lang="ru-RU" sz="1400" dirty="0" err="1" smtClean="0">
                <a:latin typeface="Calibri" pitchFamily="34" charset="0"/>
              </a:rPr>
              <a:t>англійські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або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іншу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мову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із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запропонованого</a:t>
            </a:r>
            <a:r>
              <a:rPr lang="ru-RU" sz="1400" dirty="0" smtClean="0">
                <a:latin typeface="Calibri" pitchFamily="34" charset="0"/>
              </a:rPr>
              <a:t> списку. </a:t>
            </a:r>
          </a:p>
          <a:p>
            <a:pPr marL="0" indent="361950">
              <a:buNone/>
            </a:pPr>
            <a:r>
              <a:rPr lang="ru-RU" sz="1400" dirty="0" err="1" smtClean="0">
                <a:latin typeface="Calibri" pitchFamily="34" charset="0"/>
              </a:rPr>
              <a:t>Встановлення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україномовного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інтерфейсу</a:t>
            </a:r>
            <a:r>
              <a:rPr lang="ru-RU" sz="1400" dirty="0" smtClean="0">
                <a:latin typeface="Calibri" pitchFamily="34" charset="0"/>
              </a:rPr>
              <a:t> буде </a:t>
            </a:r>
            <a:r>
              <a:rPr lang="ru-RU" sz="1400" dirty="0" err="1" smtClean="0">
                <a:latin typeface="Calibri" pitchFamily="34" charset="0"/>
              </a:rPr>
              <a:t>здійснено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пізніше</a:t>
            </a:r>
            <a:r>
              <a:rPr lang="ru-RU" sz="1400" dirty="0" smtClean="0">
                <a:latin typeface="Calibri" pitchFamily="34" charset="0"/>
              </a:rPr>
              <a:t> в </a:t>
            </a:r>
            <a:r>
              <a:rPr lang="ru-RU" sz="1400" dirty="0" err="1" smtClean="0">
                <a:latin typeface="Calibri" pitchFamily="34" charset="0"/>
              </a:rPr>
              <a:t>ході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налаштування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програми</a:t>
            </a:r>
            <a:r>
              <a:rPr lang="ru-RU" sz="14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400" dirty="0" smtClean="0">
                <a:latin typeface="Calibri" pitchFamily="34" charset="0"/>
              </a:rPr>
              <a:t>У </a:t>
            </a:r>
            <a:r>
              <a:rPr lang="ru-RU" sz="1400" dirty="0" err="1" smtClean="0">
                <a:latin typeface="Calibri" pitchFamily="34" charset="0"/>
              </a:rPr>
              <a:t>результаті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інсталяції</a:t>
            </a:r>
            <a:r>
              <a:rPr lang="ru-RU" sz="1400" dirty="0" smtClean="0">
                <a:latin typeface="Calibri" pitchFamily="34" charset="0"/>
              </a:rPr>
              <a:t> в меню </a:t>
            </a:r>
            <a:r>
              <a:rPr lang="ru-RU" sz="1400" b="1" dirty="0" smtClean="0">
                <a:latin typeface="Calibri" pitchFamily="34" charset="0"/>
              </a:rPr>
              <a:t>Пуск </a:t>
            </a:r>
            <a:r>
              <a:rPr lang="ru-RU" sz="1400" dirty="0" err="1" smtClean="0">
                <a:latin typeface="Calibri" pitchFamily="34" charset="0"/>
              </a:rPr>
              <a:t>операційної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системи</a:t>
            </a:r>
            <a:r>
              <a:rPr lang="ru-RU" sz="1400" dirty="0" smtClean="0">
                <a:latin typeface="Calibri" pitchFamily="34" charset="0"/>
              </a:rPr>
              <a:t> в </a:t>
            </a:r>
            <a:r>
              <a:rPr lang="ru-RU" sz="1400" dirty="0" err="1" smtClean="0">
                <a:latin typeface="Calibri" pitchFamily="34" charset="0"/>
              </a:rPr>
              <a:t>розділ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b="1" dirty="0" err="1" smtClean="0">
                <a:latin typeface="Calibri" pitchFamily="34" charset="0"/>
              </a:rPr>
              <a:t>Усі</a:t>
            </a:r>
            <a:r>
              <a:rPr lang="ru-RU" sz="1400" b="1" dirty="0" smtClean="0">
                <a:latin typeface="Calibri" pitchFamily="34" charset="0"/>
              </a:rPr>
              <a:t> </a:t>
            </a:r>
            <a:r>
              <a:rPr lang="ru-RU" sz="1400" b="1" dirty="0" err="1" smtClean="0">
                <a:latin typeface="Calibri" pitchFamily="34" charset="0"/>
              </a:rPr>
              <a:t>програми</a:t>
            </a:r>
            <a:r>
              <a:rPr lang="ru-RU" sz="1400" b="1" dirty="0" smtClean="0">
                <a:latin typeface="Calibri" pitchFamily="34" charset="0"/>
              </a:rPr>
              <a:t> </a:t>
            </a:r>
            <a:r>
              <a:rPr lang="ru-RU" sz="1400" dirty="0" smtClean="0">
                <a:latin typeface="Calibri" pitchFamily="34" charset="0"/>
              </a:rPr>
              <a:t>буде створена </a:t>
            </a:r>
            <a:r>
              <a:rPr lang="ru-RU" sz="1400" dirty="0" err="1" smtClean="0">
                <a:latin typeface="Calibri" pitchFamily="34" charset="0"/>
              </a:rPr>
              <a:t>група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en-US" sz="1400" b="1" dirty="0" smtClean="0">
                <a:latin typeface="Calibri" pitchFamily="34" charset="0"/>
              </a:rPr>
              <a:t>Skype</a:t>
            </a:r>
            <a:r>
              <a:rPr lang="en-US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з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ярликом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програми</a:t>
            </a:r>
            <a:r>
              <a:rPr lang="ru-RU" sz="1400" dirty="0" smtClean="0">
                <a:latin typeface="Calibri" pitchFamily="34" charset="0"/>
              </a:rPr>
              <a:t>. За </a:t>
            </a:r>
            <a:r>
              <a:rPr lang="ru-RU" sz="1400" dirty="0" err="1" smtClean="0">
                <a:latin typeface="Calibri" pitchFamily="34" charset="0"/>
              </a:rPr>
              <a:t>замовчуванням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ярлики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також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будуть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розміщені</a:t>
            </a:r>
            <a:r>
              <a:rPr lang="ru-RU" sz="1400" dirty="0" smtClean="0">
                <a:latin typeface="Calibri" pitchFamily="34" charset="0"/>
              </a:rPr>
              <a:t> на </a:t>
            </a:r>
            <a:r>
              <a:rPr lang="ru-RU" sz="1400" b="1" dirty="0" err="1" smtClean="0">
                <a:latin typeface="Calibri" pitchFamily="34" charset="0"/>
              </a:rPr>
              <a:t>Робочому</a:t>
            </a:r>
            <a:r>
              <a:rPr lang="ru-RU" sz="1400" b="1" dirty="0" smtClean="0">
                <a:latin typeface="Calibri" pitchFamily="34" charset="0"/>
              </a:rPr>
              <a:t> </a:t>
            </a:r>
            <a:r>
              <a:rPr lang="ru-RU" sz="1400" b="1" dirty="0" err="1" smtClean="0">
                <a:latin typeface="Calibri" pitchFamily="34" charset="0"/>
              </a:rPr>
              <a:t>столі</a:t>
            </a:r>
            <a:r>
              <a:rPr lang="ru-RU" sz="1400" b="1" dirty="0" smtClean="0">
                <a:latin typeface="Calibri" pitchFamily="34" charset="0"/>
              </a:rPr>
              <a:t> </a:t>
            </a:r>
            <a:r>
              <a:rPr lang="ru-RU" sz="1400" dirty="0" smtClean="0">
                <a:latin typeface="Calibri" pitchFamily="34" charset="0"/>
              </a:rPr>
              <a:t>та на </a:t>
            </a:r>
            <a:r>
              <a:rPr lang="ru-RU" sz="1400" b="1" dirty="0" err="1" smtClean="0">
                <a:latin typeface="Calibri" pitchFamily="34" charset="0"/>
              </a:rPr>
              <a:t>Панелі</a:t>
            </a:r>
            <a:r>
              <a:rPr lang="ru-RU" sz="1400" b="1" dirty="0" smtClean="0">
                <a:latin typeface="Calibri" pitchFamily="34" charset="0"/>
              </a:rPr>
              <a:t> </a:t>
            </a:r>
            <a:r>
              <a:rPr lang="ru-RU" sz="1400" b="1" dirty="0" err="1" smtClean="0">
                <a:latin typeface="Calibri" pitchFamily="34" charset="0"/>
              </a:rPr>
              <a:t>швидкого</a:t>
            </a:r>
            <a:r>
              <a:rPr lang="ru-RU" sz="1400" b="1" dirty="0" smtClean="0">
                <a:latin typeface="Calibri" pitchFamily="34" charset="0"/>
              </a:rPr>
              <a:t> запуску</a:t>
            </a:r>
            <a:r>
              <a:rPr lang="ru-RU" sz="1400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sz="1400" dirty="0" err="1" smtClean="0">
                <a:latin typeface="Calibri" pitchFamily="34" charset="0"/>
              </a:rPr>
              <a:t>Використовуючи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ці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ярлики</a:t>
            </a:r>
            <a:r>
              <a:rPr lang="ru-RU" sz="1400" dirty="0" smtClean="0">
                <a:latin typeface="Calibri" pitchFamily="34" charset="0"/>
              </a:rPr>
              <a:t>, </a:t>
            </a:r>
            <a:r>
              <a:rPr lang="ru-RU" sz="1400" dirty="0" err="1" smtClean="0">
                <a:latin typeface="Calibri" pitchFamily="34" charset="0"/>
              </a:rPr>
              <a:t>можна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запустити</a:t>
            </a:r>
            <a:r>
              <a:rPr lang="ru-RU" sz="1400" i="1" cap="small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програму</a:t>
            </a:r>
            <a:r>
              <a:rPr lang="ru-RU" sz="1400" dirty="0" smtClean="0">
                <a:latin typeface="Calibri" pitchFamily="34" charset="0"/>
              </a:rPr>
              <a:t> на </a:t>
            </a:r>
            <a:r>
              <a:rPr lang="ru-RU" sz="1400" dirty="0" err="1" smtClean="0">
                <a:latin typeface="Calibri" pitchFamily="34" charset="0"/>
              </a:rPr>
              <a:t>виконання</a:t>
            </a:r>
            <a:r>
              <a:rPr lang="ru-RU" sz="14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400" dirty="0" err="1" smtClean="0">
                <a:latin typeface="Calibri" pitchFamily="34" charset="0"/>
              </a:rPr>
              <a:t>Під</a:t>
            </a:r>
            <a:r>
              <a:rPr lang="ru-RU" sz="1400" dirty="0" smtClean="0">
                <a:latin typeface="Calibri" pitchFamily="34" charset="0"/>
              </a:rPr>
              <a:t> час </a:t>
            </a:r>
            <a:r>
              <a:rPr lang="ru-RU" sz="1400" dirty="0" err="1" smtClean="0">
                <a:latin typeface="Calibri" pitchFamily="34" charset="0"/>
              </a:rPr>
              <a:t>першого</a:t>
            </a:r>
            <a:r>
              <a:rPr lang="ru-RU" sz="1400" dirty="0" smtClean="0">
                <a:latin typeface="Calibri" pitchFamily="34" charset="0"/>
              </a:rPr>
              <a:t> запуску </a:t>
            </a:r>
            <a:r>
              <a:rPr lang="ru-RU" sz="1400" dirty="0" err="1" smtClean="0">
                <a:latin typeface="Calibri" pitchFamily="34" charset="0"/>
              </a:rPr>
              <a:t>вікно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месенджера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має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російськомовний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інтерфейс</a:t>
            </a:r>
            <a:r>
              <a:rPr lang="ru-RU" sz="1400" dirty="0" smtClean="0">
                <a:latin typeface="Calibri" pitchFamily="34" charset="0"/>
              </a:rPr>
              <a:t>. Для </a:t>
            </a:r>
            <a:r>
              <a:rPr lang="ru-RU" sz="1400" dirty="0" err="1" smtClean="0">
                <a:latin typeface="Calibri" pitchFamily="34" charset="0"/>
              </a:rPr>
              <a:t>українізації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інтерфейсу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програми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потрібно</a:t>
            </a:r>
            <a:r>
              <a:rPr lang="ru-RU" sz="1400" dirty="0" smtClean="0">
                <a:latin typeface="Calibri" pitchFamily="34" charset="0"/>
              </a:rPr>
              <a:t>:</a:t>
            </a:r>
          </a:p>
          <a:p>
            <a:pPr marL="0" indent="361950">
              <a:buNone/>
            </a:pPr>
            <a:r>
              <a:rPr lang="ru-RU" sz="1400" dirty="0" smtClean="0">
                <a:latin typeface="Calibri" pitchFamily="34" charset="0"/>
              </a:rPr>
              <a:t>1). </a:t>
            </a:r>
            <a:r>
              <a:rPr lang="ru-RU" sz="1400" dirty="0" err="1" smtClean="0">
                <a:latin typeface="Calibri" pitchFamily="34" charset="0"/>
              </a:rPr>
              <a:t>Розархівувати</a:t>
            </a:r>
            <a:r>
              <a:rPr lang="ru-RU" sz="1400" dirty="0" smtClean="0">
                <a:latin typeface="Calibri" pitchFamily="34" charset="0"/>
              </a:rPr>
              <a:t> файл</a:t>
            </a:r>
            <a:r>
              <a:rPr lang="en-US" sz="1400" dirty="0" smtClean="0">
                <a:latin typeface="Calibri" pitchFamily="34" charset="0"/>
              </a:rPr>
              <a:t> </a:t>
            </a:r>
            <a:r>
              <a:rPr lang="en-US" sz="1400" b="1" dirty="0" smtClean="0">
                <a:latin typeface="Calibri" pitchFamily="34" charset="0"/>
              </a:rPr>
              <a:t>Ukrainian</a:t>
            </a:r>
            <a:r>
              <a:rPr lang="uk-UA" sz="1400" b="1" dirty="0" smtClean="0">
                <a:latin typeface="Calibri" pitchFamily="34" charset="0"/>
              </a:rPr>
              <a:t>.</a:t>
            </a:r>
            <a:r>
              <a:rPr lang="en-US" sz="1400" b="1" dirty="0" smtClean="0">
                <a:latin typeface="Calibri" pitchFamily="34" charset="0"/>
              </a:rPr>
              <a:t>Lang</a:t>
            </a:r>
            <a:r>
              <a:rPr lang="ru-RU" sz="1400" b="1" dirty="0" smtClean="0">
                <a:latin typeface="Calibri" pitchFamily="34" charset="0"/>
              </a:rPr>
              <a:t> </a:t>
            </a:r>
            <a:r>
              <a:rPr lang="en-US" sz="1400" b="1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з</a:t>
            </a:r>
            <a:r>
              <a:rPr lang="ru-RU" sz="1400" dirty="0" smtClean="0">
                <a:latin typeface="Calibri" pitchFamily="34" charset="0"/>
              </a:rPr>
              <a:t> файлу </a:t>
            </a:r>
            <a:r>
              <a:rPr lang="en-US" sz="1400" dirty="0" smtClean="0">
                <a:latin typeface="Calibri" pitchFamily="34" charset="0"/>
              </a:rPr>
              <a:t>Skype</a:t>
            </a:r>
            <a:r>
              <a:rPr lang="ru-RU" sz="1400" dirty="0" smtClean="0">
                <a:latin typeface="Calibri" pitchFamily="34" charset="0"/>
              </a:rPr>
              <a:t>.</a:t>
            </a:r>
            <a:r>
              <a:rPr lang="en-US" sz="1400" dirty="0" smtClean="0">
                <a:latin typeface="Calibri" pitchFamily="34" charset="0"/>
              </a:rPr>
              <a:t>zip </a:t>
            </a:r>
            <a:r>
              <a:rPr lang="ru-RU" sz="1400" dirty="0" smtClean="0">
                <a:latin typeface="Calibri" pitchFamily="34" charset="0"/>
              </a:rPr>
              <a:t>до папки, в яку </a:t>
            </a:r>
            <a:r>
              <a:rPr lang="ru-RU" sz="1400" dirty="0" err="1" smtClean="0">
                <a:latin typeface="Calibri" pitchFamily="34" charset="0"/>
              </a:rPr>
              <a:t>встановлено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програму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en-US" sz="1400" dirty="0" smtClean="0">
                <a:latin typeface="Calibri" pitchFamily="34" charset="0"/>
              </a:rPr>
              <a:t>Skype</a:t>
            </a:r>
            <a:r>
              <a:rPr lang="ru-RU" sz="1400" dirty="0" smtClean="0">
                <a:latin typeface="Calibri" pitchFamily="34" charset="0"/>
              </a:rPr>
              <a:t>. За </a:t>
            </a:r>
            <a:r>
              <a:rPr lang="ru-RU" sz="1400" dirty="0" err="1" smtClean="0">
                <a:latin typeface="Calibri" pitchFamily="34" charset="0"/>
              </a:rPr>
              <a:t>замовчуванням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це</a:t>
            </a:r>
            <a:r>
              <a:rPr lang="ru-RU" sz="1400" dirty="0" smtClean="0">
                <a:latin typeface="Calibri" pitchFamily="34" charset="0"/>
              </a:rPr>
              <a:t> папка </a:t>
            </a:r>
            <a:r>
              <a:rPr lang="en-US" sz="1400" dirty="0" smtClean="0">
                <a:latin typeface="Calibri" pitchFamily="34" charset="0"/>
              </a:rPr>
              <a:t>C:\Program Files\ Skype\Phone.</a:t>
            </a:r>
            <a:endParaRPr lang="ru-RU" sz="1400" dirty="0" smtClean="0">
              <a:latin typeface="Calibri" pitchFamily="34" charset="0"/>
            </a:endParaRPr>
          </a:p>
          <a:p>
            <a:pPr marL="0" lvl="2" indent="361950">
              <a:buNone/>
            </a:pPr>
            <a:r>
              <a:rPr lang="ru-RU" sz="1400" dirty="0" smtClean="0">
                <a:latin typeface="Calibri" pitchFamily="34" charset="0"/>
              </a:rPr>
              <a:t>2). </a:t>
            </a:r>
            <a:r>
              <a:rPr lang="ru-RU" sz="1400" dirty="0" err="1" smtClean="0">
                <a:latin typeface="Calibri" pitchFamily="34" charset="0"/>
              </a:rPr>
              <a:t>Запустити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програму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en-US" sz="1400" b="1" dirty="0" smtClean="0">
                <a:latin typeface="Calibri" pitchFamily="34" charset="0"/>
              </a:rPr>
              <a:t>Skype</a:t>
            </a:r>
            <a:r>
              <a:rPr lang="en-US" sz="1400" dirty="0" smtClean="0">
                <a:latin typeface="Calibri" pitchFamily="34" charset="0"/>
              </a:rPr>
              <a:t>.</a:t>
            </a:r>
            <a:endParaRPr lang="ru-RU" sz="1400" dirty="0" smtClean="0">
              <a:latin typeface="Calibri" pitchFamily="34" charset="0"/>
            </a:endParaRPr>
          </a:p>
          <a:p>
            <a:pPr marL="0" lvl="2" indent="361950">
              <a:buNone/>
            </a:pPr>
            <a:r>
              <a:rPr lang="ru-RU" sz="1400" i="1" dirty="0" smtClean="0">
                <a:latin typeface="Calibri" pitchFamily="34" charset="0"/>
              </a:rPr>
              <a:t>3). </a:t>
            </a:r>
            <a:r>
              <a:rPr lang="ru-RU" sz="1400" dirty="0" err="1" smtClean="0">
                <a:latin typeface="Calibri" pitchFamily="34" charset="0"/>
              </a:rPr>
              <a:t>Виконати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b="1" dirty="0" smtClean="0">
                <a:latin typeface="Calibri" pitchFamily="34" charset="0"/>
              </a:rPr>
              <a:t>Инструменты =&gt; Изменить язык =&gt; Загрузить языковой файл </a:t>
            </a:r>
            <a:r>
              <a:rPr lang="en-US" sz="1400" b="1" dirty="0" smtClean="0">
                <a:latin typeface="Calibri" pitchFamily="34" charset="0"/>
              </a:rPr>
              <a:t>Skype </a:t>
            </a:r>
            <a:r>
              <a:rPr lang="ru-RU" sz="1400" dirty="0" smtClean="0">
                <a:latin typeface="Calibri" pitchFamily="34" charset="0"/>
              </a:rPr>
              <a:t> у </a:t>
            </a:r>
            <a:r>
              <a:rPr lang="ru-RU" sz="1400" dirty="0" err="1" smtClean="0">
                <a:latin typeface="Calibri" pitchFamily="34" charset="0"/>
              </a:rPr>
              <a:t>вікні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привітання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програми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en-US" sz="1400" dirty="0" smtClean="0">
                <a:latin typeface="Calibri" pitchFamily="34" charset="0"/>
              </a:rPr>
              <a:t>Skype</a:t>
            </a:r>
            <a:endParaRPr lang="ru-RU" sz="1400" dirty="0" smtClean="0">
              <a:latin typeface="Calibri" pitchFamily="34" charset="0"/>
            </a:endParaRPr>
          </a:p>
          <a:p>
            <a:pPr marL="0" lvl="2" indent="361950">
              <a:buNone/>
            </a:pPr>
            <a:r>
              <a:rPr lang="ru-RU" sz="1400" dirty="0" smtClean="0">
                <a:latin typeface="Calibri" pitchFamily="34" charset="0"/>
              </a:rPr>
              <a:t>4). </a:t>
            </a:r>
            <a:r>
              <a:rPr lang="ru-RU" sz="1400" dirty="0" err="1" smtClean="0">
                <a:latin typeface="Calibri" pitchFamily="34" charset="0"/>
              </a:rPr>
              <a:t>Вибрати</a:t>
            </a:r>
            <a:r>
              <a:rPr lang="ru-RU" sz="1400" dirty="0" smtClean="0">
                <a:latin typeface="Calibri" pitchFamily="34" charset="0"/>
              </a:rPr>
              <a:t> файл </a:t>
            </a:r>
            <a:r>
              <a:rPr lang="en-US" sz="1400" dirty="0" smtClean="0">
                <a:latin typeface="Calibri" pitchFamily="34" charset="0"/>
              </a:rPr>
              <a:t>Ukrainian</a:t>
            </a:r>
            <a:r>
              <a:rPr lang="ru-RU" sz="1400" dirty="0" smtClean="0">
                <a:latin typeface="Calibri" pitchFamily="34" charset="0"/>
              </a:rPr>
              <a:t>.</a:t>
            </a:r>
            <a:r>
              <a:rPr lang="en-US" sz="1400" dirty="0" err="1" smtClean="0">
                <a:latin typeface="Calibri" pitchFamily="34" charset="0"/>
              </a:rPr>
              <a:t>lang</a:t>
            </a:r>
            <a:r>
              <a:rPr lang="en-US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з</a:t>
            </a:r>
            <a:r>
              <a:rPr lang="ru-RU" sz="1400" dirty="0" smtClean="0">
                <a:latin typeface="Calibri" pitchFamily="34" charset="0"/>
              </a:rPr>
              <a:t> папки </a:t>
            </a:r>
            <a:r>
              <a:rPr lang="en-US" sz="1400" dirty="0" smtClean="0">
                <a:latin typeface="Calibri" pitchFamily="34" charset="0"/>
              </a:rPr>
              <a:t>C</a:t>
            </a:r>
            <a:r>
              <a:rPr lang="ru-RU" sz="1400" dirty="0" smtClean="0">
                <a:latin typeface="Calibri" pitchFamily="34" charset="0"/>
              </a:rPr>
              <a:t>:\</a:t>
            </a:r>
            <a:r>
              <a:rPr lang="en-US" sz="1400" dirty="0" smtClean="0">
                <a:latin typeface="Calibri" pitchFamily="34" charset="0"/>
              </a:rPr>
              <a:t>Program Files</a:t>
            </a:r>
            <a:r>
              <a:rPr lang="ru-RU" sz="1400" dirty="0" smtClean="0">
                <a:latin typeface="Calibri" pitchFamily="34" charset="0"/>
              </a:rPr>
              <a:t>\</a:t>
            </a:r>
            <a:r>
              <a:rPr lang="en-US" sz="1400" dirty="0" smtClean="0">
                <a:latin typeface="Calibri" pitchFamily="34" charset="0"/>
              </a:rPr>
              <a:t>Skype</a:t>
            </a:r>
            <a:r>
              <a:rPr lang="ru-RU" sz="1400" dirty="0" smtClean="0">
                <a:latin typeface="Calibri" pitchFamily="34" charset="0"/>
              </a:rPr>
              <a:t>\ </a:t>
            </a:r>
            <a:r>
              <a:rPr lang="en-US" sz="1400" dirty="0" smtClean="0">
                <a:latin typeface="Calibri" pitchFamily="34" charset="0"/>
              </a:rPr>
              <a:t>Phone </a:t>
            </a:r>
            <a:r>
              <a:rPr lang="ru-RU" sz="1400" dirty="0" smtClean="0">
                <a:latin typeface="Calibri" pitchFamily="34" charset="0"/>
              </a:rPr>
              <a:t>у </a:t>
            </a:r>
            <a:r>
              <a:rPr lang="ru-RU" sz="1400" dirty="0" err="1" smtClean="0">
                <a:latin typeface="Calibri" pitchFamily="34" charset="0"/>
              </a:rPr>
              <a:t>вікні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b="1" dirty="0" err="1" smtClean="0">
                <a:latin typeface="Calibri" pitchFamily="34" charset="0"/>
              </a:rPr>
              <a:t>Відкриття</a:t>
            </a:r>
            <a:r>
              <a:rPr lang="ru-RU" sz="1400" b="1" dirty="0" smtClean="0">
                <a:latin typeface="Calibri" pitchFamily="34" charset="0"/>
              </a:rPr>
              <a:t> файлу</a:t>
            </a:r>
            <a:r>
              <a:rPr lang="ru-RU" sz="1400" dirty="0" smtClean="0">
                <a:latin typeface="Calibri" pitchFamily="34" charset="0"/>
              </a:rPr>
              <a:t>, </a:t>
            </a:r>
            <a:r>
              <a:rPr lang="ru-RU" sz="1400" dirty="0" err="1" smtClean="0">
                <a:latin typeface="Calibri" pitchFamily="34" charset="0"/>
              </a:rPr>
              <a:t>що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відкрилося</a:t>
            </a:r>
            <a:r>
              <a:rPr lang="ru-RU" sz="1400" dirty="0" smtClean="0">
                <a:latin typeface="Calibri" pitchFamily="34" charset="0"/>
              </a:rPr>
              <a:t>.</a:t>
            </a:r>
          </a:p>
          <a:p>
            <a:pPr marL="0" lvl="2" indent="361950">
              <a:buNone/>
            </a:pPr>
            <a:r>
              <a:rPr lang="ru-RU" sz="1400" dirty="0" smtClean="0">
                <a:latin typeface="Calibri" pitchFamily="34" charset="0"/>
              </a:rPr>
              <a:t>5). </a:t>
            </a:r>
            <a:r>
              <a:rPr lang="ru-RU" sz="1400" dirty="0" err="1" smtClean="0">
                <a:latin typeface="Calibri" pitchFamily="34" charset="0"/>
              </a:rPr>
              <a:t>Вибрати</a:t>
            </a:r>
            <a:r>
              <a:rPr lang="ru-RU" sz="1400" dirty="0" smtClean="0">
                <a:latin typeface="Calibri" pitchFamily="34" charset="0"/>
              </a:rPr>
              <a:t> кнопку </a:t>
            </a:r>
            <a:r>
              <a:rPr lang="ru-RU" sz="1400" b="1" dirty="0" err="1" smtClean="0">
                <a:latin typeface="Calibri" pitchFamily="34" charset="0"/>
              </a:rPr>
              <a:t>Відкрити</a:t>
            </a:r>
            <a:r>
              <a:rPr lang="ru-RU" sz="14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400" dirty="0" err="1" smtClean="0">
                <a:latin typeface="Calibri" pitchFamily="34" charset="0"/>
              </a:rPr>
              <a:t>Вікно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привітання</a:t>
            </a:r>
            <a:r>
              <a:rPr lang="ru-RU" sz="1400" dirty="0" smtClean="0">
                <a:latin typeface="Calibri" pitchFamily="34" charset="0"/>
              </a:rPr>
              <a:t> та </a:t>
            </a:r>
            <a:r>
              <a:rPr lang="ru-RU" sz="1400" dirty="0" err="1" smtClean="0">
                <a:latin typeface="Calibri" pitchFamily="34" charset="0"/>
              </a:rPr>
              <a:t>інші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вікна</a:t>
            </a:r>
            <a:r>
              <a:rPr lang="ru-RU" sz="1400" dirty="0" smtClean="0">
                <a:latin typeface="Calibri" pitchFamily="34" charset="0"/>
              </a:rPr>
              <a:t>, </a:t>
            </a:r>
            <a:r>
              <a:rPr lang="ru-RU" sz="1400" dirty="0" err="1" smtClean="0">
                <a:latin typeface="Calibri" pitchFamily="34" charset="0"/>
              </a:rPr>
              <a:t>які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будуть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відкриватися</a:t>
            </a:r>
            <a:r>
              <a:rPr lang="ru-RU" sz="1400" dirty="0" smtClean="0">
                <a:latin typeface="Calibri" pitchFamily="34" charset="0"/>
              </a:rPr>
              <a:t> у </a:t>
            </a:r>
            <a:r>
              <a:rPr lang="ru-RU" sz="1400" dirty="0" err="1" smtClean="0">
                <a:latin typeface="Calibri" pitchFamily="34" charset="0"/>
              </a:rPr>
              <a:t>подальшому</a:t>
            </a:r>
            <a:r>
              <a:rPr lang="ru-RU" sz="1400" dirty="0" smtClean="0">
                <a:latin typeface="Calibri" pitchFamily="34" charset="0"/>
              </a:rPr>
              <a:t>, </a:t>
            </a:r>
            <a:r>
              <a:rPr lang="ru-RU" sz="1400" dirty="0" err="1" smtClean="0">
                <a:latin typeface="Calibri" pitchFamily="34" charset="0"/>
              </a:rPr>
              <a:t>матимуть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україномовний</a:t>
            </a:r>
            <a:r>
              <a:rPr lang="ru-RU" sz="1400" dirty="0" smtClean="0">
                <a:latin typeface="Calibri" pitchFamily="34" charset="0"/>
              </a:rPr>
              <a:t> </a:t>
            </a:r>
            <a:r>
              <a:rPr lang="ru-RU" sz="1400" dirty="0" err="1" smtClean="0">
                <a:latin typeface="Calibri" pitchFamily="34" charset="0"/>
              </a:rPr>
              <a:t>інтерфейс</a:t>
            </a:r>
            <a:r>
              <a:rPr lang="ru-RU" sz="1400" dirty="0" smtClean="0">
                <a:latin typeface="Calibri" pitchFamily="34" charset="0"/>
              </a:rPr>
              <a:t>.</a:t>
            </a:r>
          </a:p>
          <a:p>
            <a:pPr marL="0" indent="0">
              <a:buNone/>
            </a:pPr>
            <a:endParaRPr lang="ru-RU" sz="1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latin typeface="Calibri" pitchFamily="34" charset="0"/>
              </a:rPr>
              <a:t>Реєстрація</a:t>
            </a:r>
            <a:r>
              <a:rPr lang="ru-RU" dirty="0" smtClean="0">
                <a:latin typeface="Calibri" pitchFamily="34" charset="0"/>
              </a:rPr>
              <a:t> в </a:t>
            </a:r>
            <a:r>
              <a:rPr lang="ru-RU" dirty="0" err="1" smtClean="0">
                <a:latin typeface="Calibri" pitchFamily="34" charset="0"/>
              </a:rPr>
              <a:t>службі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миттєвого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 fontScale="47500" lnSpcReduction="20000"/>
          </a:bodyPr>
          <a:lstStyle/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Користування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послугами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будь-якої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служби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миттєвого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починається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реєстрації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користувача</a:t>
            </a:r>
            <a:r>
              <a:rPr lang="ru-RU" dirty="0" smtClean="0">
                <a:latin typeface="Calibri" pitchFamily="34" charset="0"/>
              </a:rPr>
              <a:t> на </a:t>
            </a:r>
            <a:r>
              <a:rPr lang="ru-RU" dirty="0" err="1" smtClean="0">
                <a:latin typeface="Calibri" pitchFamily="34" charset="0"/>
              </a:rPr>
              <a:t>сервері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служби</a:t>
            </a:r>
            <a:r>
              <a:rPr lang="ru-RU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Під</a:t>
            </a:r>
            <a:r>
              <a:rPr lang="ru-RU" dirty="0" smtClean="0">
                <a:latin typeface="Calibri" pitchFamily="34" charset="0"/>
              </a:rPr>
              <a:t> час </a:t>
            </a:r>
            <a:r>
              <a:rPr lang="ru-RU" dirty="0" err="1" smtClean="0">
                <a:latin typeface="Calibri" pitchFamily="34" charset="0"/>
              </a:rPr>
              <a:t>реєстрації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отримує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власний</a:t>
            </a:r>
            <a:r>
              <a:rPr lang="ru-RU" dirty="0" smtClean="0">
                <a:latin typeface="Calibri" pitchFamily="34" charset="0"/>
              </a:rPr>
              <a:t> код </a:t>
            </a:r>
            <a:r>
              <a:rPr lang="ru-RU" dirty="0" err="1" smtClean="0">
                <a:latin typeface="Calibri" pitchFamily="34" charset="0"/>
              </a:rPr>
              <a:t>і</a:t>
            </a:r>
            <a:r>
              <a:rPr lang="ru-RU" dirty="0" smtClean="0">
                <a:latin typeface="Calibri" pitchFamily="34" charset="0"/>
              </a:rPr>
              <a:t> пароль. У </a:t>
            </a:r>
            <a:r>
              <a:rPr lang="ru-RU" dirty="0" err="1" smtClean="0">
                <a:latin typeface="Calibri" pitchFamily="34" charset="0"/>
              </a:rPr>
              <a:t>різних</a:t>
            </a:r>
            <a:r>
              <a:rPr lang="ru-RU" dirty="0" smtClean="0">
                <a:latin typeface="Calibri" pitchFamily="34" charset="0"/>
              </a:rPr>
              <a:t> мережах код </a:t>
            </a:r>
            <a:r>
              <a:rPr lang="ru-RU" dirty="0" err="1" smtClean="0">
                <a:latin typeface="Calibri" pitchFamily="34" charset="0"/>
              </a:rPr>
              <a:t>може</a:t>
            </a:r>
            <a:r>
              <a:rPr lang="ru-RU" dirty="0" smtClean="0">
                <a:latin typeface="Calibri" pitchFamily="34" charset="0"/>
              </a:rPr>
              <a:t> бути </a:t>
            </a:r>
            <a:r>
              <a:rPr lang="ru-RU" dirty="0" err="1" smtClean="0">
                <a:latin typeface="Calibri" pitchFamily="34" charset="0"/>
              </a:rPr>
              <a:t>різним</a:t>
            </a:r>
            <a:r>
              <a:rPr lang="ru-RU" dirty="0" smtClean="0">
                <a:latin typeface="Calibri" pitchFamily="34" charset="0"/>
              </a:rPr>
              <a:t>: </a:t>
            </a:r>
            <a:r>
              <a:rPr lang="ru-RU" dirty="0" err="1" smtClean="0">
                <a:latin typeface="Calibri" pitchFamily="34" charset="0"/>
              </a:rPr>
              <a:t>надане</a:t>
            </a:r>
            <a:r>
              <a:rPr lang="ru-RU" dirty="0" smtClean="0">
                <a:latin typeface="Calibri" pitchFamily="34" charset="0"/>
              </a:rPr>
              <a:t> сервером </a:t>
            </a:r>
            <a:r>
              <a:rPr lang="ru-RU" dirty="0" err="1" smtClean="0">
                <a:latin typeface="Calibri" pitchFamily="34" charset="0"/>
              </a:rPr>
              <a:t>багатоцифрове</a:t>
            </a:r>
            <a:r>
              <a:rPr lang="ru-RU" dirty="0" smtClean="0">
                <a:latin typeface="Calibri" pitchFamily="34" charset="0"/>
              </a:rPr>
              <a:t> число (</a:t>
            </a:r>
            <a:r>
              <a:rPr lang="en-US" dirty="0" smtClean="0">
                <a:latin typeface="Calibri" pitchFamily="34" charset="0"/>
              </a:rPr>
              <a:t>ICQ</a:t>
            </a:r>
            <a:r>
              <a:rPr lang="ru-RU" dirty="0" smtClean="0">
                <a:latin typeface="Calibri" pitchFamily="34" charset="0"/>
              </a:rPr>
              <a:t>),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логін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вибраний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користувачем</a:t>
            </a:r>
            <a:r>
              <a:rPr lang="ru-RU" dirty="0" smtClean="0">
                <a:latin typeface="Calibri" pitchFamily="34" charset="0"/>
              </a:rPr>
              <a:t> (</a:t>
            </a:r>
            <a:r>
              <a:rPr lang="en-US" dirty="0" smtClean="0">
                <a:latin typeface="Calibri" pitchFamily="34" charset="0"/>
              </a:rPr>
              <a:t>Skype</a:t>
            </a:r>
            <a:r>
              <a:rPr lang="ru-RU" dirty="0" smtClean="0">
                <a:latin typeface="Calibri" pitchFamily="34" charset="0"/>
              </a:rPr>
              <a:t>), адреса </a:t>
            </a:r>
            <a:r>
              <a:rPr lang="ru-RU" dirty="0" err="1" smtClean="0">
                <a:latin typeface="Calibri" pitchFamily="34" charset="0"/>
              </a:rPr>
              <a:t>електронної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поштової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гкриньки</a:t>
            </a:r>
            <a:r>
              <a:rPr lang="ru-RU" dirty="0" smtClean="0">
                <a:latin typeface="Calibri" pitchFamily="34" charset="0"/>
              </a:rPr>
              <a:t> (</a:t>
            </a:r>
            <a:r>
              <a:rPr lang="en-US" dirty="0" err="1" smtClean="0">
                <a:latin typeface="Calibri" pitchFamily="34" charset="0"/>
              </a:rPr>
              <a:t>Maii</a:t>
            </a:r>
            <a:r>
              <a:rPr lang="ru-RU" dirty="0" smtClean="0">
                <a:latin typeface="Calibri" pitchFamily="34" charset="0"/>
              </a:rPr>
              <a:t>.</a:t>
            </a:r>
            <a:r>
              <a:rPr lang="en-US" dirty="0" err="1" smtClean="0">
                <a:latin typeface="Calibri" pitchFamily="34" charset="0"/>
              </a:rPr>
              <a:t>Ru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en-US" dirty="0" smtClean="0">
                <a:latin typeface="Calibri" pitchFamily="34" charset="0"/>
              </a:rPr>
              <a:t>Google</a:t>
            </a:r>
            <a:r>
              <a:rPr lang="ru-RU" dirty="0" smtClean="0">
                <a:latin typeface="Calibri" pitchFamily="34" charset="0"/>
              </a:rPr>
              <a:t>) та </a:t>
            </a:r>
            <a:r>
              <a:rPr lang="ru-RU" dirty="0" err="1" smtClean="0">
                <a:latin typeface="Calibri" pitchFamily="34" charset="0"/>
              </a:rPr>
              <a:t>ін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Для початку </a:t>
            </a:r>
            <a:r>
              <a:rPr lang="ru-RU" dirty="0" err="1" smtClean="0">
                <a:latin typeface="Calibri" pitchFamily="34" charset="0"/>
              </a:rPr>
              <a:t>реєстрації</a:t>
            </a:r>
            <a:r>
              <a:rPr lang="ru-RU" dirty="0" smtClean="0">
                <a:latin typeface="Calibri" pitchFamily="34" charset="0"/>
              </a:rPr>
              <a:t> в </a:t>
            </a:r>
            <a:r>
              <a:rPr lang="ru-RU" dirty="0" err="1" smtClean="0">
                <a:latin typeface="Calibri" pitchFamily="34" charset="0"/>
              </a:rPr>
              <a:t>службі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Skype </a:t>
            </a:r>
            <a:r>
              <a:rPr lang="ru-RU" dirty="0" err="1" smtClean="0">
                <a:latin typeface="Calibri" pitchFamily="34" charset="0"/>
              </a:rPr>
              <a:t>потрібно</a:t>
            </a:r>
            <a:r>
              <a:rPr lang="ru-RU" dirty="0" smtClean="0">
                <a:latin typeface="Calibri" pitchFamily="34" charset="0"/>
              </a:rPr>
              <a:t> у </a:t>
            </a:r>
            <a:r>
              <a:rPr lang="ru-RU" dirty="0" err="1" smtClean="0">
                <a:latin typeface="Calibri" pitchFamily="34" charset="0"/>
              </a:rPr>
              <a:t>вікні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привітання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Skype </a:t>
            </a:r>
            <a:r>
              <a:rPr lang="ru-RU" dirty="0" err="1" smtClean="0">
                <a:latin typeface="Calibri" pitchFamily="34" charset="0"/>
              </a:rPr>
              <a:t>вибрати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гіперпосилання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</a:rPr>
              <a:t>У вас </a:t>
            </a:r>
            <a:r>
              <a:rPr lang="ru-RU" b="1" dirty="0" err="1" smtClean="0">
                <a:latin typeface="Calibri" pitchFamily="34" charset="0"/>
              </a:rPr>
              <a:t>немає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логіну</a:t>
            </a:r>
            <a:r>
              <a:rPr lang="ru-RU" b="1" dirty="0" smtClean="0">
                <a:latin typeface="Calibri" pitchFamily="34" charset="0"/>
              </a:rPr>
              <a:t>?</a:t>
            </a: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Вікно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</a:rPr>
              <a:t>Skype</a:t>
            </a:r>
            <a:r>
              <a:rPr lang="ru-RU" b="1" dirty="0" smtClean="0">
                <a:latin typeface="Calibri" pitchFamily="34" charset="0"/>
              </a:rPr>
              <a:t>™</a:t>
            </a:r>
            <a:r>
              <a:rPr lang="ru-RU" dirty="0" smtClean="0">
                <a:latin typeface="Calibri" pitchFamily="34" charset="0"/>
              </a:rPr>
              <a:t> — </a:t>
            </a:r>
            <a:r>
              <a:rPr lang="ru-RU" b="1" dirty="0" err="1" smtClean="0">
                <a:latin typeface="Calibri" pitchFamily="34" charset="0"/>
              </a:rPr>
              <a:t>Створити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користувача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що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відкриється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містить</a:t>
            </a:r>
            <a:r>
              <a:rPr lang="ru-RU" dirty="0" smtClean="0">
                <a:latin typeface="Calibri" pitchFamily="34" charset="0"/>
              </a:rPr>
              <a:t> поля, </a:t>
            </a:r>
            <a:r>
              <a:rPr lang="ru-RU" dirty="0" err="1" smtClean="0">
                <a:latin typeface="Calibri" pitchFamily="34" charset="0"/>
              </a:rPr>
              <a:t>які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потрібно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заповнити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реєстраційними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даними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користувача</a:t>
            </a:r>
            <a:r>
              <a:rPr lang="ru-RU" dirty="0" smtClean="0">
                <a:latin typeface="Calibri" pitchFamily="34" charset="0"/>
              </a:rPr>
              <a:t>:</a:t>
            </a:r>
          </a:p>
          <a:p>
            <a:pPr marL="542925" indent="171450"/>
            <a:r>
              <a:rPr lang="ru-RU" b="1" dirty="0" err="1" smtClean="0">
                <a:latin typeface="Calibri" pitchFamily="34" charset="0"/>
              </a:rPr>
              <a:t>Повне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ім'я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- поле для </a:t>
            </a:r>
            <a:r>
              <a:rPr lang="ru-RU" dirty="0" err="1" smtClean="0">
                <a:latin typeface="Calibri" pitchFamily="34" charset="0"/>
              </a:rPr>
              <a:t>введення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справжнього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імені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користувача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необов'язкове</a:t>
            </a:r>
            <a:r>
              <a:rPr lang="ru-RU" dirty="0" smtClean="0">
                <a:latin typeface="Calibri" pitchFamily="34" charset="0"/>
              </a:rPr>
              <a:t> для </a:t>
            </a:r>
            <a:r>
              <a:rPr lang="ru-RU" dirty="0" err="1" smtClean="0">
                <a:latin typeface="Calibri" pitchFamily="34" charset="0"/>
              </a:rPr>
              <a:t>заповнення</a:t>
            </a:r>
            <a:r>
              <a:rPr lang="ru-RU" dirty="0" smtClean="0">
                <a:latin typeface="Calibri" pitchFamily="34" charset="0"/>
              </a:rPr>
              <a:t>; </a:t>
            </a:r>
            <a:r>
              <a:rPr lang="ru-RU" dirty="0" err="1" smtClean="0">
                <a:latin typeface="Calibri" pitchFamily="34" charset="0"/>
              </a:rPr>
              <a:t>може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містити</a:t>
            </a:r>
            <a:r>
              <a:rPr lang="ru-RU" dirty="0" smtClean="0">
                <a:latin typeface="Calibri" pitchFamily="34" charset="0"/>
              </a:rPr>
              <a:t> як </a:t>
            </a:r>
            <a:r>
              <a:rPr lang="ru-RU" dirty="0" err="1" smtClean="0">
                <a:latin typeface="Calibri" pitchFamily="34" charset="0"/>
              </a:rPr>
              <a:t>українські</a:t>
            </a:r>
            <a:r>
              <a:rPr lang="ru-RU" dirty="0" smtClean="0">
                <a:latin typeface="Calibri" pitchFamily="34" charset="0"/>
              </a:rPr>
              <a:t>, так </a:t>
            </a:r>
            <a:r>
              <a:rPr lang="ru-RU" dirty="0" err="1" smtClean="0">
                <a:latin typeface="Calibri" pitchFamily="34" charset="0"/>
              </a:rPr>
              <a:t>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англійські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літери</a:t>
            </a:r>
            <a:r>
              <a:rPr lang="ru-RU" dirty="0" smtClean="0">
                <a:latin typeface="Calibri" pitchFamily="34" charset="0"/>
              </a:rPr>
              <a:t>; </a:t>
            </a:r>
          </a:p>
          <a:p>
            <a:pPr marL="542925" indent="171450"/>
            <a:r>
              <a:rPr lang="ru-RU" dirty="0" err="1" smtClean="0">
                <a:latin typeface="Calibri" pitchFamily="34" charset="0"/>
              </a:rPr>
              <a:t>Виберіть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</a:rPr>
              <a:t>Skype </a:t>
            </a:r>
            <a:r>
              <a:rPr lang="ru-RU" b="1" dirty="0" err="1" smtClean="0">
                <a:latin typeface="Calibri" pitchFamily="34" charset="0"/>
              </a:rPr>
              <a:t>ім'я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- поле для </a:t>
            </a:r>
            <a:r>
              <a:rPr lang="ru-RU" dirty="0" err="1" smtClean="0">
                <a:latin typeface="Calibri" pitchFamily="34" charset="0"/>
              </a:rPr>
              <a:t>введення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реєстраційного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імені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завдовжки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від</a:t>
            </a:r>
            <a:r>
              <a:rPr lang="ru-RU" dirty="0" smtClean="0">
                <a:latin typeface="Calibri" pitchFamily="34" charset="0"/>
              </a:rPr>
              <a:t> 6 до 32 </a:t>
            </a:r>
            <a:r>
              <a:rPr lang="ru-RU" dirty="0" err="1" smtClean="0">
                <a:latin typeface="Calibri" pitchFamily="34" charset="0"/>
              </a:rPr>
              <a:t>символів</a:t>
            </a:r>
            <a:r>
              <a:rPr lang="ru-RU" dirty="0" smtClean="0">
                <a:latin typeface="Calibri" pitchFamily="34" charset="0"/>
              </a:rPr>
              <a:t>; </a:t>
            </a:r>
            <a:r>
              <a:rPr lang="ru-RU" dirty="0" err="1" smtClean="0">
                <a:latin typeface="Calibri" pitchFamily="34" charset="0"/>
              </a:rPr>
              <a:t>можна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використовувати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тільки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літери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англійського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алфавіту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цифри</a:t>
            </a:r>
            <a:r>
              <a:rPr lang="ru-RU" dirty="0" smtClean="0">
                <a:latin typeface="Calibri" pitchFamily="34" charset="0"/>
              </a:rPr>
              <a:t>;</a:t>
            </a:r>
          </a:p>
          <a:p>
            <a:pPr marL="542925" indent="171450"/>
            <a:r>
              <a:rPr lang="ru-RU" b="1" dirty="0" smtClean="0">
                <a:latin typeface="Calibri" pitchFamily="34" charset="0"/>
              </a:rPr>
              <a:t>Пароль</a:t>
            </a:r>
            <a:r>
              <a:rPr lang="ru-RU" dirty="0" smtClean="0">
                <a:latin typeface="Calibri" pitchFamily="34" charset="0"/>
              </a:rPr>
              <a:t> - поле для </a:t>
            </a:r>
            <a:r>
              <a:rPr lang="ru-RU" dirty="0" err="1" smtClean="0">
                <a:latin typeface="Calibri" pitchFamily="34" charset="0"/>
              </a:rPr>
              <a:t>введення</a:t>
            </a:r>
            <a:r>
              <a:rPr lang="ru-RU" dirty="0" smtClean="0">
                <a:latin typeface="Calibri" pitchFamily="34" charset="0"/>
              </a:rPr>
              <a:t> пароля </a:t>
            </a:r>
            <a:r>
              <a:rPr lang="ru-RU" dirty="0" err="1" smtClean="0">
                <a:latin typeface="Calibri" pitchFamily="34" charset="0"/>
              </a:rPr>
              <a:t>реєстрації</a:t>
            </a:r>
            <a:r>
              <a:rPr lang="ru-RU" dirty="0" smtClean="0">
                <a:latin typeface="Calibri" pitchFamily="34" charset="0"/>
              </a:rPr>
              <a:t> в </a:t>
            </a:r>
            <a:r>
              <a:rPr lang="ru-RU" dirty="0" err="1" smtClean="0">
                <a:latin typeface="Calibri" pitchFamily="34" charset="0"/>
              </a:rPr>
              <a:t>системі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ідентифікації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користувачів</a:t>
            </a:r>
            <a:r>
              <a:rPr lang="ru-RU" dirty="0" smtClean="0">
                <a:latin typeface="Calibri" pitchFamily="34" charset="0"/>
              </a:rPr>
              <a:t>; </a:t>
            </a:r>
            <a:r>
              <a:rPr lang="ru-RU" dirty="0" err="1" smtClean="0">
                <a:latin typeface="Calibri" pitchFamily="34" charset="0"/>
              </a:rPr>
              <a:t>довжина</a:t>
            </a:r>
            <a:r>
              <a:rPr lang="ru-RU" dirty="0" smtClean="0">
                <a:latin typeface="Calibri" pitchFamily="34" charset="0"/>
              </a:rPr>
              <a:t> пароля </a:t>
            </a:r>
            <a:r>
              <a:rPr lang="ru-RU" dirty="0" err="1" smtClean="0">
                <a:latin typeface="Calibri" pitchFamily="34" charset="0"/>
              </a:rPr>
              <a:t>від</a:t>
            </a:r>
            <a:r>
              <a:rPr lang="ru-RU" dirty="0" smtClean="0">
                <a:latin typeface="Calibri" pitchFamily="34" charset="0"/>
              </a:rPr>
              <a:t> 6 до 20 </a:t>
            </a:r>
            <a:r>
              <a:rPr lang="ru-RU" dirty="0" err="1" smtClean="0">
                <a:latin typeface="Calibri" pitchFamily="34" charset="0"/>
              </a:rPr>
              <a:t>символів</a:t>
            </a:r>
            <a:r>
              <a:rPr lang="ru-RU" dirty="0" smtClean="0">
                <a:latin typeface="Calibri" pitchFamily="34" charset="0"/>
              </a:rPr>
              <a:t>, у </a:t>
            </a:r>
            <a:r>
              <a:rPr lang="ru-RU" dirty="0" err="1" smtClean="0">
                <a:latin typeface="Calibri" pitchFamily="34" charset="0"/>
              </a:rPr>
              <a:t>паролі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обов'язково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повинні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міститися</a:t>
            </a:r>
            <a:r>
              <a:rPr lang="ru-RU" dirty="0" smtClean="0">
                <a:latin typeface="Calibri" pitchFamily="34" charset="0"/>
              </a:rPr>
              <a:t> як </a:t>
            </a:r>
            <a:r>
              <a:rPr lang="ru-RU" dirty="0" err="1" smtClean="0">
                <a:latin typeface="Calibri" pitchFamily="34" charset="0"/>
              </a:rPr>
              <a:t>літери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англійського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алфавіту</a:t>
            </a:r>
            <a:r>
              <a:rPr lang="ru-RU" dirty="0" smtClean="0">
                <a:latin typeface="Calibri" pitchFamily="34" charset="0"/>
              </a:rPr>
              <a:t>, так </a:t>
            </a:r>
            <a:r>
              <a:rPr lang="ru-RU" dirty="0" err="1" smtClean="0">
                <a:latin typeface="Calibri" pitchFamily="34" charset="0"/>
              </a:rPr>
              <a:t>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цифри</a:t>
            </a:r>
            <a:r>
              <a:rPr lang="ru-RU" dirty="0" smtClean="0">
                <a:latin typeface="Calibri" pitchFamily="34" charset="0"/>
              </a:rPr>
              <a:t>;</a:t>
            </a:r>
          </a:p>
          <a:p>
            <a:pPr marL="542925" indent="171450"/>
            <a:r>
              <a:rPr lang="ru-RU" b="1" dirty="0" err="1" smtClean="0">
                <a:latin typeface="Calibri" pitchFamily="34" charset="0"/>
              </a:rPr>
              <a:t>Повторіть</a:t>
            </a:r>
            <a:r>
              <a:rPr lang="ru-RU" b="1" dirty="0" smtClean="0">
                <a:latin typeface="Calibri" pitchFamily="34" charset="0"/>
              </a:rPr>
              <a:t> пароль </a:t>
            </a:r>
            <a:r>
              <a:rPr lang="ru-RU" dirty="0" smtClean="0">
                <a:latin typeface="Calibri" pitchFamily="34" charset="0"/>
              </a:rPr>
              <a:t>- поле для повторного </a:t>
            </a:r>
            <a:r>
              <a:rPr lang="ru-RU" dirty="0" err="1" smtClean="0">
                <a:latin typeface="Calibri" pitchFamily="34" charset="0"/>
              </a:rPr>
              <a:t>введення</a:t>
            </a:r>
            <a:r>
              <a:rPr lang="ru-RU" dirty="0" smtClean="0">
                <a:latin typeface="Calibri" pitchFamily="34" charset="0"/>
              </a:rPr>
              <a:t> пароля.</a:t>
            </a:r>
            <a:endParaRPr lang="ru-RU" dirty="0"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428736"/>
            <a:ext cx="4038600" cy="359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8" y="842963"/>
            <a:ext cx="8809037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376</TotalTime>
  <Words>3461</Words>
  <Application>Microsoft Office PowerPoint</Application>
  <PresentationFormat>Экран (4:3)</PresentationFormat>
  <Paragraphs>308</Paragraphs>
  <Slides>37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Официальная</vt:lpstr>
      <vt:lpstr>Служби миттєвого обміну повідомленнями</vt:lpstr>
      <vt:lpstr>Поняття про служби миттєвого обміну повідомленнями</vt:lpstr>
      <vt:lpstr>Поняття про служби миттєвого обміну повідомленнями</vt:lpstr>
      <vt:lpstr>Клієнтські програми</vt:lpstr>
      <vt:lpstr>Зверніть увагу!</vt:lpstr>
      <vt:lpstr>Програма Skype</vt:lpstr>
      <vt:lpstr>Встановлення програми Skype</vt:lpstr>
      <vt:lpstr>Встановлення програми Skype</vt:lpstr>
      <vt:lpstr>Реєстрація в службі миттєвого обміну повідомленнями</vt:lpstr>
      <vt:lpstr>Реєстрація в службі миттєвого обміну повідомленнями</vt:lpstr>
      <vt:lpstr>Вікно програми Skype</vt:lpstr>
      <vt:lpstr>Вигляд вікна програми Skype </vt:lpstr>
      <vt:lpstr>Елементи вікна програми Skype</vt:lpstr>
      <vt:lpstr>Елементи вікна програми Skype</vt:lpstr>
      <vt:lpstr>Елементи вікна програми Skype</vt:lpstr>
      <vt:lpstr>Елементи вікна програми Skype</vt:lpstr>
      <vt:lpstr>Елементи вікна програми Skype</vt:lpstr>
      <vt:lpstr>Елементи вікна програми Skype</vt:lpstr>
      <vt:lpstr>Значення статусу користувача в мережі</vt:lpstr>
      <vt:lpstr>Вигляд вікна програми Skype за вибору контакту</vt:lpstr>
      <vt:lpstr>Створення та редагування списку контактів</vt:lpstr>
      <vt:lpstr>Додавання контакту</vt:lpstr>
      <vt:lpstr>Додавання контакту</vt:lpstr>
      <vt:lpstr>Створення та редагування списку контактів</vt:lpstr>
      <vt:lpstr>Робота з контактами</vt:lpstr>
      <vt:lpstr>Надсилання та отримання повідомлень</vt:lpstr>
      <vt:lpstr>Способи сповіщення про отримання повідомлень</vt:lpstr>
      <vt:lpstr>Презентация PowerPoint</vt:lpstr>
      <vt:lpstr>Повідомлення індикаторів Області показу повідомлень</vt:lpstr>
      <vt:lpstr>Редагування тексту надісланого вами повідомлення</vt:lpstr>
      <vt:lpstr>Редагування тексту надісланого вами повідомлення</vt:lpstr>
      <vt:lpstr>Редагування тексту надісланого вами повідомлення</vt:lpstr>
      <vt:lpstr>Редагування тексту надісланого вами повідомлення</vt:lpstr>
      <vt:lpstr>Відеозв'язок</vt:lpstr>
      <vt:lpstr>Призначення елементів керування панелі інструментів під час здійснення обміну відеоповідомленнями</vt:lpstr>
      <vt:lpstr>Налаштування параметрів облікового запису</vt:lpstr>
      <vt:lpstr>Аватара. Зміна паролю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Вивчаємо інформатику</dc:title>
  <dc:creator>KEK$</dc:creator>
  <cp:lastModifiedBy>Admin</cp:lastModifiedBy>
  <cp:revision>65</cp:revision>
  <dcterms:created xsi:type="dcterms:W3CDTF">2011-06-30T05:49:19Z</dcterms:created>
  <dcterms:modified xsi:type="dcterms:W3CDTF">2013-03-17T18:17:38Z</dcterms:modified>
</cp:coreProperties>
</file>